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1" r:id="rId14"/>
    <p:sldId id="270" r:id="rId15"/>
    <p:sldId id="272" r:id="rId16"/>
    <p:sldId id="269" r:id="rId17"/>
    <p:sldId id="273" r:id="rId18"/>
    <p:sldId id="276" r:id="rId19"/>
    <p:sldId id="274" r:id="rId20"/>
    <p:sldId id="277" r:id="rId21"/>
    <p:sldId id="275" r:id="rId22"/>
    <p:sldId id="285" r:id="rId23"/>
    <p:sldId id="278" r:id="rId24"/>
    <p:sldId id="279" r:id="rId25"/>
    <p:sldId id="280" r:id="rId26"/>
    <p:sldId id="310" r:id="rId27"/>
    <p:sldId id="311" r:id="rId28"/>
    <p:sldId id="308" r:id="rId29"/>
    <p:sldId id="309" r:id="rId30"/>
    <p:sldId id="281" r:id="rId31"/>
    <p:sldId id="282" r:id="rId32"/>
    <p:sldId id="284" r:id="rId33"/>
    <p:sldId id="286" r:id="rId34"/>
    <p:sldId id="334" r:id="rId35"/>
    <p:sldId id="287" r:id="rId36"/>
    <p:sldId id="335" r:id="rId37"/>
    <p:sldId id="336" r:id="rId38"/>
    <p:sldId id="288" r:id="rId39"/>
    <p:sldId id="337" r:id="rId40"/>
    <p:sldId id="338" r:id="rId41"/>
    <p:sldId id="289" r:id="rId42"/>
    <p:sldId id="290" r:id="rId43"/>
    <p:sldId id="339" r:id="rId44"/>
    <p:sldId id="34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9" r:id="rId53"/>
    <p:sldId id="298" r:id="rId54"/>
    <p:sldId id="300" r:id="rId55"/>
    <p:sldId id="301" r:id="rId56"/>
    <p:sldId id="312" r:id="rId57"/>
    <p:sldId id="305" r:id="rId58"/>
    <p:sldId id="306" r:id="rId59"/>
    <p:sldId id="307" r:id="rId60"/>
    <p:sldId id="313" r:id="rId61"/>
    <p:sldId id="315" r:id="rId62"/>
    <p:sldId id="314" r:id="rId63"/>
    <p:sldId id="317" r:id="rId64"/>
    <p:sldId id="302" r:id="rId65"/>
    <p:sldId id="303" r:id="rId66"/>
    <p:sldId id="304" r:id="rId67"/>
    <p:sldId id="316" r:id="rId68"/>
    <p:sldId id="318" r:id="rId69"/>
    <p:sldId id="319" r:id="rId70"/>
    <p:sldId id="320" r:id="rId71"/>
    <p:sldId id="321" r:id="rId72"/>
    <p:sldId id="323" r:id="rId73"/>
    <p:sldId id="322" r:id="rId74"/>
    <p:sldId id="325" r:id="rId75"/>
    <p:sldId id="324" r:id="rId76"/>
    <p:sldId id="326" r:id="rId77"/>
    <p:sldId id="327" r:id="rId78"/>
    <p:sldId id="328" r:id="rId79"/>
    <p:sldId id="329" r:id="rId80"/>
    <p:sldId id="330" r:id="rId81"/>
    <p:sldId id="331" r:id="rId82"/>
    <p:sldId id="333" r:id="rId83"/>
    <p:sldId id="332" r:id="rId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67754" autoAdjust="0"/>
  </p:normalViewPr>
  <p:slideViewPr>
    <p:cSldViewPr>
      <p:cViewPr varScale="1">
        <p:scale>
          <a:sx n="72" d="100"/>
          <a:sy n="72" d="100"/>
        </p:scale>
        <p:origin x="132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22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242 111 640 0 0,'2'1'1379'0'0,"26"4"13362"0"0,-4-10-6818 0 0,-23 4-7797 0 0,0 0 0 0 0,0 0 0 0 0,0 0 0 0 0,0 0 0 0 0,0 0 0 0 0,0 0 0 0 0,0 0 0 0 0,0 0 0 0 0,-1-1 0 0 0,1 1 1 0 0,0 0-1 0 0,-1-1 0 0 0,1 1 0 0 0,-1 0 0 0 0,1-1 0 0 0,-1 1 0 0 0,0-1 0 0 0,0 1 0 0 0,1-1 0 0 0,-1 1 0 0 0,0 0 0 0 0,0-1 0 0 0,-1-1 1 0 0,0 0-70 0 0,0 0 0 0 0,0 0 0 0 0,0 0 0 0 0,-1 0 1 0 0,1 0-1 0 0,-1 0 0 0 0,0 0 0 0 0,0 1 1 0 0,0-1-1 0 0,0 1 0 0 0,0 0 0 0 0,0-1 0 0 0,-1 1 1 0 0,1 0-1 0 0,-1 0 0 0 0,0 1 0 0 0,1-1 1 0 0,-1 0-1 0 0,-5-1 0 0 0,-1-2-6 0 0,0 0 0 0 0,-1 1 0 0 0,1 1-1 0 0,-1 0 1 0 0,-14-3 0 0 0,17 5-34 0 0,-1 0 1 0 0,1 0-1 0 0,-1 1 1 0 0,1 0-1 0 0,-1 1 0 0 0,1-1 1 0 0,-1 2-1 0 0,1-1 0 0 0,-1 1 1 0 0,1 0-1 0 0,0 0 1 0 0,0 1-1 0 0,-13 7 0 0 0,-1 4 2 0 0,20-14-5 0 0,-1 1 0 0 0,1-1 0 0 0,0 1 0 0 0,-1 0 0 0 0,1-1-1 0 0,0 1 1 0 0,-1 0 0 0 0,1 0 0 0 0,0 0 0 0 0,0 0 0 0 0,0 0-1 0 0,0 0 1 0 0,0 0 0 0 0,0 0 0 0 0,0 0 0 0 0,0 0 0 0 0,0 1-1 0 0,0-1 1 0 0,1 0 0 0 0,-1 1 0 0 0,0-1 0 0 0,1 1 0 0 0,-1-1-1 0 0,1 0 1 0 0,0 1 0 0 0,-1-1 0 0 0,1 1 0 0 0,0-1 0 0 0,0 1 0 0 0,0-1-1 0 0,0 1 1 0 0,0-1 0 0 0,0 1 0 0 0,1-1 0 0 0,-1 1 0 0 0,0-1-1 0 0,1 1 1 0 0,-1-1 0 0 0,1 1 0 0 0,0-1 0 0 0,-1 0 0 0 0,1 1-1 0 0,0-1 1 0 0,0 0 0 0 0,0 0 0 0 0,1 2 0 0 0,4 3 54 0 0,-1-1-1 0 0,1 1 1 0 0,0-1 0 0 0,0 0 0 0 0,0-1-1 0 0,1 0 1 0 0,0 0 0 0 0,0 0 0 0 0,11 4 0 0 0,32 21 96 0 0,-47-27-160 0 0,0-1 1 0 0,-1 1-1 0 0,1 0 1 0 0,-1 1-1 0 0,0-1 0 0 0,0 0 1 0 0,1 1-1 0 0,-1-1 1 0 0,-1 1-1 0 0,1 0 0 0 0,0 0 1 0 0,-1-1-1 0 0,1 1 1 0 0,-1 0-1 0 0,0 0 1 0 0,0 1-1 0 0,1 3 0 0 0,-3-5 7 0 0,0 0-1 0 0,0 1 0 0 0,0-1 0 0 0,0 0 0 0 0,0 0 1 0 0,0 0-1 0 0,0-1 0 0 0,0 1 0 0 0,-1 0 0 0 0,1 0 1 0 0,-1-1-1 0 0,0 1 0 0 0,1-1 0 0 0,-1 1 0 0 0,0-1 1 0 0,0 0-1 0 0,0 0 0 0 0,0 1 0 0 0,0-2 0 0 0,0 1 1 0 0,0 0-1 0 0,0 0 0 0 0,0 0 0 0 0,-4 0 1 0 0,-1 1-18 0 0,0 0 1 0 0,0-1 0 0 0,0 1 0 0 0,0-1 0 0 0,0-1 0 0 0,0 1 0 0 0,0-1 0 0 0,-1 0 0 0 0,1-1-1 0 0,0 0 1 0 0,0 0 0 0 0,0 0 0 0 0,0-1 0 0 0,0 0 0 0 0,0-1 0 0 0,1 1 0 0 0,-10-6 0 0 0,-1-9-702 0 0,16 15 207 0 0,1 1 1 0 0,-1-1 0 0 0,1 0-1 0 0,-1 1 1 0 0,1-1-1 0 0,0 0 1 0 0,0 1-1 0 0,0-1 1 0 0,0 1-1 0 0,0-1 1 0 0,0 0-1 0 0,0 1 1 0 0,1-1-1 0 0,-1 0 1 0 0,0 1-1 0 0,1-1 1 0 0,1-2-1 0 0,-1 2-441 0 0,0-1 0 0 0,1 1 0 0 0,-1-1 0 0 0,1 1 0 0 0,0 0 0 0 0,-1 0 0 0 0,1 0 0 0 0,0 0 0 0 0,1 0 0 0 0,-1 0 0 0 0,0 0 0 0 0,0 1 0 0 0,1-1 0 0 0,-1 1 0 0 0,1 0-1 0 0,-1-1 1 0 0,1 1 0 0 0,0 0 0 0 0,3 0 0 0 0,12 0-1174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26.7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23 108 332 0 0,'1'-15'1105'0'0,"-1"4"424"0"0,0 1 0 0 0,0-1 0 0 0,-1 1 0 0 0,0-1-1 0 0,-6-18 1 0 0,3 19 3083 0 0,2 18 47 0 0,-1 10-3453 0 0,0-3-742 0 0,2 0 0 0 0,0-1 0 0 0,1 1 1 0 0,0 0-1 0 0,1 0 0 0 0,4 22 1 0 0,2 38 458 0 0,2 126 679 0 0,1-148-1790 0 0,-12-54-846 0 0,23-35-22010 0 0,-11 30 21064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0:18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1 122 776 0 0,'0'-60'7099'0'0,"0"0"7899"0"0,0 60-14924 0 0,0 0-1 0 0,0 0 0 0 0,0 0 1 0 0,0 0-1 0 0,0 0 0 0 0,1 0 1 0 0,-1 0-1 0 0,0 1 0 0 0,0-1 0 0 0,0 0 1 0 0,0 0-1 0 0,0 0 0 0 0,0 0 1 0 0,1 0-1 0 0,-1 0 0 0 0,0 0 1 0 0,0 0-1 0 0,0 0 0 0 0,0 0 0 0 0,0 0 1 0 0,0 0-1 0 0,1 0 0 0 0,-1 0 1 0 0,0 0-1 0 0,0-1 0 0 0,0 1 1 0 0,0 0-1 0 0,0 0 0 0 0,0 0 0 0 0,0 0 1 0 0,1 0-1 0 0,-1 0 0 0 0,0 0 1 0 0,0 0-1 0 0,0 0 0 0 0,0 0 1 0 0,0 0-1 0 0,0-1 0 0 0,0 1 0 0 0,0 0 1 0 0,0 0-1 0 0,0 0 0 0 0,0 0 1 0 0,1 0-1 0 0,-1-1 0 0 0,4 20 1371 0 0,-2 54 211 0 0,14 98-1 0 0,-6-64-1531 0 0,-9-98-175 0 0,0 1 1 0 0,0 0-1 0 0,-1-1 0 0 0,-1 13 1 0 0,0 0-1978 0 0,-8-42-13706 0 0,9 18 15174 0 0,-1 1 0 0 0,1-1-1 0 0,0 0 1 0 0,0 1-1 0 0,0-1 1 0 0,1 0-1 0 0,-1 1 1 0 0,0-1 0 0 0,1 1-1 0 0,-1-1 1 0 0,1 0-1 0 0,-1 1 1 0 0,1-1-1 0 0,0 1 1 0 0,-1-1 0 0 0,1 1-1 0 0,0 0 1 0 0,0-1-1 0 0,1 0 1 0 0,8-5-1150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49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157 120 1652 0 0,'-22'-21'18695'0'0,"36"25"-16113"0"0,-12-3-2519 0 0,-1-1 0 0 0,0 1 0 0 0,1 0 0 0 0,-1 0 0 0 0,0 0 0 0 0,1 0 0 0 0,-1 1 0 0 0,0-1 0 0 0,0 0 0 0 0,0 0 0 0 0,0 1 0 0 0,0-1 0 0 0,-1 1 0 0 0,1-1 0 0 0,0 1 0 0 0,0-1 0 0 0,-1 1 0 0 0,1-1 1 0 0,-1 1-1 0 0,0-1 0 0 0,1 1 0 0 0,-1 0 0 0 0,0-1 0 0 0,0 1 0 0 0,0 0 0 0 0,0-1 0 0 0,0 1 0 0 0,0-1 0 0 0,-1 1 0 0 0,1 0 0 0 0,0-1 0 0 0,-1 1 0 0 0,-1 2 0 0 0,1-2 10 0 0,0-1 0 0 0,0 1 0 0 0,0 0 0 0 0,0-1 0 0 0,-1 1 1 0 0,1-1-1 0 0,-1 0 0 0 0,1 1 0 0 0,-1-1 0 0 0,1 0 0 0 0,-1 0 0 0 0,0 0 0 0 0,0 0 0 0 0,1 0 0 0 0,-1 0 0 0 0,0-1 0 0 0,0 1 0 0 0,0 0 1 0 0,0-1-1 0 0,0 0 0 0 0,0 1 0 0 0,0-1 0 0 0,0 0 0 0 0,0 0 0 0 0,0 0 0 0 0,0 0 0 0 0,0-1 0 0 0,0 1 0 0 0,0 0 0 0 0,0-1 0 0 0,-2 0 1 0 0,2 0 19 0 0,0 0 0 0 0,-1 1 1 0 0,1-1-1 0 0,0 0 0 0 0,0 0 1 0 0,0 0-1 0 0,0-1 1 0 0,0 1-1 0 0,1 0 0 0 0,-1-1 1 0 0,0 1-1 0 0,1-1 1 0 0,-1 1-1 0 0,1-1 0 0 0,-1 0 1 0 0,1 0-1 0 0,0 0 0 0 0,-1 1 1 0 0,1-1-1 0 0,0 0 1 0 0,0-1-1 0 0,-1-3 0 0 0,2 2-7 0 0,-1 0-1 0 0,0-1 1 0 0,1 1 0 0 0,0 0-1 0 0,0-1 1 0 0,0 1-1 0 0,1 0 1 0 0,0 0-1 0 0,-1-1 1 0 0,1 1-1 0 0,3-7 1 0 0,-2 6-66 0 0,-1 1-1 0 0,1 0 1 0 0,0-1 0 0 0,0 1 0 0 0,0 0-1 0 0,0 0 1 0 0,1 0 0 0 0,0 0-1 0 0,0 1 1 0 0,0-1 0 0 0,0 1 0 0 0,0 0-1 0 0,1-1 1 0 0,0 2 0 0 0,-1-1-1 0 0,1 0 1 0 0,0 1 0 0 0,0-1 0 0 0,0 1-1 0 0,1 1 1 0 0,-1-1 0 0 0,1 0-1 0 0,5 0 1 0 0,-8 2-19 0 0,1 0-1 0 0,-1 0 0 0 0,0 1 1 0 0,0-1-1 0 0,0 1 1 0 0,0-1-1 0 0,1 1 0 0 0,-1 0 1 0 0,0 0-1 0 0,0 0 0 0 0,-1 0 1 0 0,1 0-1 0 0,0 1 1 0 0,0-1-1 0 0,0 0 0 0 0,-1 1 1 0 0,1-1-1 0 0,-1 1 1 0 0,1 0-1 0 0,-1 0 0 0 0,0-1 1 0 0,0 1-1 0 0,1 0 1 0 0,-1 0-1 0 0,0 0 0 0 0,-1 0 1 0 0,1 0-1 0 0,0 1 1 0 0,0 2-1 0 0,0-1 1 0 0,0 0 0 0 0,-1-1 1 0 0,1 1-1 0 0,-1 0 0 0 0,0 0 0 0 0,0-1 1 0 0,0 1-1 0 0,-1 0 0 0 0,1 0 0 0 0,-1-1 1 0 0,0 1-1 0 0,0-1 0 0 0,0 1 0 0 0,0-1 0 0 0,-1 1 1 0 0,0-1-1 0 0,-3 6 0 0 0,-2 0 120 0 0,0 0-1 0 0,-1 0 1 0 0,0-1 0 0 0,0 0-1 0 0,-1 0 1 0 0,-13 8 0 0 0,19-14-87 0 0,0 0 1 0 0,-1 0-1 0 0,1 0 1 0 0,-1-1 0 0 0,1 0-1 0 0,-1 0 1 0 0,1 0-1 0 0,-1 0 1 0 0,0 0 0 0 0,1 0-1 0 0,-1-1 1 0 0,0 0-1 0 0,0 0 1 0 0,1 0 0 0 0,-1 0-1 0 0,0-1 1 0 0,0 1-1 0 0,1-1 1 0 0,-1 0 0 0 0,0 0-1 0 0,1-1 1 0 0,-1 1-1 0 0,-5-4 1 0 0,7 4-41 0 0,-1-1-1 0 0,1 0 1 0 0,0 0-1 0 0,-1 0 1 0 0,1 0 0 0 0,0 0-1 0 0,0 0 1 0 0,1 0-1 0 0,-1-1 1 0 0,0 1 0 0 0,1-1-1 0 0,-1 0 1 0 0,1 1-1 0 0,0-1 1 0 0,0 0 0 0 0,0 0-1 0 0,0 1 1 0 0,1-1-1 0 0,-1 0 1 0 0,1 0 0 0 0,-1 0-1 0 0,1 0 1 0 0,0 0-1 0 0,0 0 1 0 0,1 0 0 0 0,-1 0-1 0 0,1 0 1 0 0,-1 0-1 0 0,1 0 1 0 0,0 1 0 0 0,0-1-1 0 0,0 0 1 0 0,0 0-1 0 0,2-2 1 0 0,0-2-60 0 0,0 1-1 0 0,0 0 1 0 0,1 0 0 0 0,0 1 0 0 0,0-1-1 0 0,0 1 1 0 0,0-1 0 0 0,1 1-1 0 0,0 1 1 0 0,0-1 0 0 0,0 1-1 0 0,1 0 1 0 0,9-6 0 0 0,-12 9-676 0 0,1-1 0 0 0,0 1 1 0 0,-1-1-1 0 0,1 1 0 0 0,0 0 0 0 0,0 1 1 0 0,-1-1-1 0 0,1 1 0 0 0,0 0 1 0 0,0 0-1 0 0,0 0 0 0 0,0 0 0 0 0,0 0 1 0 0,-1 1-1 0 0,1 0 0 0 0,0 0 0 0 0,0 0 1 0 0,-1 0-1 0 0,1 0 0 0 0,3 3 0 0 0,-2 0-443 0 0,1 0 0 0 0,-1 0-1 0 0,0 0 1 0 0,0 1-1 0 0,-1 0 1 0 0,1 0-1 0 0,-1 0 1 0 0,0 1-1 0 0,-1-1 1 0 0,6 12-1 0 0,9 10-1148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49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185 202 64 0 0,'-5'0'388'0'0,"-27"-1"3588"0"0,26 1-1879 0 0,-1 0 0 0 0,0-1 0 0 0,1 0 0 0 0,-1 0 1 0 0,1 0-1 0 0,-1-1 0 0 0,1 0 0 0 0,-11-6 1447 0 0,47 19-744 0 0,-21-8-2524 0 0,33 15 222 0 0,-40-18-484 0 0,0 1-1 0 0,-1 0 1 0 0,1-1 0 0 0,-1 1 0 0 0,0 0 0 0 0,1 0 0 0 0,-1 0-1 0 0,0 0 1 0 0,0 0 0 0 0,1 1 0 0 0,-1-1 0 0 0,0 0 0 0 0,0 0 0 0 0,0 1-1 0 0,0-1 1 0 0,-1 1 0 0 0,1-1 0 0 0,0 1 0 0 0,-1-1 0 0 0,1 1-1 0 0,0 2 1 0 0,-1-4 1 0 0,0 1 0 0 0,0-1-1 0 0,0 1 1 0 0,0-1-1 0 0,0 1 1 0 0,0-1 0 0 0,0 1-1 0 0,0-1 1 0 0,-1 1 0 0 0,1-1-1 0 0,0 1 1 0 0,0-1-1 0 0,0 0 1 0 0,-1 1 0 0 0,1-1-1 0 0,0 1 1 0 0,0-1 0 0 0,-1 0-1 0 0,1 1 1 0 0,0-1 0 0 0,-1 0-1 0 0,1 1 1 0 0,0-1-1 0 0,-1 0 1 0 0,1 0 0 0 0,-1 1-1 0 0,1-1 1 0 0,0 0 0 0 0,-1 0-1 0 0,1 0 1 0 0,-1 1-1 0 0,1-1 1 0 0,-1 0 0 0 0,-21-3 624 0 0,-15-17 1032 0 0,36 19-1637 0 0,-1-1 1 0 0,0 0-1 0 0,1 1 0 0 0,0-1 1 0 0,-1 0-1 0 0,1 0 0 0 0,0 0 1 0 0,0 0-1 0 0,0 0 0 0 0,0 0 1 0 0,0 0-1 0 0,1 0 0 0 0,-1 0 1 0 0,1-1-1 0 0,-1 1 0 0 0,1 0 1 0 0,0 0-1 0 0,0-1 0 0 0,0 1 1 0 0,0 0-1 0 0,0 0 0 0 0,0-1 1 0 0,2-3-1 0 0,1 0 39 0 0,0-1-1 0 0,0 1 1 0 0,1 1-1 0 0,0-1 1 0 0,0 0-1 0 0,10-8 1 0 0,-13 12-73 0 0,0 1 0 0 0,0 0 0 0 0,1 0 0 0 0,-1-1 0 0 0,0 1 0 0 0,1 0 0 0 0,-1 0 0 0 0,1 0 0 0 0,0 1 0 0 0,-1-1 0 0 0,1 0 0 0 0,0 0 0 0 0,-1 1 0 0 0,1-1 0 0 0,0 1 0 0 0,0 0 0 0 0,0-1 0 0 0,-1 1 0 0 0,1 0 0 0 0,0 0 0 0 0,0 0 0 0 0,0 0 0 0 0,0 1 0 0 0,-1-1 0 0 0,1 0 0 0 0,0 1 0 0 0,0-1 0 0 0,-1 1 0 0 0,1 0 0 0 0,0-1 0 0 0,-1 1 0 0 0,1 0 0 0 0,-1 0 0 0 0,1 0 0 0 0,-1 0 0 0 0,1 0 0 0 0,-1 1 0 0 0,0-1 0 0 0,1 0 0 0 0,-1 1 0 0 0,0-1 0 0 0,0 1 0 0 0,0-1 0 0 0,0 1 0 0 0,0-1 0 0 0,-1 1 0 0 0,1 0 0 0 0,0-1 0 0 0,-1 1 0 0 0,1 0 0 0 0,-1 0 0 0 0,1 0 0 0 0,-1-1 0 0 0,0 1 0 0 0,0 0 0 0 0,0 0 0 0 0,0 0 0 0 0,0-1 0 0 0,0 1 0 0 0,-1 0 0 0 0,1 0 0 0 0,-1 0 0 0 0,1-1 0 0 0,-1 1 0 0 0,1 0 0 0 0,-1-1 0 0 0,-2 4 0 0 0,-2 2 0 0 0,0 0 0 0 0,-1 0 0 0 0,0-1 0 0 0,0 1 0 0 0,0-1 0 0 0,-1-1 0 0 0,0 1 0 0 0,0-1 0 0 0,-1 0 0 0 0,1-1 0 0 0,-14 6 0 0 0,18-8 0 0 0,0-1 0 0 0,0 0 0 0 0,0 1 0 0 0,0-1 0 0 0,0 0 0 0 0,0-1 0 0 0,0 1 0 0 0,-1-1 0 0 0,1 1 0 0 0,0-1 0 0 0,-1 0 0 0 0,1 0 0 0 0,0 0 0 0 0,0-1 0 0 0,-1 1 0 0 0,1-1 0 0 0,0 0 0 0 0,0 1 0 0 0,0-2 0 0 0,-1 1 0 0 0,1 0 0 0 0,1-1 0 0 0,-1 1 0 0 0,0-1 0 0 0,0 0 0 0 0,0 0 0 0 0,1 0 0 0 0,-1 0 0 0 0,1 0 0 0 0,0-1 0 0 0,0 1 0 0 0,0-1 0 0 0,-3-3 0 0 0,3 2-97 0 0,1 1 0 0 0,-1 0 0 0 0,1-1 0 0 0,0 0 1 0 0,0 1-1 0 0,0-1 0 0 0,1 1 0 0 0,-1-1 0 0 0,1 0 0 0 0,0 0 0 0 0,0 1 0 0 0,0-1 1 0 0,0 0-1 0 0,2-4 0 0 0,16-54-2991 0 0,-7 31 1391 0 0,-7 23-755 0 0,0 1-1 0 0,1 0 1 0 0,0 1 0 0 0,0 0-1 0 0,1-1 1 0 0,0 1 0 0 0,0 1-1 0 0,0-1 1 0 0,13-7 0 0 0,-9 7 582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50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399 277 1024 0 0,'-74'-50'6081'0'0,"56"39"-2651"0"0,0 0 0 0 0,-29-25 0 0 0,35 26-1862 0 0,10 9-1041 0 0,-1-1-1 0 0,1 0 0 0 0,0 0 0 0 0,0 0 0 0 0,0 0 0 0 0,0 0 0 0 0,0 0 0 0 0,0-1 0 0 0,-2-2 0 0 0,4 4-449 0 0,0 0-1 0 0,0-1 1 0 0,0 1 0 0 0,0 0-1 0 0,0 0 1 0 0,0 0-1 0 0,0 0 1 0 0,0 0-1 0 0,1 0 1 0 0,-1 0-1 0 0,0 0 1 0 0,1 0 0 0 0,-1 0-1 0 0,0 0 1 0 0,1 0-1 0 0,0 0 1 0 0,-1 0-1 0 0,1 0 1 0 0,-1 1-1 0 0,1-1 1 0 0,0 0-1 0 0,0 0 1 0 0,-1 1 0 0 0,1-1-1 0 0,0 0 1 0 0,0 1-1 0 0,0-1 1 0 0,0 1-1 0 0,0-1 1 0 0,0 1-1 0 0,0-1 1 0 0,0 1 0 0 0,1-1-1 0 0,18-9 114 0 0,1 2 0 0 0,41-13 0 0 0,-42 15-165 0 0,1-1-1 0 0,35-17 1 0 0,-56 24-25 0 0,0-1 0 0 0,0 1 0 0 0,0 0 0 0 0,0-1 0 0 0,0 1 0 0 0,0 0 0 0 0,0-1 0 0 0,0 1 0 0 0,0 0 1 0 0,-1-1-1 0 0,1 1 0 0 0,0 0 0 0 0,0-1 0 0 0,0 1 0 0 0,0 0 0 0 0,-1-1 0 0 0,1 1 0 0 0,0 0 1 0 0,0-1-1 0 0,-1 1 0 0 0,1 0 0 0 0,0 0 0 0 0,0 0 0 0 0,-1-1 0 0 0,1 1 0 0 0,0 0 0 0 0,-1 0 1 0 0,1 0-1 0 0,0 0 0 0 0,-1-1 0 0 0,1 1 0 0 0,0 0 0 0 0,-1 0 0 0 0,1 0 0 0 0,-1 0 0 0 0,1 0 1 0 0,0 0-1 0 0,-1 0 0 0 0,1 0 0 0 0,-1 0 0 0 0,-16-6-5 0 0,-13 0-3 0 0,0 2 0 0 0,0 1 0 0 0,-1 1 0 0 0,1 1 0 0 0,-50 7 1 0 0,76-5 7 0 0,-1-1 0 0 0,1 2 1 0 0,-1-1-1 0 0,1 1 0 0 0,0-1 1 0 0,-1 1-1 0 0,1 0 1 0 0,0 1-1 0 0,0-1 0 0 0,0 1 1 0 0,1-1-1 0 0,-1 1 0 0 0,1 0 1 0 0,-1 1-1 0 0,1-1 1 0 0,0 1-1 0 0,0-1 0 0 0,1 1 1 0 0,-1 0-1 0 0,-2 5 0 0 0,0 1 9 0 0,0 0-1 0 0,1 0 1 0 0,0 1-1 0 0,1 0 0 0 0,0 0 1 0 0,-2 19-1 0 0,-12 96 157 0 0,-21 210 357 0 0,35 89 557 0 0,8-296-727 0 0,11 143 146 0 0,90 533 321 0 0,14-107-480 0 0,-77-440-149 0 0,-27-132-45 0 0,-8-59-9 0 0,18 71 1 0 0,2-19 31 0 0,-6-24 48 0 0,42 114 0 0 0,26 69 9 0 0,-43-125-154 0 0,-28-84-71 0 0,-3 0 0 0 0,-3 2 0 0 0,5 89 0 0 0,-14 180 0 0 0,-6-187 0 0 0,-8 2 0 0 0,7-108 0 0 0,-3 1 0 0 0,-2-1 0 0 0,-1 0 0 0 0,-29 82 0 0 0,-16 74 0 0 0,46-173 0 0 0,-1 15 0 0 0,4-14 0 0 0,1 19 0 0 0,4-49 0 0 0,0 0 0 0 0,1 0 0 0 0,-1 1 0 0 0,0-1 0 0 0,1 0 0 0 0,-1 0 0 0 0,0 1 0 0 0,1-1 0 0 0,0 0 0 0 0,-1 0 0 0 0,1 0 0 0 0,0 0 0 0 0,-1 0 0 0 0,1 0 0 0 0,0 0 0 0 0,0 0 0 0 0,0 0 0 0 0,0 0 0 0 0,0 0 0 0 0,0-1 0 0 0,0 1 0 0 0,0 0 0 0 0,0-1 0 0 0,1 1 0 0 0,-1 0 0 0 0,0-1 0 0 0,0 0 0 0 0,0 1 0 0 0,1-1 0 0 0,-1 0 0 0 0,2 1 0 0 0,32 1 0 0 0,1-1 0 0 0,-1-2 0 0 0,0-1 0 0 0,42-8 0 0 0,32-2 0 0 0,-10 7-4308 0 0,104-10-15946 0 0,-115 3 15682 0 0,-22 1 1939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51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677 55 140 0 0,'-57'-2'2761'0'0,"4"-3"2516"0"0,20 0-1584 0 0,33 5-3601 0 0,-1 0 1 0 0,1 0-1 0 0,0 0 1 0 0,0 0-1 0 0,-1 0 0 0 0,1 0 1 0 0,0 0-1 0 0,-1 0 0 0 0,1 0 1 0 0,0 0-1 0 0,-1 0 1 0 0,1 0-1 0 0,0 0 0 0 0,-1 0 1 0 0,1 0-1 0 0,0 0 0 0 0,0-1 1 0 0,-1 1-1 0 0,1 0 0 0 0,0 0 1 0 0,0 0-1 0 0,-1 0 1 0 0,1-1-1 0 0,0 1 0 0 0,0 0 1 0 0,-1 0-1 0 0,1-1 0 0 0,0 1 1 0 0,0 0-1 0 0,0 0 1 0 0,0-1-1 0 0,-1 1 0 0 0,1 0 1 0 0,0 0-1 0 0,0-1 0 0 0,0 1 1 0 0,0 0-1 0 0,0-1 1 0 0,0 1-1 0 0,12-9 1022 0 0,25-2-697 0 0,188 4 357 0 0,-47 4-348 0 0,72-4 4035 0 0,-249 7-3940 0 0,-1 5-509 0 0,-1 1 0 0 0,0-1-1 0 0,-1 0 1 0 0,1 0 0 0 0,-1 0-1 0 0,0 0 1 0 0,-3 5 0 0 0,-8 21 65 0 0,-1 33 466 0 0,3 0 0 0 0,-4 103 0 0 0,13 137 935 0 0,4-158-1307 0 0,20 422 202 0 0,-7-283-70 0 0,-14 960 2486 0 0,-45-336-1661 0 0,59 0-618 0 0,0-574-451 0 0,9 112-11 0 0,-17-368-33 0 0,-3 0 1 0 0,-4 0-1 0 0,-3 0 0 0 0,-15 83 0 0 0,16-153-24 0 0,0 0 0 0 0,-1 0 0 0 0,0 0 0 0 0,0 0 0 0 0,-1-1 0 0 0,-1 1 0 0 0,1-1 0 0 0,-1-1 0 0 0,-1 1 0 0 0,1 0 1 0 0,-1-1-1 0 0,0 0 0 0 0,-1-1 0 0 0,0 1 0 0 0,0-1 0 0 0,0-1 0 0 0,-1 1 0 0 0,0-1 0 0 0,0-1 0 0 0,0 1 0 0 0,0-1 0 0 0,-1-1 0 0 0,-16 5 0 0 0,-14 3-288 0 0,0-3-1 0 0,0-1 1 0 0,0-1 0 0 0,-47-1 0 0 0,9-1-1476 0 0,-1-4 0 0 0,-91-11-1 0 0,129 5-181 0 0,0-1 0 0 0,1-1 0 0 0,0-3 0 0 0,0-1-1 0 0,1-1 1 0 0,-39-21 0 0 0,61 25 912 0 0,1 0 0 0 0,-1-1 0 0 0,2-1 0 0 0,-1 0 0 0 0,2 0 0 0 0,-14-15 0 0 0,-21-28-1639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52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96 1484 0 0,'-3'0'210'0'0,"-54"-4"7407"0"0,56 4-7177 0 0,-1 0 0 0 0,1 0 1 0 0,-1 0-1 0 0,0 0 0 0 0,1 0 0 0 0,-1-1 0 0 0,1 1 0 0 0,-1-1 1 0 0,1 1-1 0 0,0-1 0 0 0,-1 0 0 0 0,1 1 0 0 0,-1-1 1 0 0,1 0-1 0 0,0 0 0 0 0,0 0 0 0 0,-1 0 0 0 0,1 0 1 0 0,0 0-1 0 0,0-1 0 0 0,0 1 0 0 0,0 0 0 0 0,0 0 1 0 0,1-1-1 0 0,-1 1 0 0 0,0 0 0 0 0,1-1 0 0 0,-1 1 1 0 0,0-3-1 0 0,1 2-295 0 0,1 1 1 0 0,0-1-1 0 0,0 1 1 0 0,0 0-1 0 0,0-1 1 0 0,0 1-1 0 0,0 0 1 0 0,0 0-1 0 0,0 0 1 0 0,1 0-1 0 0,-1 0 1 0 0,0 0-1 0 0,1 0 1 0 0,-1 0-1 0 0,0 0 1 0 0,1 1-1 0 0,-1-1 1 0 0,1 1-1 0 0,0-1 1 0 0,-1 1-1 0 0,1-1 1 0 0,1 1 0 0 0,42-10 401 0 0,-41 9-414 0 0,83-13 333 0 0,0 4 0 0 0,125 2 1 0 0,48 22-2280 0 0,-224-14 167 0 0,-15 0-1186 0 0,-1 1-5567 0 0,-39-12-3806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52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243 147 608 0 0,'-76'-66'7256'0'0,"-4"-4"4430"0"0,78 69-11539 0 0,1 0-1 0 0,0 0 0 0 0,-1 0 0 0 0,1 0 1 0 0,-1 0-1 0 0,1 0 0 0 0,-1 1 0 0 0,1-1 1 0 0,-1 1-1 0 0,0-1 0 0 0,1 1 0 0 0,-1-1 1 0 0,0 1-1 0 0,1 0 0 0 0,-1 0 0 0 0,0 0 1 0 0,0 0-1 0 0,1 0 0 0 0,-1 0 0 0 0,0 0 1 0 0,1 1-1 0 0,-1-1 0 0 0,0 1 0 0 0,1-1 1 0 0,-1 1-1 0 0,0-1 0 0 0,1 1 0 0 0,-1 0 1 0 0,1 0-1 0 0,-1 0 0 0 0,1 0 0 0 0,0 0 1 0 0,-1 0-1 0 0,1 0 0 0 0,0 1 0 0 0,0-1 1 0 0,0 0-1 0 0,0 1 0 0 0,0-1 0 0 0,0 0 1 0 0,0 1-1 0 0,-1 2 0 0 0,-1 2 87 0 0,0 1 1 0 0,0 0-1 0 0,0-1 0 0 0,1 1 0 0 0,0 0 0 0 0,0 1 1 0 0,1-1-1 0 0,0 0 0 0 0,-1 10 0 0 0,2 22 317 0 0,1-1-1 0 0,1 0 1 0 0,13 62-1 0 0,-1-34-294 0 0,-8-36-150 0 0,14 43-1 0 0,11 13-785 0 0,24 110 0 0 0,-54-194 464 0 0,-1 0-1 0 0,1 0 0 0 0,-1 1 0 0 0,1-1 0 0 0,-1 0 1 0 0,0 0-1 0 0,0 0 0 0 0,0 1 0 0 0,0-1 1 0 0,0 0-1 0 0,0 0 0 0 0,0 1 0 0 0,-1-1 0 0 0,1 0 1 0 0,-1 0-1 0 0,0 0 0 0 0,0 0 0 0 0,0 0 0 0 0,0 0 1 0 0,0 0-1 0 0,0 0 0 0 0,0 0 0 0 0,-1 0 0 0 0,1-1 1 0 0,0 1-1 0 0,-1 0 0 0 0,0-1 0 0 0,1 1 1 0 0,-4 1-1 0 0,-1-1-1461 0 0,-1 1-1 0 0,1-1 1 0 0,-1 0 0 0 0,0-1 0 0 0,0 0 0 0 0,0 0 0 0 0,-11 0-1 0 0,-12 2-3737 0 0,11 1 2730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53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109 256 92 0 0,'-14'-24'978'0'0,"-5"-13"1753"0"0,-7-18 3942 0 0,10 18-1342 0 0,6 24 1496 0 0,10 35-5247 0 0,6 29-1168 0 0,52 317 581 0 0,-56-308-937 0 0,-3-38 38 0 0,1-21-81 0 0,1 0 1 0 0,-1 0-1 0 0,0 0 1 0 0,0 0-1 0 0,0 0 0 0 0,0-1 1 0 0,-1 1-1 0 0,1 0 0 0 0,0 0 1 0 0,0 0-1 0 0,0 0 0 0 0,-1-1 1 0 0,1 1-1 0 0,0 0 1 0 0,-1 0-1 0 0,1-1 0 0 0,-1 1 1 0 0,1 0-1 0 0,-1-1 0 0 0,1 1 1 0 0,-1 0-1 0 0,1-1 1 0 0,-1 1-1 0 0,0-1 0 0 0,1 1 1 0 0,-1-1-1 0 0,0 1 0 0 0,0-1 1 0 0,1 1-1 0 0,-1-1 1 0 0,0 0-1 0 0,0 1 0 0 0,1-1 1 0 0,-1 0-1 0 0,0 0 0 0 0,0 1 1 0 0,0-1-1 0 0,0 0 0 0 0,1 0 1 0 0,-1 0-1 0 0,0 0 1 0 0,0 0-1 0 0,0 0 0 0 0,0-1 1 0 0,0 1-1 0 0,1 0 0 0 0,-1 0 1 0 0,0-1-1 0 0,0 1 1 0 0,0-1-1 0 0,-3 0 48 0 0,1 0 0 0 0,-1-1 1 0 0,1 1-1 0 0,0-1 0 0 0,0 0 0 0 0,0 0 0 0 0,0 0 0 0 0,0 0 1 0 0,0-1-1 0 0,1 1 0 0 0,-3-4 0 0 0,1 0-22 0 0,1 0-1 0 0,1 0 1 0 0,-1 0-1 0 0,1 0 1 0 0,0 0 0 0 0,1-1-1 0 0,-1 1 1 0 0,1-1-1 0 0,1 1 1 0 0,-1-1 0 0 0,1 1-1 0 0,0-1 1 0 0,0 1-1 0 0,1-1 1 0 0,0 1-1 0 0,0-1 1 0 0,3-7 0 0 0,4-14 26 0 0,1 0 0 0 0,18-38 0 0 0,-9 33 28 0 0,0 1 0 0 0,33-43 1 0 0,-43 64-33 0 0,-7 10-54 0 0,0-1 0 0 0,-1 1-1 0 0,1 0 1 0 0,0 0 0 0 0,0 0 0 0 0,0-1 0 0 0,0 1 0 0 0,0 0 0 0 0,1 0-1 0 0,-1 0 1 0 0,0 1 0 0 0,0-1 0 0 0,1 0 0 0 0,-1 0 0 0 0,0 1-1 0 0,1-1 1 0 0,-1 0 0 0 0,0 1 0 0 0,1 0 0 0 0,-1-1 0 0 0,1 1-1 0 0,-1 0 1 0 0,1 0 0 0 0,-1 0 0 0 0,1 0 0 0 0,1 0 0 0 0,0 1 4 0 0,-1 0 0 0 0,0 0 1 0 0,1 0-1 0 0,-1 0 1 0 0,0 1-1 0 0,0-1 0 0 0,0 1 1 0 0,0-1-1 0 0,0 1 1 0 0,0 0-1 0 0,0 0 0 0 0,-1 0 1 0 0,4 4-1 0 0,2 6 38 0 0,0 0 0 0 0,-1 0-1 0 0,0 1 1 0 0,8 24 0 0 0,-2 2 140 0 0,2 1 0 0 0,35 65 0 0 0,-38-83 9 0 0,-8-15 20 0 0,0 0 0 0 0,0 0 1 0 0,1 0-1 0 0,0 0 0 0 0,1-1 1 0 0,-1 0-1 0 0,1 0 0 0 0,0 0 1 0 0,1 0-1 0 0,11 9 0 0 0,-16-15-207 0 0,0 1 0 0 0,0-1 0 0 0,1 1 0 0 0,-1-1 0 0 0,0 0 0 0 0,1 0 0 0 0,-1 1 0 0 0,0-1 0 0 0,1 0 0 0 0,-1 0 0 0 0,1 0 0 0 0,-1 0 0 0 0,0-1 0 0 0,1 1 0 0 0,-1 0 0 0 0,0-1 0 0 0,0 1 0 0 0,1-1 0 0 0,-1 1 0 0 0,0-1 0 0 0,0 1 0 0 0,1-1 0 0 0,-1 0 0 0 0,0 0 0 0 0,0 1 0 0 0,0-1 0 0 0,0 0 0 0 0,0 0 0 0 0,0 0 0 0 0,0 0 0 0 0,-1 0 0 0 0,1-1 0 0 0,0 1 0 0 0,0 0 0 0 0,-1 0 0 0 0,1 0 0 0 0,-1-1 0 0 0,1 1 0 0 0,-1 0 0 0 0,1-2 0 0 0,1-4 10 0 0,1 1 0 0 0,-1-1 0 0 0,0 0 0 0 0,0 0 1 0 0,-1 0-1 0 0,1-10 0 0 0,-2-30-21 0 0,-8-183 0 0 0,7 210 0 0 0,0-1 0 0 0,6-35 0 0 0,0-15 0 0 0,-5 60-776 0 0,0-24-4287 0 0,0 34 4877 0 0,0 1 1 0 0,1-1-1 0 0,-1 0 0 0 0,0 0 1 0 0,0 1-1 0 0,0-1 0 0 0,-1 0 1 0 0,1 0-1 0 0,0 1 0 0 0,0-1 0 0 0,0 0 1 0 0,0 1-1 0 0,-1-1 0 0 0,1 0 1 0 0,0 0-1 0 0,-1 1 0 0 0,1-1 1 0 0,-1 1-1 0 0,1-1 0 0 0,0 0 1 0 0,-1 1-1 0 0,1-1 0 0 0,-1 1 0 0 0,0-1 1 0 0,1 1-1 0 0,-1-1 0 0 0,0 0 1 0 0,-9 29-12824 0 0,8 22 6559 0 0,2-14 4468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55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1625 2439 68 0 0,'-10'16'3886'0'0,"-5"-8"-957"0"0,-1 0 0 0 0,-27 8 1 0 0,-37 3 2467 0 0,-83-3-418 0 0,123-13-4147 0 0,-4-2-61 0 0,0-3-1 0 0,-68-10 1 0 0,51 4-208 0 0,-27-6 539 0 0,1-5 1 0 0,-104-36-1 0 0,158 44-754 0 0,0-1 0 0 0,-50-29 0 0 0,59 27-121 0 0,0 0 1 0 0,1-2-1 0 0,1 0 0 0 0,1-2 0 0 0,1 0 1 0 0,-34-39-1 0 0,30 27-227 0 0,1-1 0 0 0,2-1 0 0 0,1-1 0 0 0,-30-68 0 0 0,1-3 0 0 0,39 75 0 0 0,-7-16 0 0 0,2 0 0 0 0,-9-52 0 0 0,2-83 0 0 0,11 74 0 0 0,4-147 0 0 0,8 234 0 0 0,1 0 0 0 0,1 0 0 0 0,1 0 0 0 0,8-24 0 0 0,6-28 0 0 0,-10 43 0 0 0,1 1 0 0 0,1 0 0 0 0,1 1 0 0 0,1 0 0 0 0,27-42 0 0 0,-5 9 0 0 0,66-104 0 0 0,-33 61 0 0 0,-51 80 0 0 0,0 1 0 0 0,1 0 0 0 0,1 2 0 0 0,30-25 0 0 0,-10 7 0 0 0,-17 21 0 0 0,0-1 0 0 0,1 2 0 0 0,1 1 0 0 0,36-17 0 0 0,-10 5 0 0 0,-10 7 0 0 0,1 2 0 0 0,1 2 0 0 0,0 2 0 0 0,1 1 0 0 0,44-5 0 0 0,-39 8 0 0 0,1 3 0 0 0,0 2 0 0 0,64 3 0 0 0,-83 2 0 0 0,-1 2 0 0 0,1 1 0 0 0,-1 1 0 0 0,0 2 0 0 0,-1 0 0 0 0,51 23 0 0 0,-49-17 0 0 0,-10-5 0 0 0,0 1 0 0 0,-1 1 0 0 0,23 16 0 0 0,-33-20 0 0 0,32 23 0 0 0,-2 1 0 0 0,60 62 0 0 0,-13 2 0 0 0,81 95 0 0 0,-145-162 0 0 0,11 15 0 0 0,41 68 0 0 0,-39-55 0 0 0,-22-38 0 0 0,-1 1 0 0 0,11 23 0 0 0,1 14 0 0 0,-2 1 0 0 0,-3 1 0 0 0,-2 0 0 0 0,12 87 0 0 0,-24-102 0 0 0,-2 0 0 0 0,-2 0 0 0 0,-1 0 0 0 0,-14 78 0 0 0,11-89 0 0 0,2-10 0 0 0,-2 0 0 0 0,-7 25 0 0 0,1 1 0 0 0,8-38 0 0 0,1 0 0 0 0,-1 0 0 0 0,-1 0 0 0 0,0 0 0 0 0,-6 14 0 0 0,-33 71 0 0 0,29-61 0 0 0,-26 46 0 0 0,0-10 0 0 0,23-38 0 0 0,-2 0 0 0 0,-1-1 0 0 0,-1-1 0 0 0,-43 47 0 0 0,-24 12 0 0 0,28-30 0 0 0,45-42 0 0 0,-2-1 0 0 0,-31 25 0 0 0,-20 10 0 0 0,32-26 0 0 0,-17 8 0 0 0,-35 15 0 0 0,68-39 0 0 0,-1 0 0 0 0,0-1 0 0 0,0-1 0 0 0,0 0 0 0 0,-1-2 0 0 0,1 0 0 0 0,-1-2 0 0 0,0 0 0 0 0,0-1 0 0 0,-37-4 0 0 0,44 1-1005 0 0,1-1 1 0 0,0 0-1 0 0,-22-9 0 0 0,30 10 567 0 0,0 0 0 0 0,0 0 1 0 0,1-1-1 0 0,-1 0 0 0 0,1 1 0 0 0,-1-2 0 0 0,1 1 0 0 0,0 0 1 0 0,0-1-1 0 0,1 0 0 0 0,-1 0 0 0 0,-3-5 0 0 0,6 8 38 0 0,1 0 0 0 0,-1 1 0 0 0,1-1 0 0 0,-1 0 0 0 0,1 0 0 0 0,-1 1 0 0 0,1-1 0 0 0,0 0-1 0 0,0 0 1 0 0,-1 0 0 0 0,1 1 0 0 0,0-1 0 0 0,0 0 0 0 0,0 0 0 0 0,0 0 0 0 0,0 0 0 0 0,0 0 0 0 0,0 0 0 0 0,0 1 0 0 0,0-1 0 0 0,0 0-1 0 0,0 0 1 0 0,1 0 0 0 0,-1 0 0 0 0,0 1 0 0 0,0-1 0 0 0,1 0 0 0 0,-1 0 0 0 0,1 0 0 0 0,-1 1 0 0 0,1-1 0 0 0,-1 0 0 0 0,1 1 0 0 0,-1-1 0 0 0,1 0-1 0 0,0 1 1 0 0,-1-1 0 0 0,1 1 0 0 0,0-1 0 0 0,0 1 0 0 0,-1-1 0 0 0,1 1 0 0 0,0 0 0 0 0,0-1 0 0 0,0 1 0 0 0,-1 0 0 0 0,1 0 0 0 0,0-1-1 0 0,0 1 1 0 0,0 0 0 0 0,0 0 0 0 0,1 0 0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58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3502 5367 584 0 0,'-9'5'1579'0'0,"0"-1"-1"0"0,0-1 1 0 0,0 1 0 0 0,0-2 0 0 0,-16 4-1 0 0,-50 3 4088 0 0,-14 2-807 0 0,12 2-2546 0 0,-91 4 1 0 0,86-10-1663 0 0,-169 5 790 0 0,139-13-676 0 0,0-4 0 0 0,0-6 0 0 0,-219-48 0 0 0,238 35-524 0 0,-56-17 121 0 0,-157-76 461 0 0,249 91-679 0 0,0-3 0 0 0,2-2 1 0 0,-59-44-1 0 0,25 11-1 0 0,-64-50 118 0 0,68 41-261 0 0,2-2 0 0 0,-86-105 0 0 0,129 124 0 0 0,3-1 0 0 0,2-1 0 0 0,-46-107 0 0 0,-38-135 0 0 0,95 244 0 0 0,-76-213 0 0 0,87 226 0 0 0,-9-28 0 0 0,-22-130 0 0 0,5 15 0 0 0,28 122 0 0 0,5 37 0 0 0,2 1 0 0 0,-2-41 0 0 0,-14-189 0 0 0,14 155 0 0 0,3 70 0 0 0,1 0 0 0 0,1 1 0 0 0,5-48 0 0 0,10-62 0 0 0,-12 92 0 0 0,3 0 0 0 0,21-91 0 0 0,13-62 0 0 0,-10 69 0 0 0,-21 101 0 0 0,-1-1 0 0 0,3-32 0 0 0,-5 29 0 0 0,13-52 0 0 0,-7 50 0 0 0,9-51 0 0 0,-13 59 0 0 0,1 1 0 0 0,2 0 0 0 0,1 0 0 0 0,1 0 0 0 0,21-33 0 0 0,-31 57 0 0 0,165-282 0 0 0,-128 229 0 0 0,57-62 0 0 0,-51 71 0 0 0,66-56 0 0 0,-51 56 0 0 0,1 4 0 0 0,87-49 0 0 0,-79 52 0 0 0,65-33 0 0 0,-74 48 0 0 0,0 3 0 0 0,2 2 0 0 0,81-16 0 0 0,-37 18 0 0 0,130-7 0 0 0,-123 18 0 0 0,141 10 0 0 0,12 7 0 0 0,-151-8 0 0 0,-1 5 0 0 0,155 27 0 0 0,61 39 0 0 0,-22 17 0 0 0,-251-68 0 0 0,-1 2 0 0 0,0 3 0 0 0,67 43 0 0 0,-38-14 0 0 0,79 68 0 0 0,-86-62 0 0 0,-44-35 0 0 0,0 1 0 0 0,43 45 0 0 0,-10 9 0 0 0,88 136 0 0 0,-135-182 0 0 0,-2 1 0 0 0,24 65 0 0 0,-8-17 0 0 0,-19-49 0 0 0,-2 0 0 0 0,-1 1 0 0 0,-2 0 0 0 0,-2 0 0 0 0,5 47 0 0 0,35 172 0 0 0,-12-11 0 0 0,-7 100 0 0 0,-26-303 0 0 0,-2 0 0 0 0,-7 72 0 0 0,0 8 0 0 0,-5 40 0 0 0,2-113 0 0 0,0 25 0 0 0,-10 170 0 0 0,15-184 0 0 0,-2 0 0 0 0,-18 79 0 0 0,-2 19 0 0 0,15-96 0 0 0,-2-1 0 0 0,-21 59 0 0 0,7-25 0 0 0,3-12 0 0 0,-48 117 0 0 0,24-74 0 0 0,0-1 0 0 0,6-29 0 0 0,30-63 0 0 0,-2-1 0 0 0,-1-1 0 0 0,-1-1 0 0 0,-32 44 0 0 0,12-24 0 0 0,19-26 0 0 0,0 0 0 0 0,-1-2 0 0 0,-21 20 0 0 0,6-11 0 0 0,-58 39 0 0 0,28-28 0 0 0,-87 43 0 0 0,114-67 0 0 0,-334 144 0 0 0,331-149 0 0 0,-64 12 0 0 0,4-1 0 0 0,77-18 0 0 0,0-2 0 0 0,-36 3 0 0 0,36-5 0 0 0,0 1 0 0 0,-35 9 0 0 0,-137 37 0 0 0,171-40 23 0 0,15-5-49 0 0,0 0 1 0 0,0-1-1 0 0,-1 0 0 0 0,1 0 1 0 0,0-1-1 0 0,-16 1 1 0 0,-2-9-5194 0 0,24 5 4037 0 0,1 1-1 0 0,-1 0 1 0 0,0-1-1 0 0,1 0 1 0 0,-1 1 0 0 0,1-1-1 0 0,0 0 1 0 0,-1 0-1 0 0,1 0 1 0 0,0 0 0 0 0,0 0-1 0 0,0 0 1 0 0,1 0-1 0 0,-1 0 1 0 0,0 0 0 0 0,0-3-1 0 0,-1-14-4391 0 0,2 8 3869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59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340 223 96 0 0,'-11'-1'1537'0'0,"0"1"0"0"0,1-2 0 0 0,-1 0 0 0 0,-15-4 0 0 0,22 5-711 0 0,0 0 1 0 0,1 0-1 0 0,-1-1 0 0 0,1 1 1 0 0,-1-1-1 0 0,1 0 0 0 0,0 1 0 0 0,0-1 1 0 0,0-1-1 0 0,0 1 0 0 0,0 0 1 0 0,0-1-1 0 0,1 0 0 0 0,-1 1 0 0 0,1-1 1 0 0,-3-4-1 0 0,4 6-638 0 0,1 0 1 0 0,0 0-1 0 0,-1 0 0 0 0,1 0 1 0 0,-1 0-1 0 0,1 0 0 0 0,0 0 1 0 0,0 0-1 0 0,0 0 0 0 0,0 0 0 0 0,0 0 1 0 0,0 0-1 0 0,0 0 0 0 0,0 0 1 0 0,0 0-1 0 0,0-1 0 0 0,0 1 1 0 0,1 0-1 0 0,-1 0 0 0 0,0 0 1 0 0,1 0-1 0 0,-1 0 0 0 0,1 1 1 0 0,-1-1-1 0 0,1 0 0 0 0,0-1 1 0 0,1 0-8 0 0,0 1 1 0 0,0-1-1 0 0,-1 1 1 0 0,1 0-1 0 0,0 0 1 0 0,0 0 0 0 0,1 0-1 0 0,-1 0 1 0 0,0 0-1 0 0,0 0 1 0 0,4 0-1 0 0,2-1-14 0 0,-1 1 1 0 0,1 1-1 0 0,-1-1 0 0 0,1 1 0 0 0,-1 0 0 0 0,15 2 0 0 0,-17 0-146 0 0,0-1-1 0 0,0 0 1 0 0,0 1 0 0 0,0 0 0 0 0,-1 0 0 0 0,1 1-1 0 0,0-1 1 0 0,-1 1 0 0 0,0 0 0 0 0,0 0 0 0 0,0 0 0 0 0,0 1-1 0 0,0-1 1 0 0,0 1 0 0 0,-1 0 0 0 0,4 5 0 0 0,-6-6-15 0 0,0-1 1 0 0,0 1 0 0 0,0 0 0 0 0,0-1 0 0 0,0 1-1 0 0,-1 0 1 0 0,1 0 0 0 0,-1 0 0 0 0,0-1-1 0 0,0 1 1 0 0,0 0 0 0 0,0 0 0 0 0,0 0 0 0 0,-1 0-1 0 0,1-1 1 0 0,-1 1 0 0 0,0 0 0 0 0,0 0-1 0 0,0-1 1 0 0,0 1 0 0 0,0-1 0 0 0,0 1-1 0 0,-1-1 1 0 0,1 1 0 0 0,-1-1 0 0 0,0 0 0 0 0,0 0-1 0 0,0 0 1 0 0,0 0 0 0 0,0 0 0 0 0,-5 3-1 0 0,-4 4 85 0 0,0-1-1 0 0,0 0 0 0 0,-1-1 0 0 0,0-1 1 0 0,-1 0-1 0 0,0 0 0 0 0,0-1 0 0 0,0-1 0 0 0,0 0 1 0 0,-21 3-1 0 0,22-5-18 0 0,1-1 1 0 0,-1 0-1 0 0,1 0 1 0 0,-1-1 0 0 0,1 0-1 0 0,-1-1 1 0 0,1-1-1 0 0,-1 0 1 0 0,1 0-1 0 0,0-1 1 0 0,0-1-1 0 0,-21-9 1 0 0,29 12-73 0 0,0-1 0 0 0,0 0 0 0 0,1 0 0 0 0,-1 0 0 0 0,1 0 0 0 0,-1 0 0 0 0,1 0 0 0 0,0-1 0 0 0,0 0 0 0 0,0 1 0 0 0,0-1 0 0 0,0 0 0 0 0,0 0 0 0 0,1 0 0 0 0,0 0 0 0 0,-1 0 0 0 0,1 0 0 0 0,0 0 0 0 0,0-4 0 0 0,0 1 0 0 0,1 0 0 0 0,0 0 0 0 0,0 0 0 0 0,0 0 0 0 0,1 0 0 0 0,0 0 0 0 0,0 1 0 0 0,0-1 0 0 0,5-11 0 0 0,0 2 0 0 0,1 1 0 0 0,1 0 0 0 0,0 0 0 0 0,0 0 0 0 0,2 1 0 0 0,19-21 0 0 0,-23 28 0 0 0,0 0 0 0 0,0 1 0 0 0,1-1 0 0 0,-1 2 0 0 0,1-1 0 0 0,1 1 0 0 0,-1 0 0 0 0,0 0 0 0 0,1 1 0 0 0,0 0 0 0 0,0 1 0 0 0,0-1 0 0 0,0 1 0 0 0,0 1 0 0 0,0 0 0 0 0,13-1 0 0 0,-15 3 0 0 0,1-1 0 0 0,-1 1 0 0 0,0 0 0 0 0,1 1 0 0 0,-1-1 0 0 0,0 1 0 0 0,0 1 0 0 0,-1-1 0 0 0,1 1 0 0 0,0 0 0 0 0,-1 0 0 0 0,1 0 0 0 0,-1 1 0 0 0,0 0 0 0 0,0 0 0 0 0,-1 0 0 0 0,1 1 0 0 0,-1 0 0 0 0,0 0 0 0 0,0 0 0 0 0,-1 0 0 0 0,4 6 0 0 0,-4-5 0 0 0,-1 0 0 0 0,0 0 0 0 0,0 0 0 0 0,0 0 0 0 0,-1 0 0 0 0,0 1 0 0 0,0-1 0 0 0,-1 0 0 0 0,1 1 0 0 0,-1-1 0 0 0,-1 1 0 0 0,1-1 0 0 0,-1 0 0 0 0,-1 1 0 0 0,1-1 0 0 0,-1 0 0 0 0,0 0 0 0 0,-5 11 0 0 0,4-10 0 0 0,0 1 0 0 0,-1-1 0 0 0,0 0 0 0 0,0 0 0 0 0,-1 0 0 0 0,0-1 0 0 0,0 0 0 0 0,0 1 0 0 0,-1-2 0 0 0,0 1 0 0 0,0-1 0 0 0,-1 0 0 0 0,1 0 0 0 0,-11 5 0 0 0,10-8 0 0 0,0 0 0 0 0,0 0 0 0 0,0-1 0 0 0,-1 0 0 0 0,1 0 0 0 0,0-1 0 0 0,0 0 0 0 0,-1 0 0 0 0,1-1 0 0 0,0 1 0 0 0,0-2 0 0 0,-1 1 0 0 0,1-1 0 0 0,0 0 0 0 0,1-1 0 0 0,-1 1 0 0 0,0-2 0 0 0,1 1 0 0 0,-1-1 0 0 0,1 1 0 0 0,0-2 0 0 0,0 1 0 0 0,1-1 0 0 0,-1 0 0 0 0,1 0 0 0 0,0 0 0 0 0,0-1 0 0 0,1 1 0 0 0,0-1 0 0 0,0-1 0 0 0,0 1 0 0 0,1 0 0 0 0,-4-9 0 0 0,4 6 0 0 0,0-1 0 0 0,1 1 0 0 0,1 0 0 0 0,-1 0 0 0 0,1-1 0 0 0,1 1 0 0 0,0-1 0 0 0,1-12 0 0 0,0 17 0 0 0,0 0 0 0 0,0 0 0 0 0,0 0 0 0 0,1 1 0 0 0,0-1 0 0 0,0 0 0 0 0,0 1 0 0 0,0-1 0 0 0,1 1 0 0 0,0 0 0 0 0,0 0 0 0 0,0 0 0 0 0,0 0 0 0 0,1 0 0 0 0,-1 1 0 0 0,1-1 0 0 0,6-3 0 0 0,-6 5 0 0 0,0 0 0 0 0,0 0 0 0 0,1 0 0 0 0,-1 1 0 0 0,1-1 0 0 0,0 1 0 0 0,-1 0 0 0 0,1 1 0 0 0,0-1 0 0 0,-1 1 0 0 0,1 0 0 0 0,0 0 0 0 0,0 0 0 0 0,-1 1 0 0 0,1 0 0 0 0,0 0 0 0 0,-1 0 0 0 0,1 0 0 0 0,-1 1 0 0 0,0 0 0 0 0,1 0 0 0 0,4 3 0 0 0,3 1 0 0 0,0 0 0 0 0,-1 1 0 0 0,0 1 0 0 0,-1 0 0 0 0,0 0 0 0 0,16 17 0 0 0,-20-17 0 0 0,0 1 0 0 0,-1 0 0 0 0,0 0 0 0 0,-1 1 0 0 0,1-1 0 0 0,-2 1 0 0 0,0 0 0 0 0,0 0 0 0 0,0 1 0 0 0,-2-1 0 0 0,1 0 0 0 0,-1 1 0 0 0,-1-1 0 0 0,0 1 0 0 0,0-1 0 0 0,-1 0 0 0 0,0 1 0 0 0,-5 18 0 0 0,5-25 0 0 0,0-1 0 0 0,1 0 0 0 0,-1 1 0 0 0,0-1 0 0 0,-1 0 0 0 0,1 1 0 0 0,-1-1 0 0 0,1 0 0 0 0,-1 0 0 0 0,0 0 0 0 0,0 0 0 0 0,0-1 0 0 0,-1 1 0 0 0,1-1 0 0 0,-1 1 0 0 0,1-1 0 0 0,-1 0 0 0 0,0 0 0 0 0,0 0 0 0 0,0 0 0 0 0,0 0 0 0 0,0-1 0 0 0,0 1 0 0 0,0-1 0 0 0,-1 0 0 0 0,1 0 0 0 0,-1 0 0 0 0,1 0 0 0 0,0-1 0 0 0,-1 1 0 0 0,1-1 0 0 0,-1 0 0 0 0,1 0 0 0 0,-6-1 0 0 0,3 0 0 0 0,0 0 0 0 0,-1 0 0 0 0,1-1 0 0 0,0 1 0 0 0,0-1 0 0 0,0-1 0 0 0,1 1 0 0 0,-1-1 0 0 0,0 0 0 0 0,1 0 0 0 0,0-1 0 0 0,0 0 0 0 0,0 0 0 0 0,0 0 0 0 0,1 0 0 0 0,-1-1 0 0 0,1 1 0 0 0,-6-10 0 0 0,6 6 0 0 0,0-1 0 0 0,0 1 0 0 0,1-1 0 0 0,0 1 0 0 0,1-1 0 0 0,0 0 0 0 0,0 0 0 0 0,1 0 0 0 0,0 0 0 0 0,1 0 0 0 0,-1-1 0 0 0,2 1 0 0 0,1-10 0 0 0,-1 13 0 0 0,0-1 0 0 0,0 0 0 0 0,1 1 0 0 0,0 0 0 0 0,0-1 0 0 0,1 1 0 0 0,0 0 0 0 0,0 0 0 0 0,0 0 0 0 0,1 0 0 0 0,0 1 0 0 0,0 0 0 0 0,0 0 0 0 0,0 0 0 0 0,1 0 0 0 0,0 0 0 0 0,0 1 0 0 0,1 0 0 0 0,6-4 0 0 0,-10 6 0 0 0,1 1 0 0 0,-1-1 0 0 0,1 1 0 0 0,-1 0 0 0 0,1 0 0 0 0,-1 0 0 0 0,1 0 0 0 0,0 0 0 0 0,0 1 0 0 0,0-1 0 0 0,-1 1 0 0 0,1-1 0 0 0,0 1 0 0 0,0 0 0 0 0,0 1 0 0 0,-1-1 0 0 0,1 0 0 0 0,0 1 0 0 0,0-1 0 0 0,0 1 0 0 0,-1 0 0 0 0,1 0 0 0 0,0 0 0 0 0,-1 0 0 0 0,1 1 0 0 0,-1-1 0 0 0,0 1 0 0 0,1-1 0 0 0,-1 1 0 0 0,0 0 0 0 0,0 0 0 0 0,0 0 0 0 0,0 0 0 0 0,0 0 0 0 0,0 0 0 0 0,-1 1 0 0 0,1-1 0 0 0,-1 0 0 0 0,1 1 0 0 0,-1 0 0 0 0,0-1 0 0 0,0 1 0 0 0,0 0 0 0 0,-1-1 0 0 0,1 1 0 0 0,-1 0 0 0 0,1 0 0 0 0,-1 0 0 0 0,0 3 0 0 0,0 9 0 0 0,-2-1 0 0 0,1 1 0 0 0,-2-1 0 0 0,0 1 0 0 0,0-1 0 0 0,-8 19 0 0 0,9-28 0 0 0,1-1 0 0 0,-1 1 0 0 0,0-1 0 0 0,-1 1 0 0 0,1-1 0 0 0,-1 0 0 0 0,0 0 0 0 0,0 0 0 0 0,0 0 0 0 0,0 0 0 0 0,-1 0 0 0 0,0-1 0 0 0,1 0 0 0 0,-1 0 0 0 0,0 0 0 0 0,-1 0 0 0 0,1-1 0 0 0,0 1 0 0 0,-1-1 0 0 0,1 0 0 0 0,-1-1 0 0 0,-5 2 0 0 0,5-3 0 0 0,1 1 0 0 0,0-2 0 0 0,0 1 0 0 0,0 0 0 0 0,0-1 0 0 0,0 0 0 0 0,0 0 0 0 0,0 0 0 0 0,0 0 0 0 0,0-1 0 0 0,0 1 0 0 0,0-1 0 0 0,0 0 0 0 0,1-1 0 0 0,-1 1 0 0 0,1 0 0 0 0,0-1 0 0 0,0 0 0 0 0,0 0 0 0 0,0 0 0 0 0,0 0 0 0 0,0 0 0 0 0,1 0 0 0 0,0-1 0 0 0,-3-4 0 0 0,2 2 0 0 0,-1 0 0 0 0,1 0 0 0 0,0 0 0 0 0,1-1 0 0 0,-1 1 0 0 0,1-1 0 0 0,1 0 0 0 0,-1 1 0 0 0,1-1 0 0 0,1 0 0 0 0,-1 0 0 0 0,1 0 0 0 0,1-13 0 0 0,1 12 0 0 0,-1 1 0 0 0,1-1 0 0 0,1 1 0 0 0,-1 0 0 0 0,2 0 0 0 0,-1 0 0 0 0,0 0 0 0 0,1 1 0 0 0,1-1 0 0 0,-1 1 0 0 0,6-6 0 0 0,-7 9 0 0 0,0 1 0 0 0,0-1 0 0 0,0 1 0 0 0,0 0 0 0 0,0 0 0 0 0,0 0 0 0 0,1 0 0 0 0,-1 0 0 0 0,1 1 0 0 0,-1 0 0 0 0,1-1 0 0 0,-1 1 0 0 0,1 1 0 0 0,0-1 0 0 0,0 0 0 0 0,0 1 0 0 0,-1 0 0 0 0,1 0 0 0 0,0 0 0 0 0,0 0 0 0 0,0 1 0 0 0,-1-1 0 0 0,8 3 0 0 0,-7-1 0 0 0,-1 0 0 0 0,1 0 0 0 0,0 0 0 0 0,-1 0 0 0 0,1 0 0 0 0,-1 1 0 0 0,0 0 0 0 0,0-1 0 0 0,0 1 0 0 0,0 1 0 0 0,0-1 0 0 0,-1 0 0 0 0,1 1 0 0 0,-1-1 0 0 0,0 1 0 0 0,0-1 0 0 0,0 1 0 0 0,0 0 0 0 0,-1 0 0 0 0,0 0 0 0 0,0 0 0 0 0,0 0 0 0 0,0 0 0 0 0,-1 1 0 0 0,1 5 0 0 0,-1-9 0 0 0,0 1 0 0 0,-1 0 0 0 0,1-1 0 0 0,0 1 0 0 0,-1-1 0 0 0,1 1 0 0 0,-1-1 0 0 0,0 1 0 0 0,0-1 0 0 0,1 1 0 0 0,-1-1 0 0 0,0 0 0 0 0,0 1 0 0 0,0-1 0 0 0,0 0 0 0 0,0 0 0 0 0,-1 0 0 0 0,1 0 0 0 0,0 0 0 0 0,-1 0 0 0 0,1 0 0 0 0,0 0 0 0 0,-1 0 0 0 0,1-1 0 0 0,-1 1 0 0 0,1 0 0 0 0,-1-1 0 0 0,1 0 0 0 0,-1 1 0 0 0,0-1 0 0 0,1 0 0 0 0,-1 0 0 0 0,1 1 0 0 0,-1-1 0 0 0,0-1 0 0 0,1 1 0 0 0,-1 0 0 0 0,1 0 0 0 0,-3-1 0 0 0,-5 0 0 0 0,0 0 0 0 0,0-1 0 0 0,0 0 0 0 0,0 0 0 0 0,-12-6 0 0 0,9 3 0 0 0,1-1 0 0 0,0-1 0 0 0,1 1 0 0 0,0-2 0 0 0,-14-11 0 0 0,22 17 0 0 0,-1 0 0 0 0,1-1 0 0 0,-1 1 0 0 0,1 0 0 0 0,0-1 0 0 0,0 0 0 0 0,0 1 0 0 0,0-1 0 0 0,1 0 0 0 0,-1 0 0 0 0,1 0 0 0 0,-1 0 0 0 0,1 0 0 0 0,0 0 0 0 0,1 0 0 0 0,-1-1 0 0 0,0 1 0 0 0,1 0 0 0 0,0-1 0 0 0,-1 1 0 0 0,1 0 0 0 0,1 0 0 0 0,-1-1 0 0 0,1-4 0 0 0,1 5 10 0 0,-1 1 1 0 0,1 0-1 0 0,0 0 0 0 0,0 0 0 0 0,0 0 1 0 0,0 0-1 0 0,0 0 0 0 0,0 1 0 0 0,1-1 1 0 0,-1 1-1 0 0,0-1 0 0 0,1 1 1 0 0,-1 0-1 0 0,1 0 0 0 0,-1 0 0 0 0,1 0 1 0 0,0 1-1 0 0,0-1 0 0 0,-1 1 0 0 0,4-1 1 0 0,58-2-1090 0 0,-53 4-1151 0 0,1 1 0 0 0,-1 1-1 0 0,0-1 1 0 0,0 2 0 0 0,0 0-1 0 0,0 0 1 0 0,0 1 0 0 0,19 12-1 0 0,-19-10 493 0 0,0 1 0 0 0,0 1 0 0 0,-1 0 1 0 0,11 13-1 0 0,8 10-664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0:19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73 181 176 0 0,'77'-60'17196'0'0,"-59"44"-14230"0"0,-16 15-2604 0 0,1-1 0 0 0,-1 0 0 0 0,0 0 0 0 0,0 0 1 0 0,0 0-1 0 0,-1 0 0 0 0,1-1 0 0 0,0 1 0 0 0,-1 0 0 0 0,3-5 0 0 0,4-3 757 0 0,-7 9-1038 0 0,0 0-1 0 0,-1 1 1 0 0,1-1 0 0 0,0 1-1 0 0,-1-1 1 0 0,1 0 0 0 0,-1 0-1 0 0,1 1 1 0 0,-1-1 0 0 0,1 0 0 0 0,-1 0-1 0 0,1 0 1 0 0,-1 1 0 0 0,0-1-1 0 0,1 0 1 0 0,-1 0 0 0 0,0 0-1 0 0,0 0 1 0 0,0-1 0 0 0,4-15 1114 0 0,-4 16-1163 0 0,1 1 0 0 0,-1-1 0 0 0,1 0 1 0 0,-1 0-1 0 0,0 1 0 0 0,1-1 0 0 0,-1 0 0 0 0,0 0 1 0 0,1 0-1 0 0,-1 0 0 0 0,0 0 0 0 0,0 1 0 0 0,0-1 1 0 0,0 0-1 0 0,0 0 0 0 0,0 0 0 0 0,0 0 0 0 0,0 0 1 0 0,0 0-1 0 0,-1 0 0 0 0,1 1 0 0 0,0-1 0 0 0,0 0 1 0 0,-1 0-1 0 0,1 0 0 0 0,0 0 0 0 0,-1 1 0 0 0,1-1 1 0 0,-1 0-1 0 0,1 0 0 0 0,-1 1 0 0 0,0-1 0 0 0,1 0 1 0 0,-1 1-1 0 0,0-1 0 0 0,1 1 0 0 0,-1-1 0 0 0,0 1 1 0 0,0-1-1 0 0,1 1 0 0 0,-1 0 0 0 0,0-1 0 0 0,0 1 1 0 0,0 0-1 0 0,0-1 0 0 0,0 1 0 0 0,1 0 0 0 0,-1 0 1 0 0,0 0-1 0 0,0 0 0 0 0,0 0 0 0 0,0 0 0 0 0,0 0 0 0 0,0 0 1 0 0,0 0-1 0 0,-1 1 0 0 0,-5-1-23 0 0,1 1 0 0 0,-1 1 0 0 0,0-1 0 0 0,1 1 0 0 0,-1 0 0 0 0,1 0 0 0 0,0 1 0 0 0,0 0 0 0 0,0 0 0 0 0,0 1 0 0 0,0-1 0 0 0,1 1 0 0 0,-1 0 0 0 0,1 1 0 0 0,0-1 0 0 0,1 1 0 0 0,-1 0 0 0 0,1 0 0 0 0,-7 10 0 0 0,2 0 1 0 0,-1 0-1 0 0,2 0 1 0 0,0 1-1 0 0,1 0 1 0 0,0 0-1 0 0,-5 23 1 0 0,11-35-9 0 0,-1 0 0 0 0,1 0 0 0 0,0 0 0 0 0,1 0 0 0 0,-1 0 0 0 0,1 0 0 0 0,-1 0 0 0 0,1 0 1 0 0,0 0-1 0 0,1 0 0 0 0,-1 0 0 0 0,1 0 0 0 0,0 0 0 0 0,0 0 0 0 0,0 0 0 0 0,0 0 0 0 0,1 0 0 0 0,0 0 0 0 0,-1-1 0 0 0,1 1 0 0 0,0-1 1 0 0,1 1-1 0 0,-1-1 0 0 0,1 0 0 0 0,0 0 0 0 0,-1 0 0 0 0,1 0 0 0 0,7 4 0 0 0,-6-5-69 0 0,1 0 0 0 0,0 0-1 0 0,0 0 1 0 0,0-1 0 0 0,0 0-1 0 0,1 0 1 0 0,-1 0 0 0 0,0-1 0 0 0,0 0-1 0 0,1 0 1 0 0,-1 0 0 0 0,0 0 0 0 0,0-1-1 0 0,1 0 1 0 0,-1 0 0 0 0,0 0-1 0 0,0-1 1 0 0,0 0 0 0 0,0 0 0 0 0,-1 0-1 0 0,9-5 1 0 0,-9 5 33 0 0,0 0-1 0 0,0 0 1 0 0,-1-1 0 0 0,1 1 0 0 0,-1-1 0 0 0,1 0-1 0 0,-1 0 1 0 0,0 0 0 0 0,0 0 0 0 0,0 0-1 0 0,-1-1 1 0 0,1 1 0 0 0,-1-1 0 0 0,0 0-1 0 0,0 0 1 0 0,0 0 0 0 0,0 0 0 0 0,-1 0-1 0 0,0 0 1 0 0,2-8 0 0 0,0-17-12 0 0,-2 25 47 0 0,0 1 0 0 0,-1 0 0 0 0,1-1 0 0 0,-1 1 0 0 0,0-1 0 0 0,0 1 0 0 0,0-1 0 0 0,-1 1 0 0 0,1-1 0 0 0,-1 1 0 0 0,-1-6 0 0 0,-1-23 271 0 0,4 23 204 0 0,-1 21 361 0 0,3-1-538 0 0,-1-1 0 0 0,2 0 0 0 0,0 0 0 0 0,0 0 0 0 0,0-1 0 0 0,1 1 0 0 0,1-1 0 0 0,0 0 0 0 0,10 12 0 0 0,-12-16-196 0 0,2 4-99 0 0,1-1-1 0 0,0 0 1 0 0,0 0 0 0 0,0-1 0 0 0,1 0-1 0 0,0 0 1 0 0,1-1 0 0 0,-1 0 0 0 0,1-1-1 0 0,12 6 1 0 0,-20-10-260 0 0,1-1 0 0 0,0 1 1 0 0,-1-1-1 0 0,1 0 0 0 0,-1 1 0 0 0,1-1 0 0 0,0 0 1 0 0,0 0-1 0 0,-1 0 0 0 0,1 0 0 0 0,0 0 0 0 0,-1-1 1 0 0,1 1-1 0 0,-1 0 0 0 0,1-1 0 0 0,1 0 0 0 0,-2 1-79 0 0,-1-1 0 0 0,1 1 1 0 0,-1 0-1 0 0,1-1 0 0 0,-1 1 0 0 0,0-1 0 0 0,1 1 0 0 0,-1-1 0 0 0,0 1 0 0 0,1-1 0 0 0,-1 1 0 0 0,0-1 0 0 0,1 1 0 0 0,-1-1 0 0 0,0 1 0 0 0,0-1 1 0 0,0 1-1 0 0,0-1 0 0 0,0 0 0 0 0,0 1 0 0 0,0-1 0 0 0,0 1 0 0 0,0-1 0 0 0,0 1 0 0 0,0-1 0 0 0,0 0 0 0 0,0 1 0 0 0,0-1 0 0 0,-1-1-314 0 0,1 1 0 0 0,-1 0 0 0 0,1 0 0 0 0,-1-1 0 0 0,0 1 0 0 0,1 0 0 0 0,-1 0 0 0 0,0 0 0 0 0,0 0 0 0 0,0 0 0 0 0,0 0 0 0 0,0 0 0 0 0,0 0 0 0 0,0 0 0 0 0,0 1 0 0 0,0-1 0 0 0,-1-1-1 0 0,-17 1-3129 0 0,9 5 1378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1:01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294 302 352 0 0,'-29'-39'9046'0'0,"13"7"6974"0"0,20 30-13979 0 0,-2 14-1775 0 0,-2-11-204 0 0,0 0-1 0 0,0 1 1 0 0,0-1 0 0 0,-1 0-1 0 0,1 1 1 0 0,0-1-1 0 0,-1 0 1 0 0,1 0 0 0 0,0 1-1 0 0,-1-1 1 0 0,0 0-1 0 0,1 0 1 0 0,-1 0 0 0 0,0 0-1 0 0,0 0 1 0 0,1 0-1 0 0,-1 0 1 0 0,0 0 0 0 0,0 0-1 0 0,0 0 1 0 0,0 0-1 0 0,0-1 1 0 0,0 1 0 0 0,-2 1-1 0 0,0-1 82 0 0,0 0 0 0 0,0 0 0 0 0,0 0 0 0 0,-1 0-1 0 0,1-1 1 0 0,0 1 0 0 0,0-1 0 0 0,0 0 0 0 0,-1 0 0 0 0,-3 0-1 0 0,3 0-54 0 0,1 0 0 0 0,-1-1 0 0 0,1 1-1 0 0,0-1 1 0 0,-1 0 0 0 0,1 0 0 0 0,0 0-1 0 0,-1 0 1 0 0,1 0 0 0 0,0-1-1 0 0,0 1 1 0 0,0-1 0 0 0,0 0 0 0 0,1 0-1 0 0,-1 0 1 0 0,0 0 0 0 0,1-1-1 0 0,-1 1 1 0 0,1-1 0 0 0,0 0 0 0 0,-3-4-1 0 0,4 1-87 0 0,-1 0 0 0 0,2-1 0 0 0,-1 1 1 0 0,1 0-1 0 0,0-1 0 0 0,0 1 0 0 0,1 0 0 0 0,-1-1 0 0 0,2 1 0 0 0,-1 0 0 0 0,1 0 0 0 0,0-1 0 0 0,0 1 0 0 0,0 1 0 0 0,1-1 0 0 0,5-8 0 0 0,-7 10 0 0 0,1 1 0 0 0,0-1 0 0 0,1 1 0 0 0,-1-1 0 0 0,0 1 0 0 0,1 0 0 0 0,0 0 0 0 0,0 0 0 0 0,0 0 0 0 0,0 1 0 0 0,0-1 0 0 0,1 1 0 0 0,-1 0 0 0 0,1 0 0 0 0,-1 0 0 0 0,1 0 0 0 0,0 1 0 0 0,0-1 0 0 0,0 1 0 0 0,0 0 0 0 0,0 0 0 0 0,0 0 0 0 0,0 1 0 0 0,0 0 0 0 0,0-1 0 0 0,6 2 0 0 0,-8-1 0 0 0,1 1 0 0 0,-1 0 0 0 0,0 0 0 0 0,0 1 0 0 0,1-1 0 0 0,-1 0 0 0 0,0 1 0 0 0,0-1 0 0 0,0 1 0 0 0,0 0 0 0 0,-1-1 0 0 0,1 1 0 0 0,0 0 0 0 0,-1 0 0 0 0,1 0 0 0 0,-1 0 0 0 0,0 1 0 0 0,1-1 0 0 0,-1 0 0 0 0,0 1 0 0 0,0-1 0 0 0,-1 0 0 0 0,1 1 0 0 0,-1-1 0 0 0,1 1 0 0 0,-1-1 0 0 0,0 1 0 0 0,1-1 0 0 0,-1 1 0 0 0,-1 0 0 0 0,1-1 0 0 0,0 1 0 0 0,-1-1 0 0 0,1 1 0 0 0,-1-1 0 0 0,0 0 0 0 0,1 1 0 0 0,-1-1 0 0 0,0 0 0 0 0,-1 1 0 0 0,1-1 0 0 0,-3 4 0 0 0,-3 0 0 0 0,0 0 0 0 0,-1 0 0 0 0,0-1 0 0 0,1 0 0 0 0,-2 0 0 0 0,1-1 0 0 0,0 0 0 0 0,-1 0 0 0 0,0-1 0 0 0,0 0 0 0 0,-15 2 0 0 0,18-4 0 0 0,1 0 0 0 0,-1-1 0 0 0,1 0 0 0 0,-1 0 0 0 0,1 0 0 0 0,-1-1 0 0 0,1 0 0 0 0,0 0 0 0 0,-1 0 0 0 0,1-1 0 0 0,0 0 0 0 0,0 0 0 0 0,0 0 0 0 0,0 0 0 0 0,0-1 0 0 0,0 0 0 0 0,1 0 0 0 0,-1 0 0 0 0,1-1 0 0 0,0 1 0 0 0,-5-6 0 0 0,7 6 0 0 0,0 1 0 0 0,1-1 0 0 0,-1 0 0 0 0,1 1 0 0 0,0-1 0 0 0,0 0 0 0 0,0 0 0 0 0,0 0 0 0 0,0 0 0 0 0,0 1 0 0 0,1-1 0 0 0,-1 0 0 0 0,1 0 0 0 0,0 0 0 0 0,0-1 0 0 0,0 1 0 0 0,1 0 0 0 0,-1 0 0 0 0,1 0 0 0 0,-1 1 0 0 0,1-1 0 0 0,0 0 0 0 0,0 0 0 0 0,0 0 0 0 0,1 0 0 0 0,2-4 0 0 0,0 1 0 0 0,-1-1 0 0 0,1 1 0 0 0,1 1 0 0 0,-1-1 0 0 0,1 1 0 0 0,0-1 0 0 0,0 2 0 0 0,1-1 0 0 0,-1 0 0 0 0,8-3 0 0 0,-8 5 0 0 0,0 1 0 0 0,-1 0 0 0 0,1 0 0 0 0,0 0 0 0 0,0 1 0 0 0,0 0 0 0 0,0 0 0 0 0,0 0 0 0 0,0 0 0 0 0,0 1 0 0 0,0 0 0 0 0,1 0 0 0 0,-1 1 0 0 0,0-1 0 0 0,0 1 0 0 0,0 0 0 0 0,0 0 0 0 0,0 1 0 0 0,0-1 0 0 0,0 1 0 0 0,-1 0 0 0 0,1 1 0 0 0,-1-1 0 0 0,1 1 0 0 0,-1 0 0 0 0,0 0 0 0 0,5 4 0 0 0,-4-2 0 0 0,0-1 0 0 0,-1 1 0 0 0,1 0 0 0 0,-1 0 0 0 0,0 1 0 0 0,-1-1 0 0 0,1 1 0 0 0,-1 0 0 0 0,0 0 0 0 0,-1 0 0 0 0,1 0 0 0 0,-1 0 0 0 0,-1 1 0 0 0,1-1 0 0 0,-1 1 0 0 0,0-1 0 0 0,0 1 0 0 0,-1-1 0 0 0,0 1 0 0 0,-1 11 0 0 0,-1-7 0 0 0,0 0 0 0 0,-1-1 0 0 0,-1 1 0 0 0,1-1 0 0 0,-2 1 0 0 0,1-1 0 0 0,-2-1 0 0 0,1 1 0 0 0,-1-1 0 0 0,-1 1 0 0 0,-9 10 0 0 0,12-16 0 0 0,0 0 0 0 0,0-1 0 0 0,0 1 0 0 0,-1-1 0 0 0,1 0 0 0 0,-1 0 0 0 0,0 0 0 0 0,0 0 0 0 0,0-1 0 0 0,0 0 0 0 0,0 0 0 0 0,-1 0 0 0 0,1-1 0 0 0,-1 0 0 0 0,1 0 0 0 0,-1 0 0 0 0,1-1 0 0 0,-1 0 0 0 0,1 0 0 0 0,-1 0 0 0 0,1 0 0 0 0,-1-1 0 0 0,1 0 0 0 0,-1 0 0 0 0,-7-3 0 0 0,8 2 0 0 0,0 0 0 0 0,0 0 0 0 0,0-1 0 0 0,0 1 0 0 0,0-1 0 0 0,1 0 0 0 0,-1 0 0 0 0,1 0 0 0 0,0-1 0 0 0,0 0 0 0 0,0 0 0 0 0,1 0 0 0 0,-1 0 0 0 0,1 0 0 0 0,0-1 0 0 0,0 1 0 0 0,0-1 0 0 0,1 0 0 0 0,0 0 0 0 0,0 0 0 0 0,0 0 0 0 0,0 0 0 0 0,1-1 0 0 0,0 1 0 0 0,0 0 0 0 0,0-1 0 0 0,1 1 0 0 0,0 0 0 0 0,0-1 0 0 0,0 1 0 0 0,1-1 0 0 0,1-6 0 0 0,0 2 0 0 0,1 1 0 0 0,0 0 0 0 0,1 0 0 0 0,0 1 0 0 0,1-1 0 0 0,-1 1 0 0 0,2 0 0 0 0,-1 0 0 0 0,1 0 0 0 0,0 1 0 0 0,1 0 0 0 0,0 0 0 0 0,0 1 0 0 0,0-1 0 0 0,1 2 0 0 0,0-1 0 0 0,0 1 0 0 0,0 0 0 0 0,1 1 0 0 0,-1 0 0 0 0,1 0 0 0 0,0 1 0 0 0,1 0 0 0 0,-1 0 0 0 0,0 1 0 0 0,13-1 0 0 0,-15 3 0 0 0,0 0 0 0 0,0 0 0 0 0,0 0 0 0 0,0 1 0 0 0,0 1 0 0 0,0-1 0 0 0,0 1 0 0 0,0 0 0 0 0,-1 0 0 0 0,1 1 0 0 0,-1 0 0 0 0,1 0 0 0 0,-1 0 0 0 0,0 1 0 0 0,0 0 0 0 0,-1 0 0 0 0,1 1 0 0 0,-1 0 0 0 0,0 0 0 0 0,0 0 0 0 0,-1 0 0 0 0,1 1 0 0 0,-1 0 0 0 0,0-1 0 0 0,-1 2 0 0 0,1-1 0 0 0,-1 0 0 0 0,-1 1 0 0 0,1-1 0 0 0,-1 1 0 0 0,0 0 0 0 0,0 0 0 0 0,-1 0 0 0 0,0 0 0 0 0,-1 0 0 0 0,1 0 0 0 0,-1 0 0 0 0,0 0 0 0 0,-1 0 0 0 0,0 0 0 0 0,0 0 0 0 0,0 0 0 0 0,-5 11 0 0 0,3-9 0 0 0,-1 0 0 0 0,0 0 0 0 0,0 0 0 0 0,-1-1 0 0 0,0 1 0 0 0,-1-1 0 0 0,0-1 0 0 0,0 1 0 0 0,-1-1 0 0 0,0 0 0 0 0,0 0 0 0 0,-15 10 0 0 0,18-14 0 0 0,0-1 0 0 0,-1 0 0 0 0,1 1 0 0 0,-1-2 0 0 0,0 1 0 0 0,0 0 0 0 0,0-1 0 0 0,0 0 0 0 0,0 0 0 0 0,0-1 0 0 0,0 1 0 0 0,0-1 0 0 0,0 0 0 0 0,0 0 0 0 0,0-1 0 0 0,0 0 0 0 0,0 0 0 0 0,0 0 0 0 0,0 0 0 0 0,0-1 0 0 0,1 1 0 0 0,-1-1 0 0 0,0-1 0 0 0,1 1 0 0 0,-1-1 0 0 0,-6-5 0 0 0,4 3 0 0 0,1 0 0 0 0,-1-1 0 0 0,1 0 0 0 0,1 0 0 0 0,-1 0 0 0 0,1-1 0 0 0,0 0 0 0 0,0 0 0 0 0,1 0 0 0 0,0-1 0 0 0,-5-13 0 0 0,7 15 0 0 0,0 0 0 0 0,0 0 0 0 0,1 0 0 0 0,0 0 0 0 0,0-1 0 0 0,0 1 0 0 0,1 0 0 0 0,0-1 0 0 0,0 1 0 0 0,1 0 0 0 0,-1 0 0 0 0,1-1 0 0 0,1 1 0 0 0,-1 0 0 0 0,1 0 0 0 0,4-8 0 0 0,-1 3 0 0 0,0 1 0 0 0,1 1 0 0 0,0-1 0 0 0,1 1 0 0 0,0 0 0 0 0,0 0 0 0 0,1 1 0 0 0,17-14 0 0 0,-21 19 0 0 0,0 0 0 0 0,0 1 0 0 0,0-1 0 0 0,0 1 0 0 0,1 0 0 0 0,-1 0 0 0 0,1 1 0 0 0,0-1 0 0 0,-1 1 0 0 0,1 0 0 0 0,0 0 0 0 0,0 1 0 0 0,0-1 0 0 0,0 1 0 0 0,0 0 0 0 0,-1 0 0 0 0,1 1 0 0 0,0 0 0 0 0,0-1 0 0 0,0 2 0 0 0,-1-1 0 0 0,1 0 0 0 0,6 4 0 0 0,-5-2 0 0 0,-1 0 0 0 0,0 0 0 0 0,0 0 0 0 0,0 1 0 0 0,-1-1 0 0 0,1 1 0 0 0,-1 0 0 0 0,0 1 0 0 0,0-1 0 0 0,0 1 0 0 0,-1 0 0 0 0,0 0 0 0 0,0 0 0 0 0,0 0 0 0 0,0 0 0 0 0,-1 1 0 0 0,0-1 0 0 0,0 1 0 0 0,0 0 0 0 0,-1-1 0 0 0,0 1 0 0 0,0 0 0 0 0,0 0 0 0 0,-1 0 0 0 0,0 0 0 0 0,0 0 0 0 0,0 0 0 0 0,-1 0 0 0 0,0 0 0 0 0,0-1 0 0 0,0 1 0 0 0,-1 0 0 0 0,-4 8 0 0 0,5-9 0 0 0,-1-1 0 0 0,0 1 0 0 0,0-1 0 0 0,0 0 0 0 0,0 0 0 0 0,-1 0 0 0 0,0 0 0 0 0,0-1 0 0 0,0 1 0 0 0,0-1 0 0 0,0 0 0 0 0,-1 1 0 0 0,1-1 0 0 0,-1-1 0 0 0,0 1 0 0 0,0-1 0 0 0,0 1 0 0 0,0-1 0 0 0,0 0 0 0 0,-1-1 0 0 0,1 1 0 0 0,-1-1 0 0 0,1 0 0 0 0,-1 0 0 0 0,1 0 0 0 0,-1 0 0 0 0,0-1 0 0 0,1 0 0 0 0,-1 0 0 0 0,0 0 0 0 0,1-1 0 0 0,-1 1 0 0 0,0-1 0 0 0,-5-2 0 0 0,4 2 0 0 0,1 0 0 0 0,-1-1 0 0 0,1 0 0 0 0,0 0 0 0 0,-1 0 0 0 0,1-1 0 0 0,0 1 0 0 0,0-1 0 0 0,1 0 0 0 0,-1-1 0 0 0,0 1 0 0 0,1-1 0 0 0,0 0 0 0 0,0 0 0 0 0,0 0 0 0 0,1-1 0 0 0,-1 1 0 0 0,1-1 0 0 0,0 0 0 0 0,0 0 0 0 0,1 0 0 0 0,-1 0 0 0 0,1 0 0 0 0,0-1 0 0 0,1 1 0 0 0,-1-1 0 0 0,0-8 0 0 0,1 6 0 0 0,0 1 0 0 0,1-1 0 0 0,0 1 0 0 0,0-1 0 0 0,1 0 0 0 0,-1 1 0 0 0,2-1 0 0 0,-1 1 0 0 0,1-1 0 0 0,0 1 0 0 0,1 0 0 0 0,0 0 0 0 0,0 0 0 0 0,1 0 0 0 0,-1 0 0 0 0,1 1 0 0 0,1 0 0 0 0,-1 0 0 0 0,9-9 0 0 0,-10 12-328 0 0,-1 0 0 0 0,1 1 0 0 0,0-1 0 0 0,0 1 0 0 0,0 0 0 0 0,0 0 1 0 0,0 0-1 0 0,0 0 0 0 0,1 0 0 0 0,-1 1 0 0 0,1-1 0 0 0,-1 1 0 0 0,1 0 0 0 0,0 0 0 0 0,-1 1 0 0 0,1-1 0 0 0,0 1 0 0 0,-1-1 1 0 0,1 1-1 0 0,7 1 0 0 0,-4 2-711 0 0,1-1 1 0 0,0 1 0 0 0,-1 1 0 0 0,0 0-1 0 0,1 0 1 0 0,-1 0 0 0 0,-1 1-1 0 0,8 6 1 0 0,44 38-11810 0 0,-31-22 10192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1:02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325 225 364 0 0,'-50'-36'7796'0'0,"21"7"2800"0"0,30 29-10495 0 0,-1 0 0 0 0,0 0-1 0 0,0 0 1 0 0,0-1 0 0 0,0 1 0 0 0,1 0 0 0 0,-1 0 0 0 0,0 0 0 0 0,0 0 0 0 0,0 0 0 0 0,0 0 0 0 0,0 0 0 0 0,1 0-1 0 0,-1 0 1 0 0,0-1 0 0 0,0 1 0 0 0,0 0 0 0 0,0 0 0 0 0,0 0 0 0 0,0 0 0 0 0,0 0 0 0 0,1-1 0 0 0,-1 1-1 0 0,0 0 1 0 0,0 0 0 0 0,0 0 0 0 0,0 0 0 0 0,0-1 0 0 0,0 1 0 0 0,0 0 0 0 0,0 0 0 0 0,0 0 0 0 0,0-1 0 0 0,0 1-1 0 0,0 0 1 0 0,0 0 0 0 0,0 0 0 0 0,0 0 0 0 0,0-1 0 0 0,0 1 0 0 0,0 0 0 0 0,0 0 0 0 0,0 0 0 0 0,-1 0 0 0 0,1-1-1 0 0,0 1 1 0 0,0 0 0 0 0,0 0 0 0 0,0 0 0 0 0,0 0 0 0 0,0 0 0 0 0,-1-1 0 0 0,20 15 1543 0 0,-13-5-1566 0 0,-1 0-1 0 0,0 0 0 0 0,0 0 0 0 0,-1 0 0 0 0,-1 1 0 0 0,1 0 1 0 0,-2 0-1 0 0,1 0 0 0 0,-1 0 0 0 0,-1 0 0 0 0,0 1 0 0 0,0-1 1 0 0,-1 0-1 0 0,-2 13 0 0 0,2-18-32 0 0,-1 0 1 0 0,1 0 0 0 0,-2 0-1 0 0,1 0 1 0 0,0-1-1 0 0,-1 1 1 0 0,0-1-1 0 0,0 1 1 0 0,0-1-1 0 0,-1 0 1 0 0,1 1-1 0 0,-1-1 1 0 0,0 0 0 0 0,0-1-1 0 0,-1 1 1 0 0,1-1-1 0 0,-1 1 1 0 0,0-1-1 0 0,0 0 1 0 0,0 0-1 0 0,0-1 1 0 0,0 1-1 0 0,0-1 1 0 0,-1 0-1 0 0,1 0 1 0 0,-1 0 0 0 0,0-1-1 0 0,1 0 1 0 0,-1 0-1 0 0,0 0 1 0 0,-7 1-1 0 0,5-2 38 0 0,1 0 0 0 0,0 0 0 0 0,0 0 0 0 0,-1-1-1 0 0,1 0 1 0 0,0 0 0 0 0,0 0 0 0 0,0-1 0 0 0,0 0 0 0 0,0 0-1 0 0,1 0 1 0 0,-1-1 0 0 0,0 0 0 0 0,1 0 0 0 0,0 0 0 0 0,0-1-1 0 0,0 0 1 0 0,0 0 0 0 0,0 0 0 0 0,1-1 0 0 0,0 1 0 0 0,0-1-1 0 0,0 0 1 0 0,1 0 0 0 0,-1-1 0 0 0,1 1 0 0 0,-3-7 0 0 0,2 1 66 0 0,-1 0-1 0 0,1 1 1 0 0,1-1 0 0 0,0-1 0 0 0,1 1 0 0 0,0 0 0 0 0,1-1 0 0 0,0 1 0 0 0,0-1-1 0 0,2 1 1 0 0,-1-1 0 0 0,1 1 0 0 0,5-21 0 0 0,-3 23-149 0 0,0 0 0 0 0,0 1 0 0 0,1-1 0 0 0,0 1 0 0 0,1 0 0 0 0,0 0 0 0 0,0 1 0 0 0,1-1 0 0 0,-1 1 0 0 0,2 0 0 0 0,-1 0 0 0 0,1 1 0 0 0,0 0 0 0 0,0 0 0 0 0,10-5 0 0 0,-12 8 0 0 0,-1 1 0 0 0,1-1 0 0 0,0 1 0 0 0,-1 0 0 0 0,1 1 0 0 0,0-1 0 0 0,0 1 0 0 0,0 0 0 0 0,1 1 0 0 0,-1-1 0 0 0,0 1 0 0 0,0 0 0 0 0,0 0 0 0 0,0 0 0 0 0,0 1 0 0 0,1 0 0 0 0,-1 0 0 0 0,0 0 0 0 0,0 1 0 0 0,-1-1 0 0 0,1 1 0 0 0,0 0 0 0 0,0 1 0 0 0,-1-1 0 0 0,0 1 0 0 0,1 0 0 0 0,-1 0 0 0 0,6 6 0 0 0,-4-1 0 0 0,0-1 0 0 0,-1 1 0 0 0,0 0 0 0 0,-1 0 0 0 0,1 1 0 0 0,-2-1 0 0 0,1 1 0 0 0,-1 0 0 0 0,-1 0 0 0 0,1 0 0 0 0,-2 0 0 0 0,1 1 0 0 0,-1-1 0 0 0,0 0 0 0 0,-1 1 0 0 0,0-1 0 0 0,-1 0 0 0 0,0 1 0 0 0,-1-1 0 0 0,1 0 0 0 0,-4 10 0 0 0,2-13 0 0 0,1-1 0 0 0,-1 0 0 0 0,0 1 0 0 0,0-1 0 0 0,0 0 0 0 0,-1 0 0 0 0,0-1 0 0 0,0 1 0 0 0,0-1 0 0 0,0 0 0 0 0,-1 0 0 0 0,1 0 0 0 0,-1-1 0 0 0,0 1 0 0 0,0-1 0 0 0,-1 0 0 0 0,1-1 0 0 0,-1 1 0 0 0,1-1 0 0 0,-1 0 0 0 0,0-1 0 0 0,1 1 0 0 0,-1-1 0 0 0,0 0 0 0 0,0-1 0 0 0,0 1 0 0 0,0-1 0 0 0,0-1 0 0 0,0 1 0 0 0,0-1 0 0 0,0 0 0 0 0,0 0 0 0 0,0 0 0 0 0,1-1 0 0 0,-1 0 0 0 0,0 0 0 0 0,1-1 0 0 0,-1 1 0 0 0,1-1 0 0 0,0 0 0 0 0,0-1 0 0 0,-7-6 0 0 0,5 4 0 0 0,1 0 0 0 0,0 0 0 0 0,0-1 0 0 0,1 0 0 0 0,0-1 0 0 0,0 1 0 0 0,1-1 0 0 0,-1 0 0 0 0,2 0 0 0 0,-1 0 0 0 0,1 0 0 0 0,1-1 0 0 0,-1 1 0 0 0,1-1 0 0 0,1 0 0 0 0,0 0 0 0 0,0 1 0 0 0,0-1 0 0 0,1 0 0 0 0,1 0 0 0 0,0 0 0 0 0,0 0 0 0 0,0 0 0 0 0,1 1 0 0 0,1-1 0 0 0,-1 1 0 0 0,1-1 0 0 0,1 1 0 0 0,-1 0 0 0 0,1 0 0 0 0,1 0 0 0 0,0 1 0 0 0,9-12 0 0 0,-12 16 0 0 0,1 1 0 0 0,0-1 0 0 0,-1 1 0 0 0,1-1 0 0 0,0 1 0 0 0,0 0 0 0 0,0 0 0 0 0,0 0 0 0 0,1 1 0 0 0,-1-1 0 0 0,1 1 0 0 0,-1 0 0 0 0,1 0 0 0 0,-1 0 0 0 0,1 0 0 0 0,-1 0 0 0 0,1 1 0 0 0,0 0 0 0 0,-1 0 0 0 0,1 0 0 0 0,0 0 0 0 0,-1 0 0 0 0,1 1 0 0 0,0 0 0 0 0,-1-1 0 0 0,1 1 0 0 0,-1 1 0 0 0,1-1 0 0 0,-1 0 0 0 0,0 1 0 0 0,1 0 0 0 0,-1 0 0 0 0,0 0 0 0 0,0 0 0 0 0,0 0 0 0 0,-1 1 0 0 0,4 2 0 0 0,1 1 0 0 0,0 1 0 0 0,0-1 0 0 0,-1 2 0 0 0,0-1 0 0 0,0 1 0 0 0,-1-1 0 0 0,0 2 0 0 0,0-1 0 0 0,-1 0 0 0 0,0 1 0 0 0,0 0 0 0 0,-1 0 0 0 0,2 11 0 0 0,-2-6 0 0 0,-1 1 0 0 0,-1-1 0 0 0,0 1 0 0 0,-1-1 0 0 0,-1 1 0 0 0,-3 15 0 0 0,4-26 0 0 0,-1-1 0 0 0,0 1 0 0 0,0-1 0 0 0,0 0 0 0 0,-1 1 0 0 0,1-1 0 0 0,-1 0 0 0 0,0 0 0 0 0,0 0 0 0 0,0 0 0 0 0,0 0 0 0 0,0-1 0 0 0,-1 1 0 0 0,1-1 0 0 0,-1 1 0 0 0,0-1 0 0 0,1 0 0 0 0,-1 0 0 0 0,0 0 0 0 0,0 0 0 0 0,0 0 0 0 0,-1-1 0 0 0,1 0 0 0 0,0 1 0 0 0,-1-1 0 0 0,1-1 0 0 0,-1 1 0 0 0,1 0 0 0 0,-5 0 0 0 0,0-1 0 0 0,0 0 0 0 0,-1 0 0 0 0,1-1 0 0 0,0 0 0 0 0,0 0 0 0 0,0-1 0 0 0,0 0 0 0 0,0-1 0 0 0,0 1 0 0 0,0-2 0 0 0,1 1 0 0 0,-1-1 0 0 0,1 0 0 0 0,0 0 0 0 0,0-1 0 0 0,0 0 0 0 0,1 0 0 0 0,0-1 0 0 0,0 0 0 0 0,0 0 0 0 0,-8-11 0 0 0,11 12 0 0 0,-1 0 0 0 0,1 0 0 0 0,0 0 0 0 0,0 0 0 0 0,1 0 0 0 0,0-1 0 0 0,0 1 0 0 0,0-1 0 0 0,0 0 0 0 0,1 1 0 0 0,0-1 0 0 0,0 0 0 0 0,0 0 0 0 0,1 0 0 0 0,0 0 0 0 0,0 1 0 0 0,1-1 0 0 0,-1 0 0 0 0,1 0 0 0 0,0 0 0 0 0,1 1 0 0 0,0-1 0 0 0,0 0 0 0 0,0 1 0 0 0,0 0 0 0 0,1-1 0 0 0,0 1 0 0 0,0 0 0 0 0,0 0 0 0 0,6-6 0 0 0,-6 7 0 0 0,0 1 0 0 0,1-1 0 0 0,-1 1 0 0 0,1-1 0 0 0,-1 1 0 0 0,1 0 0 0 0,0 0 0 0 0,0 1 0 0 0,0-1 0 0 0,1 1 0 0 0,-1 0 0 0 0,0 0 0 0 0,1 1 0 0 0,0-1 0 0 0,-1 1 0 0 0,1 0 0 0 0,0 0 0 0 0,-1 0 0 0 0,1 1 0 0 0,0 0 0 0 0,0 0 0 0 0,0 0 0 0 0,0 0 0 0 0,-1 1 0 0 0,1 0 0 0 0,0 0 0 0 0,0 0 0 0 0,-1 0 0 0 0,1 1 0 0 0,-1 0 0 0 0,1 0 0 0 0,-1 0 0 0 0,0 0 0 0 0,0 1 0 0 0,0 0 0 0 0,0 0 0 0 0,0 0 0 0 0,-1 0 0 0 0,1 0 0 0 0,-1 1 0 0 0,0 0 0 0 0,5 7 0 0 0,-3-4 0 0 0,0 1 0 0 0,-1-1 0 0 0,0 1 0 0 0,0 1 0 0 0,-1-1 0 0 0,0 0 0 0 0,-1 1 0 0 0,0 0 0 0 0,0-1 0 0 0,0 1 0 0 0,-1 0 0 0 0,-1 0 0 0 0,0 0 0 0 0,0 0 0 0 0,0 0 0 0 0,-1 0 0 0 0,-1-1 0 0 0,1 1 0 0 0,-1 0 0 0 0,-1-1 0 0 0,0 1 0 0 0,0-1 0 0 0,0 0 0 0 0,-6 10 0 0 0,7-16 0 0 0,1 1 0 0 0,-1 0 0 0 0,0 0 0 0 0,0-1 0 0 0,0 1 0 0 0,0-1 0 0 0,0 1 0 0 0,0-1 0 0 0,-1 0 0 0 0,1 0 0 0 0,-1 0 0 0 0,0 0 0 0 0,0-1 0 0 0,1 1 0 0 0,-1-1 0 0 0,0 1 0 0 0,0-1 0 0 0,0 0 0 0 0,0 0 0 0 0,-1 0 0 0 0,1-1 0 0 0,0 1 0 0 0,0-1 0 0 0,0 0 0 0 0,-1 0 0 0 0,1 0 0 0 0,0 0 0 0 0,0 0 0 0 0,0-1 0 0 0,-1 1 0 0 0,1-1 0 0 0,0 0 0 0 0,0 0 0 0 0,-4-2 0 0 0,1 1 0 0 0,0-1 0 0 0,1 0 0 0 0,-1 0 0 0 0,1 0 0 0 0,-1 0 0 0 0,1-1 0 0 0,0 0 0 0 0,1 0 0 0 0,-1-1 0 0 0,1 1 0 0 0,-1-1 0 0 0,1 0 0 0 0,1 0 0 0 0,-1-1 0 0 0,1 1 0 0 0,-5-11 0 0 0,6 8 0 0 0,1-1 0 0 0,0 1 0 0 0,0-1 0 0 0,0 1 0 0 0,2-1 0 0 0,-1 1 0 0 0,1-1 0 0 0,0 1 0 0 0,0 0 0 0 0,1-1 0 0 0,0 1 0 0 0,1 0 0 0 0,0 0 0 0 0,0 0 0 0 0,1 0 0 0 0,0 1 0 0 0,0-1 0 0 0,1 1 0 0 0,0 0 0 0 0,0 0 0 0 0,0 1 0 0 0,12-11 0 0 0,-12 12 0 0 0,1 0 0 0 0,0 0 0 0 0,0 0 0 0 0,0 1 0 0 0,1 0 0 0 0,-1 0 0 0 0,1 1 0 0 0,0-1 0 0 0,0 2 0 0 0,0-1 0 0 0,13-2 0 0 0,-14 4 0 0 0,-1 0 0 0 0,0 1 0 0 0,1 0 0 0 0,-1 0 0 0 0,0 1 0 0 0,1-1 0 0 0,-1 1 0 0 0,0 0 0 0 0,0 0 0 0 0,0 1 0 0 0,1 0 0 0 0,-1 0 0 0 0,-1 0 0 0 0,1 0 0 0 0,0 1 0 0 0,0 0 0 0 0,7 5 0 0 0,-8-3 0 0 0,1-1 0 0 0,-1 1 0 0 0,0 0 0 0 0,-1 0 0 0 0,1 0 0 0 0,-1 0 0 0 0,0 0 0 0 0,0 1 0 0 0,0 0 0 0 0,-1-1 0 0 0,0 1 0 0 0,0 0 0 0 0,-1 0 0 0 0,1 0 0 0 0,-1 1 0 0 0,0-1 0 0 0,-1 8 0 0 0,1-4 0 0 0,-1-1 0 0 0,-1 0 0 0 0,0 0 0 0 0,0 1 0 0 0,-1-1 0 0 0,0 0 0 0 0,0 0 0 0 0,-1-1 0 0 0,0 1 0 0 0,-8 14 0 0 0,8-16 0 0 0,-1-1 0 0 0,0 0 0 0 0,0 0 0 0 0,-1 0 0 0 0,0 0 0 0 0,0-1 0 0 0,0 0 0 0 0,-7 5 0 0 0,9-8 0 0 0,0-1 0 0 0,0 1 0 0 0,0-1 0 0 0,-1 1 0 0 0,1-1 0 0 0,0 0 0 0 0,-1 0 0 0 0,1-1 0 0 0,-1 1 0 0 0,1-1 0 0 0,-1 0 0 0 0,1 0 0 0 0,-1 0 0 0 0,1 0 0 0 0,-1 0 0 0 0,1-1 0 0 0,-1 1 0 0 0,-5-3 0 0 0,6 2 0 0 0,0 0 0 0 0,1 0 0 0 0,-1 0 0 0 0,1 0 0 0 0,-1 0 0 0 0,1 0 0 0 0,0-1 0 0 0,-1 1 0 0 0,1-1 0 0 0,0 0 0 0 0,0 0 0 0 0,0 0 0 0 0,0 0 0 0 0,0 0 0 0 0,1 0 0 0 0,-1 0 0 0 0,1 0 0 0 0,-1-1 0 0 0,1 1 0 0 0,0-1 0 0 0,0 1 0 0 0,0-1 0 0 0,0 1 0 0 0,0-1 0 0 0,1 0 0 0 0,-1 1 0 0 0,1-1 0 0 0,0 0 0 0 0,-1 0 0 0 0,2-4 0 0 0,-1 3 0 0 0,1 0 0 0 0,-1 1 0 0 0,1-1 0 0 0,0 0 0 0 0,0 1 0 0 0,0-1 0 0 0,1 1 0 0 0,-1-1 0 0 0,1 1 0 0 0,0 0 0 0 0,0 0 0 0 0,0 0 0 0 0,0 0 0 0 0,1 0 0 0 0,-1 0 0 0 0,1 0 0 0 0,0 1 0 0 0,-1-1 0 0 0,1 1 0 0 0,1 0 0 0 0,-1 0 0 0 0,5-3 0 0 0,-2 3 0 0 0,-1 0 0 0 0,1 0 0 0 0,0 0 0 0 0,0 1 0 0 0,0-1 0 0 0,0 1 0 0 0,0 1 0 0 0,0-1 0 0 0,0 1 0 0 0,0 0 0 0 0,0 1 0 0 0,0-1 0 0 0,0 1 0 0 0,0 0 0 0 0,-1 1 0 0 0,1-1 0 0 0,0 1 0 0 0,6 3 0 0 0,-9-3 0 0 0,0 0 0 0 0,0 0 0 0 0,0 0 0 0 0,0 1 0 0 0,0-1 0 0 0,0 1 0 0 0,0 0 0 0 0,-1 0 0 0 0,1 0 0 0 0,-1 0 0 0 0,0 0 0 0 0,0 0 0 0 0,0 0 0 0 0,0 1 0 0 0,-1-1 0 0 0,1 1 0 0 0,-1 0 0 0 0,0-1 0 0 0,0 1 0 0 0,0 0 0 0 0,-1-1 0 0 0,1 1 0 0 0,-1 0 0 0 0,0 0 0 0 0,0 0 0 0 0,0 0 0 0 0,-1-1 0 0 0,1 1 0 0 0,-3 6 0 0 0,2-5 0 0 0,0 0 0 0 0,-1 0 0 0 0,0-1 0 0 0,0 1 0 0 0,0 0 0 0 0,-1-1 0 0 0,1 1 0 0 0,-1-1 0 0 0,0 0 0 0 0,-1 0 0 0 0,1 0 0 0 0,-1 0 0 0 0,1-1 0 0 0,-1 1 0 0 0,0-1 0 0 0,0 0 0 0 0,-1 0 0 0 0,1-1 0 0 0,-1 1 0 0 0,1-1 0 0 0,-1 0 0 0 0,-6 2 0 0 0,7-2 0 0 0,-1-1 0 0 0,1 0 0 0 0,0-1 0 0 0,0 1 0 0 0,0 0 0 0 0,-1-1 0 0 0,1 0 0 0 0,0 0 0 0 0,-1-1 0 0 0,1 1 0 0 0,0-1 0 0 0,0 0 0 0 0,-1 0 0 0 0,1 0 0 0 0,0 0 0 0 0,0-1 0 0 0,0 0 0 0 0,0 0 0 0 0,1 0 0 0 0,-1 0 0 0 0,0 0 0 0 0,1-1 0 0 0,0 0 0 0 0,-1 0 0 0 0,1 0 0 0 0,-5-6 0 0 0,5 4 0 0 0,0 0 0 0 0,0 0 0 0 0,1 0 0 0 0,-1 0 0 0 0,1-1 0 0 0,0 1 0 0 0,1-1 0 0 0,-1 1 0 0 0,1-1 0 0 0,0 0 0 0 0,1 0 0 0 0,-1 1 0 0 0,1-1 0 0 0,0 0 0 0 0,1 0 0 0 0,-1 1 0 0 0,1-1 0 0 0,0 0 0 0 0,1 1 0 0 0,0-1 0 0 0,-1 1 0 0 0,1-1 0 0 0,1 1 0 0 0,-1 0 0 0 0,1 0 0 0 0,6-9 0 0 0,-3 6-396 0 0,0 0 1 0 0,0 0-1 0 0,1 1 1 0 0,0 0-1 0 0,0 0 1 0 0,1 0-1 0 0,0 1 1 0 0,0 0-1 0 0,14-7 1 0 0,-19 11 112 0 0,1 0 1 0 0,0 0-1 0 0,-1 0 1 0 0,1 0-1 0 0,0 1 1 0 0,0-1-1 0 0,0 1 1 0 0,1 0-1 0 0,-1 0 1 0 0,0 1 0 0 0,0-1-1 0 0,1 1 1 0 0,-1 0-1 0 0,0 0 1 0 0,0 0-1 0 0,1 1 1 0 0,-1-1-1 0 0,0 1 1 0 0,0 0-1 0 0,0 1 1 0 0,0-1-1 0 0,0 1 1 0 0,0-1-1 0 0,4 4 1 0 0,-1 0-2778 0 0,-1 1 1 0 0,1 1-1 0 0,-2-1 1 0 0,10 13-1 0 0,5 6-1064 0 0,-1-3 2076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1:03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575 201 228 0 0,'3'-11'1452'0'0,"-1"-1"-1"0"0,0 1 1 0 0,0-1 0 0 0,-1 0 0 0 0,-1-20-1 0 0,0 18 1291 0 0,1-1 0 0 0,0 1-1 0 0,4-22 1 0 0,-4 35-2592 0 0,-1 0 0 0 0,1 0 0 0 0,-1 0 0 0 0,1 0 0 0 0,-1 0 0 0 0,0 0 0 0 0,0 0 0 0 0,0 0 0 0 0,1 0 0 0 0,-1 0 0 0 0,0 0 0 0 0,0-1 0 0 0,0 1 0 0 0,0 0 0 0 0,-1 0 0 0 0,1 0 0 0 0,0 0 0 0 0,0 0 0 0 0,-1 0 0 0 0,1 0 0 0 0,0 0 0 0 0,-1 0 0 0 0,1 0-1 0 0,-1 0 1 0 0,0 0 0 0 0,1 0 0 0 0,-1 1 0 0 0,-1-3 0 0 0,0 3 14 0 0,1 0 0 0 0,-1-1 0 0 0,0 1 0 0 0,1 0-1 0 0,-1 0 1 0 0,1 0 0 0 0,-1 0 0 0 0,0 1 0 0 0,1-1 0 0 0,-1 0-1 0 0,0 1 1 0 0,1-1 0 0 0,-1 1 0 0 0,1-1 0 0 0,-1 1-1 0 0,-1 1 1 0 0,-7 3 183 0 0,1 1 0 0 0,1-1 0 0 0,-1 1 0 0 0,1 1 0 0 0,-10 9 0 0 0,-52 65 564 0 0,4 3 1 0 0,3 2-1 0 0,-95 177 1 0 0,132-215-924 0 0,-35 50 0 0 0,59-95-200 0 0,0-1 0 0 0,0 1 0 0 0,-1-1 1 0 0,1 0-1 0 0,0 0 0 0 0,-1 0 0 0 0,1 0 0 0 0,-1 0 0 0 0,0-1 0 0 0,1 1 0 0 0,-1-1 1 0 0,-6 2-1 0 0,-4-5-4430 0 0,13 1 4356 0 0,-1 0 0 0 0,1 0 0 0 0,0 0 0 0 0,0 0 0 0 0,-1 0 0 0 0,1 1 0 0 0,0-1 1 0 0,0 0-1 0 0,0 0 0 0 0,0 0 0 0 0,0 0 0 0 0,0 0 0 0 0,0 0 0 0 0,1 0 0 0 0,-1 0 0 0 0,0 1 0 0 0,0-1 0 0 0,1 0 0 0 0,0-1 0 0 0,3-8-2371 0 0,1 0 0 0 0,1 0 0 0 0,-1 0 0 0 0,2 1 0 0 0,7-10 0 0 0,-7 11 1785 0 0,4-13-1102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1:03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60 318 784 0 0,'-2'-28'2526'0'0,"-1"-1"0"0"0,-2 1 0 0 0,-9-34-1 0 0,-3-18 4664 0 0,8 52-4426 0 0,8 26-2439 0 0,0-1 0 0 0,-1 0 1 0 0,1 0-1 0 0,0 0 0 0 0,0 0 1 0 0,0 0-1 0 0,1 0 0 0 0,-1 0 1 0 0,1 0-1 0 0,0-1 0 0 0,0 1 1 0 0,0 0-1 0 0,0 0 0 0 0,0 0 1 0 0,1 0-1 0 0,0-4 0 0 0,-1 7-272 0 0,1-1-1 0 0,-1 1 0 0 0,0-1 1 0 0,1 1-1 0 0,-1-1 0 0 0,1 1 1 0 0,-1-1-1 0 0,1 1 1 0 0,-1 0-1 0 0,0-1 0 0 0,1 1 1 0 0,-1 0-1 0 0,1-1 0 0 0,0 1 1 0 0,-1 0-1 0 0,1 0 0 0 0,-1-1 1 0 0,1 1-1 0 0,-1 0 0 0 0,1 0 1 0 0,0 0-1 0 0,-1 0 0 0 0,1 0 1 0 0,-1 0-1 0 0,1 0 0 0 0,0 0 1 0 0,-1 0-1 0 0,1 0 0 0 0,-1 0 1 0 0,1 0-1 0 0,0 0 0 0 0,-1 0 1 0 0,1 1-1 0 0,-1-1 0 0 0,1 0 1 0 0,-1 0-1 0 0,1 1 0 0 0,-1-1 1 0 0,1 0-1 0 0,-1 1 1 0 0,1-1-1 0 0,-1 1 0 0 0,1-1 1 0 0,-1 0-1 0 0,0 1 0 0 0,1-1 1 0 0,-1 1-1 0 0,1 1 0 0 0,27 29 848 0 0,-23-24-664 0 0,194 223 1874 0 0,-158-183-1970 0 0,-2-4-99 0 0,28 30-162 0 0,-4 3 0 0 0,76 117 0 0 0,-126-174-258 0 0,-11-17 222 0 0,0 0 0 0 0,-1 0 0 0 0,1 0 0 0 0,0 1 0 0 0,-1-1 0 0 0,0 1 0 0 0,0-1 1 0 0,0 1-1 0 0,0-1 0 0 0,0 1 0 0 0,0 0 0 0 0,-1 0 0 0 0,1-1 0 0 0,0 5 0 0 0,-1-6 64 0 0,0-1 0 0 0,0 0 0 0 0,0 0 0 0 0,0 1-1 0 0,-1-1 1 0 0,1 0 0 0 0,0 1 0 0 0,0-1 0 0 0,0 0 0 0 0,0 0-1 0 0,0 1 1 0 0,0-1 0 0 0,0 0 0 0 0,-1 1 0 0 0,1-1 0 0 0,0 0-1 0 0,0 0 1 0 0,0 0 0 0 0,0 1 0 0 0,-1-1 0 0 0,1 0 0 0 0,0 0-1 0 0,0 0 1 0 0,-1 1 0 0 0,1-1 0 0 0,0 0 0 0 0,0 0-1 0 0,-1 0 1 0 0,1 0 0 0 0,0 0 0 0 0,-1 0 0 0 0,1 1 0 0 0,0-1-1 0 0,-1 0 1 0 0,1 0 0 0 0,0 0 0 0 0,0 0 0 0 0,-1 0 0 0 0,0 0-1 0 0,-17-5-3716 0 0,-13-14-4306 0 0,2-15-2499 0 0,19 19 8376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1:04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555 105 336 0 0,'90'-52'10000'0'0,"-10"6"2627"0"0,-75 40-10034 0 0,-8 12-1566 0 0,-2 2-737 0 0,0 0 1 0 0,-1-1-1 0 0,1 0 0 0 0,-2 0 1 0 0,1 0-1 0 0,-1 0 0 0 0,-9 6 1 0 0,-20 22 365 0 0,-26 39 232 0 0,-257 302 500 0 0,157-198-1553 0 0,145-160-914 0 0,0-1 0 0 0,-25 20 0 0 0,27-22-1949 0 0,49-25-17310 0 0,-16-5 17880 0 0,1 3 558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1:04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70 392 464 0 0,'-2'-41'2461'0'0,"-2"1"0"0"0,-1-1-1 0 0,-2 1 1 0 0,-14-42 0 0 0,-6-32 6834 0 0,26 112-9095 0 0,1 0 0 0 0,-1 0 1 0 0,1 0-1 0 0,-1 0 0 0 0,1 0 1 0 0,0 0-1 0 0,0 0 0 0 0,0 0 1 0 0,0 0-1 0 0,0 0 0 0 0,0 0 1 0 0,1-3-1 0 0,-1 5-147 0 0,1 0 1 0 0,-1-1-1 0 0,0 1 1 0 0,1 0-1 0 0,-1-1 1 0 0,0 1-1 0 0,0 0 1 0 0,1-1 0 0 0,-1 1-1 0 0,0 0 1 0 0,1 0-1 0 0,-1 0 1 0 0,1-1-1 0 0,-1 1 1 0 0,0 0-1 0 0,1 0 1 0 0,-1 0-1 0 0,1 0 1 0 0,-1 0-1 0 0,0 0 1 0 0,1 0-1 0 0,-1 0 1 0 0,1 0-1 0 0,-1 0 1 0 0,0 0-1 0 0,1 0 1 0 0,-1 0-1 0 0,1 0 1 0 0,-1 0-1 0 0,0 0 1 0 0,1 0-1 0 0,-1 1 1 0 0,1-1-1 0 0,0 0 1 0 0,40 30 1590 0 0,-38-28-1629 0 0,32 30 971 0 0,37 46 0 0 0,-3-4-118 0 0,72 55 11 0 0,-61-58-665 0 0,-49-44-160 0 0,47 29 0 0 0,16 13-793 0 0,-47-33-1316 0 0,-44-34 1150 0 0,-1 0 0 0 0,1-1 0 0 0,0 1 0 0 0,0-1 0 0 0,0 1 0 0 0,-1-1 0 0 0,1 0 0 0 0,7 1 0 0 0,-9-2 176 0 0,0 0 0 0 0,1-1-1 0 0,-1 1 1 0 0,0-1-1 0 0,0 0 1 0 0,1 1 0 0 0,-1-1-1 0 0,0 0 1 0 0,0 1-1 0 0,0-1 1 0 0,0 0 0 0 0,0 0-1 0 0,0 0 1 0 0,1-2-1 0 0,18-12-7117 0 0,-2 10 5958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1:04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327 257 760 0 0,'113'-117'7218'0'0,"-2"2"5276"0"0,-91 96-9681 0 0,-12 14-1017 0 0,-12 12 70 0 0,-85 110 1645 0 0,-29 41-2218 0 0,-127 238-888 0 0,243-393-534 0 0,-42 53-1326 0 0,16-36-1309 0 0,26-19 2353 0 0,0 0 0 0 0,0 0 0 0 0,1-1 0 0 0,-1 1 0 0 0,0-1 0 0 0,0 0 0 0 0,0 1 0 0 0,0-1 0 0 0,0 0 1 0 0,0 0-1 0 0,0 0 0 0 0,0 0 0 0 0,0-1 0 0 0,-2 0 0 0 0,3 1 46 0 0,0 0 1 0 0,0 0-1 0 0,0 0 1 0 0,0-1-1 0 0,1 1 1 0 0,-1-1-1 0 0,0 1 1 0 0,0-1-1 0 0,0 1 1 0 0,1-1-1 0 0,-1 1 1 0 0,0-1-1 0 0,1 1 1 0 0,-1-1-1 0 0,0 0 1 0 0,1 0-1 0 0,-1 1 1 0 0,1-1-1 0 0,-1 0 1 0 0,1 0-1 0 0,-1 1 1 0 0,1-1-1 0 0,0 0 1 0 0,-1 0-1 0 0,1 0 1 0 0,0 0-1 0 0,0 0 1 0 0,-1-1-1 0 0,6-27-6896 0 0,-3 23 6551 0 0,-1-15-1384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1:05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39 245 1156 0 0,'-1'-22'2062'0'0,"-1"0"0"0"0,-2 1-1 0 0,-8-34 1 0 0,6 34 1491 0 0,2 0-1 0 0,0 0 1 0 0,-1-34-1 0 0,5 55-3506 0 0,0 0 0 0 0,0-1 0 0 0,0 1 0 0 0,0 0 0 0 0,0-1 0 0 0,0 1 0 0 0,0 0 0 0 0,0 0 0 0 0,0-1 0 0 0,0 1-1 0 0,1 0 1 0 0,-1 0 0 0 0,0-1 0 0 0,0 1 0 0 0,0 0 0 0 0,1 0 0 0 0,-1 0 0 0 0,0-1 0 0 0,0 1 0 0 0,0 0-1 0 0,1 0 1 0 0,-1 0 0 0 0,0 0 0 0 0,0-1 0 0 0,1 1 0 0 0,-1 0 0 0 0,0 0 0 0 0,1 0 0 0 0,-1 0 0 0 0,0 0-1 0 0,0 0 1 0 0,1 0 0 0 0,-1 0 0 0 0,0 0 0 0 0,1 0 0 0 0,-1 0 0 0 0,0 0 0 0 0,0 0 0 0 0,1 0 0 0 0,-1 0-1 0 0,0 0 1 0 0,1 0 0 0 0,-1 0 0 0 0,0 1 0 0 0,0-1 0 0 0,1 0 0 0 0,-1 0 0 0 0,0 0 0 0 0,0 0 0 0 0,1 0-1 0 0,-1 1 1 0 0,0-1 0 0 0,0 0 0 0 0,0 0 0 0 0,1 1 0 0 0,-1-1 0 0 0,0 0 0 0 0,0 0 0 0 0,0 1 0 0 0,17 12 602 0 0,180 185 2130 0 0,176 167-3507 0 0,-280-271-4204 0 0,-41-24-5761 0 0,-50-66 9843 0 0,-1-1 0 0 0,0 1-1 0 0,1-1 1 0 0,-1 1 0 0 0,0-1 0 0 0,-1 1 0 0 0,1 0-1 0 0,0-1 1 0 0,-1 1 0 0 0,0 0 0 0 0,0 4 0 0 0,0 4-1365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1:05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494 49 76 0 0,'11'-6'825'0'0,"0"2"-1"0"0,0 0 1 0 0,1 0-1 0 0,0 1 1 0 0,13-2-1 0 0,14-4 4168 0 0,1-5 10995 0 0,-47 23-13905 0 0,-12 9-1235 0 0,-250 221 2989 0 0,161-130-3836 0 0,78-82-1796 0 0,-38 47 1 0 0,42-44-457 0 0,-43 39 1 0 0,68-68 1660 0 0,0 0 0 0 0,-1 1 0 0 0,1-1 0 0 0,0 0 0 0 0,0 0 0 0 0,0 0 0 0 0,-1 0 0 0 0,1 0 0 0 0,0 0 0 0 0,-1 0 0 0 0,1-1 1 0 0,-1 1-1 0 0,1 0 0 0 0,-1-1 0 0 0,1 1 0 0 0,-1-1 0 0 0,0 1 0 0 0,1-1 0 0 0,-1 0 0 0 0,1 0 0 0 0,-1 0 0 0 0,0 0 0 0 0,1 0 0 0 0,-1 0 0 0 0,0 0 0 0 0,1-1 0 0 0,-1 1 0 0 0,1-1 0 0 0,-1 1 0 0 0,0-1 1 0 0,1 1-1 0 0,-1-1 0 0 0,1 0 0 0 0,0 0 0 0 0,-1 1 0 0 0,1-1 0 0 0,-2-2 0 0 0,2-2-1078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1:06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40 195 1340 0 0,'-2'-15'1781'0'0,"1"0"0"0"0,-2 0 0 0 0,0 1 0 0 0,-8-25 0 0 0,6 25 1145 0 0,1 0-1 0 0,1-1 1 0 0,0 1 0 0 0,-1-25 0 0 0,23 46-519 0 0,5 13-1434 0 0,-2 0 0 0 0,20 24 0 0 0,-25-27-713 0 0,283 291-254 0 0,-223-215-2953 0 0,-72-88 2224 0 0,0 0 0 0 0,-1 1 0 0 0,1 0 0 0 0,-1 0 0 0 0,-1 0 0 0 0,1 0 0 0 0,-1 0 0 0 0,0 1 0 0 0,3 7-1 0 0,-5-8-648 0 0,0-1-1 0 0,0 1 0 0 0,0-1 0 0 0,0 1 0 0 0,-1 0 0 0 0,0-1 1 0 0,0 1-1 0 0,0-1 0 0 0,-1 1 0 0 0,0-1 0 0 0,-2 9 0 0 0,1 2-1013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0:27.1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2794 4758 364 0 0,'-15'10'5906'0'0,"-10"-4"4672"0"0,-29-4-3319 0 0,29 0-6035 0 0,-1-2 1 0 0,-32-3-1 0 0,26 0-419 0 0,-58 3 0 0 0,55 1-335 0 0,-41-4-1 0 0,-35-5 340 0 0,64 6-334 0 0,0-2 0 0 0,-48-10 1 0 0,19-2-379 0 0,-119-33 9 0 0,12 0-106 0 0,76 17 0 0 0,-65-24 0 0 0,149 44 0 0 0,1-1 0 0 0,-40-31 0 0 0,61 43 0 0 0,-115-86 0 0 0,-19-11 0 0 0,95 65 0 0 0,-44-46 0 0 0,27 23 0 0 0,-107-74 0 0 0,25 5 0 0 0,52 49 0 0 0,70 58 0 0 0,1 0 0 0 0,0-2 0 0 0,2 0 0 0 0,-18-30 0 0 0,-16-37 0 0 0,47 86 0 0 0,-12-21 0 0 0,1-1 0 0 0,-12-28 0 0 0,-15-42 0 0 0,1 0 0 0 0,-46-156 0 0 0,82 240 0 0 0,0 1 0 0 0,1-2 0 0 0,0 1 0 0 0,1 0 0 0 0,0 0 0 0 0,2-18 0 0 0,0-8 0 0 0,-11-105 0 0 0,-1 48 0 0 0,0-1 0 0 0,1-10 0 0 0,9-239 0 0 0,9 255 0 0 0,1-6 0 0 0,-10-102 0 0 0,2 178 0 0 0,0 0 0 0 0,1 0 0 0 0,1 0 0 0 0,8-22 0 0 0,-5 15 0 0 0,87-258 0 0 0,-72 199 0 0 0,-15 66 0 0 0,-3 7 0 0 0,0 0 0 0 0,-1-1 0 0 0,0 1 0 0 0,0-1 0 0 0,1-16 0 0 0,-3 17 0 0 0,1 1 0 0 0,0-1 0 0 0,0 0 0 0 0,1 1 0 0 0,6-16 0 0 0,2-6 0 0 0,-5 15 0 0 0,1 0 0 0 0,13-24 0 0 0,-12 26 0 0 0,-1 0 0 0 0,0 0 0 0 0,6-23 0 0 0,-9 26 0 0 0,0 0 0 0 0,1 0 0 0 0,0 0 0 0 0,13-17 0 0 0,-12 18 0 0 0,0-1 0 0 0,0 1 0 0 0,8-22 0 0 0,-10 21 0 0 0,1 1 0 0 0,0 0 0 0 0,1 0 0 0 0,8-12 0 0 0,8-14 0 0 0,-4 5 0 0 0,1 0 0 0 0,2 1 0 0 0,34-39 0 0 0,16-20 0 0 0,-57 74 0 0 0,0 1 0 0 0,1 1 0 0 0,0 0 0 0 0,1 1 0 0 0,1 1 0 0 0,0 1 0 0 0,0 0 0 0 0,23-9 0 0 0,8-6 0 0 0,26-5 0 0 0,-24 11 0 0 0,32-13 0 0 0,1 4 0 0 0,153-31 0 0 0,-183 47 0 0 0,142-26 0 0 0,-158 30 0 0 0,49-5 0 0 0,-45 8 0 0 0,297-27 0 0 0,-171 19 0 0 0,-23 4 0 0 0,-22 2 0 0 0,0 6 0 0 0,204 23 0 0 0,-308-20 0 0 0,34 7 0 0 0,-1 1 0 0 0,-1 3 0 0 0,0 2 0 0 0,62 28 0 0 0,7 1 0 0 0,-72-25 0 0 0,0 3 0 0 0,44 27 0 0 0,-33-13 0 0 0,74 62 0 0 0,-22-16 0 0 0,-23-6 0 0 0,-64-56 0 0 0,0 0 0 0 0,35 42 0 0 0,-58-61 0 0 0,102 108 0 0 0,70 85 0 0 0,-78-73 0 0 0,-85-109 0 0 0,0 2 0 0 0,0-1 0 0 0,-2 1 0 0 0,11 24 0 0 0,9 17 0 0 0,-11-23 0 0 0,-2 0 0 0 0,0 1 0 0 0,-3 0 0 0 0,0 1 0 0 0,8 53 0 0 0,-19-86 0 0 0,3 25 0 0 0,-3-21 0 0 0,1 0 0 0 0,-1 1 0 0 0,1-1 0 0 0,0 1 0 0 0,1-1 0 0 0,1 6 0 0 0,17 70 0 0 0,9-5 0 0 0,19 33 0 0 0,-44-101 0 0 0,0 0 0 0 0,-1 1 0 0 0,0-1 0 0 0,2 14 0 0 0,-3-14 0 0 0,1 1 0 0 0,-1-1 0 0 0,1 1 0 0 0,7 11 0 0 0,-5-8 0 0 0,1 1 0 0 0,-2 0 0 0 0,0 0 0 0 0,0 0 0 0 0,1 16 0 0 0,4 9 0 0 0,0 55 0 0 0,-6-77 0 0 0,-1 0 0 0 0,-1 1 0 0 0,0-1 0 0 0,-2 1 0 0 0,0-1 0 0 0,-4 26 0 0 0,-3 40 0 0 0,-1 233 0 0 0,9-277 0 0 0,1-13 0 0 0,-1 0 0 0 0,-1 0 0 0 0,-7 36 0 0 0,3-3 0 0 0,0 4 0 0 0,-5 13 0 0 0,-9 35 0 0 0,7-33 0 0 0,11-61 0 0 0,-1-1 0 0 0,0 0 0 0 0,-1 0 0 0 0,-1 0 0 0 0,0 0 0 0 0,-8 16 0 0 0,-17 47 0 0 0,8-31 0 0 0,16-34 0 0 0,0 0 0 0 0,-1 0 0 0 0,-14 21 0 0 0,3 5 0 0 0,4-3 0 0 0,-65 122 0 0 0,30-61 0 0 0,19-36 0 0 0,-19 30 0 0 0,-30 12 0 0 0,11-27 0 0 0,60-66 0 0 0,-1 0 0 0 0,1 0 0 0 0,-2-1 0 0 0,1 0 0 0 0,-1-1 0 0 0,-19 14 0 0 0,-24 27 0 0 0,-72 31 0 0 0,75-50 0 0 0,29-16 0 0 0,-1-2 0 0 0,-32 14 0 0 0,-4-2 0 0 0,-33 12 0 0 0,-159 45 0 0 0,208-66 0 0 0,-1-2 0 0 0,0-2 0 0 0,-48 6 0 0 0,46-8 0 0 0,35-6 0 0 0,-1 0 0 0 0,0-1 0 0 0,0-1 0 0 0,-11 1 0 0 0,-89 15 0 0 0,-61-1 0 0 0,151-15 0 0 0,0 1 0 0 0,-39 9 0 0 0,40-7 0 0 0,-1 0 0 0 0,-37 1 0 0 0,-10 6 0 0 0,-156-6 0 0 0,215-5 0 0 0,7-4-21 0 0,1 3-431 0 0,0 1 264 0 0,-1 0-1 0 0,1 0 1 0 0,0 0 0 0 0,-1 0-1 0 0,1 0 1 0 0,0 1-1 0 0,0-1 1 0 0,-1 0 0 0 0,1 0-1 0 0,0 0 1 0 0,-1 0-1 0 0,1-1 1 0 0,0 1 0 0 0,0 0-1 0 0,-1 0 1 0 0,1 0-1 0 0,0 0 1 0 0,0 0 0 0 0,-1 0-1 0 0,1 0 1 0 0,0 0-1 0 0,0-1 1 0 0,-1 1-1 0 0,1 0 1 0 0,0 0 0 0 0,-1-2-1320 0 0,0 2 1320 0 0,1 0 0 0 0,0-1-1 0 0,0 1 1 0 0,0 0-1 0 0,0 0 1 0 0,0-1 0 0 0,0 1-1 0 0,10-11-8666 0 0,10-1 104 0 0,-11 7 5828 0 0,9 0 287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1:06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608 87 1060 0 0,'21'-8'2683'0'0,"6"-9"6668"0"0,-9 5-2287 0 0,-132 85 2649 0 0,0 13-7347 0 0,-107 104-4253 0 0,199-171 2126 0 0,-8 7-1215 0 0,-42 39-2202 0 0,29-21-8568 0 0</inkml:trace>
  <inkml:trace contextRef="#ctx0" brushRef="#br0" timeOffset="1">37 229 20 0 0,'-3'-12'713'0'0,"-14"-63"4564"0"0,8 0 3601 0 0,5 48-5345 0 0,3 26-3236 0 0,1-1-1 0 0,-1 0 1 0 0,1 1-1 0 0,-1-1 1 0 0,1 0 0 0 0,0 0-1 0 0,0 1 1 0 0,-1-1 0 0 0,1 0-1 0 0,1 1 1 0 0,-1-1 0 0 0,0 0-1 0 0,0 0 1 0 0,0 1-1 0 0,1-1 1 0 0,-1 0 0 0 0,1 1-1 0 0,0-1 1 0 0,-1 0 0 0 0,3-2-1 0 0,-3 4-191 0 0,1 0 1 0 0,0-1-1 0 0,-1 1 0 0 0,1 0 0 0 0,0 0 0 0 0,0 0 0 0 0,-1 0 1 0 0,1 0-1 0 0,0 0 0 0 0,-1 0 0 0 0,1 0 0 0 0,0 0 0 0 0,0 0 0 0 0,-1 0 1 0 0,1 0-1 0 0,0 1 0 0 0,-1-1 0 0 0,1 0 0 0 0,0 0 0 0 0,-1 1 1 0 0,1-1-1 0 0,0 0 0 0 0,-1 1 0 0 0,1-1 0 0 0,-1 1 0 0 0,2 0 1 0 0,18 14 570 0 0,-18-13-345 0 0,57 49 1501 0 0,60 68-1 0 0,-48-45-1530 0 0,37 31-269 0 0,85 89-4596 0 0,-181-177 1883 0 0,-12-17 2567 0 0,0 0 0 0 0,0 0 0 0 0,0 0 1 0 0,0 0-1 0 0,0 1 0 0 0,0-1 0 0 0,0 0 0 0 0,0 0 1 0 0,0 0-1 0 0,0 0 0 0 0,0 0 0 0 0,0 1 1 0 0,0-1-1 0 0,0 0 0 0 0,0 0 0 0 0,0 0 0 0 0,0 0 1 0 0,0 1-1 0 0,0-1 0 0 0,0 0 0 0 0,0 0 1 0 0,0 0-1 0 0,0 0 0 0 0,0 0 0 0 0,-3 2-2503 0 0,3-2 2504 0 0,-1 0-1 0 0,1 0 0 0 0,-34-9-12657 0 0,12 1 9858 0 0,2 3 460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1:06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624 210 744 0 0,'13'-14'2173'0'0,"-1"0"0"0"0,-1-1 0 0 0,-1 0 0 0 0,0 0 0 0 0,0-1 0 0 0,-2-1 0 0 0,0 0 0 0 0,5-18 0 0 0,-12 32-1734 0 0,0 0 0 0 0,-1 0 0 0 0,1-1 0 0 0,-1 1-1 0 0,0-1 1 0 0,0 1 0 0 0,0 0 0 0 0,0-1 0 0 0,-2-4 0 0 0,2 7-368 0 0,0 0 1 0 0,-1 0-1 0 0,1 1 1 0 0,-1-1 0 0 0,1 0-1 0 0,-1 0 1 0 0,1 1-1 0 0,-1-1 1 0 0,1 0 0 0 0,-1 1-1 0 0,0-1 1 0 0,1 1-1 0 0,-1-1 1 0 0,0 1 0 0 0,0-1-1 0 0,1 1 1 0 0,-1 0 0 0 0,0-1-1 0 0,0 1 1 0 0,0 0-1 0 0,0-1 1 0 0,1 1 0 0 0,-1 0-1 0 0,0 0 1 0 0,0 0-1 0 0,0 0 1 0 0,0 0 0 0 0,0 0-1 0 0,0 0 1 0 0,1 0-1 0 0,-1 0 1 0 0,0 1 0 0 0,0-1-1 0 0,0 0 1 0 0,0 0-1 0 0,1 1 1 0 0,-1-1 0 0 0,0 0-1 0 0,-1 1 1 0 0,-15 6 300 0 0,-1 1 1 0 0,2 1-1 0 0,-1 0 1 0 0,-30 22-1 0 0,-57 56 310 0 0,85-70-583 0 0,-36 35-16 0 0,3 2 0 0 0,-83 112-1 0 0,134-164-131 0 0,-25 32-572 0 0,-33 35-1 0 0,7-25-1946 0 0,47-40 1808 0 0,-1-1-1 0 0,0 0 1 0 0,0 0-1 0 0,0 0 0 0 0,0-1 1 0 0,-1 0-1 0 0,-6 2 1 0 0,-4-3-8710 0 0,26-12 1081 0 0,7 0 6539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1:07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28 293 980 0 0,'-4'-104'6247'0'0,"-2"55"682"0"0,-11-53 0 0 0,17 71-3541 0 0,6 24-1388 0 0,5 19-921 0 0,270 422 1901 0 0,-251-390-3835 0 0,42 78 0 0 0,-13-5-7267 0 0,-17-32-7270 0 0,-34-67 12568 0 0,-7 3 756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1:07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629 79 1580 0 0,'2'-2'847'0'0,"-1"-1"0"0"0,1 0 0 0 0,-1 0-1 0 0,0 0 1 0 0,0 1 0 0 0,0-1 0 0 0,0 0 0 0 0,-1 0-1 0 0,1 0 1 0 0,-1 0 0 0 0,1-1 0 0 0,-1 1 0 0 0,0 0-1 0 0,-1 0 1 0 0,1 0 0 0 0,0 0 0 0 0,-1 0 0 0 0,0 0-1 0 0,1 0 1 0 0,-1 0 0 0 0,0 0 0 0 0,-1 1 0 0 0,-1-5-1 0 0,2 6-665 0 0,0 1 0 0 0,0-1 0 0 0,0 1 0 0 0,0-1 0 0 0,0 1 0 0 0,0-1 0 0 0,0 1 0 0 0,0 0 0 0 0,0 0 0 0 0,0-1 0 0 0,0 1 0 0 0,0 0 0 0 0,0 0 0 0 0,-1 0 0 0 0,1 0 0 0 0,0 0 0 0 0,0 1 0 0 0,0-1 0 0 0,0 0 0 0 0,0 0 0 0 0,0 1 0 0 0,0-1 0 0 0,-2 1 0 0 0,-22 11 1165 0 0,-5 7-812 0 0,0 2 0 0 0,2 1 0 0 0,0 1 1 0 0,1 1-1 0 0,-40 48 0 0 0,-104 152-234 0 0,167-218-276 0 0,-8 11-31 0 0,-100 130-1879 0 0,96-126 613 0 0,14-18 798 0 0,-1 1 0 0 0,0 0 1 0 0,0-1-1 0 0,0 0 0 0 0,0 1 1 0 0,0-1-1 0 0,-1 0 0 0 0,-4 2 1 0 0,-1 2-1378 0 0,-1 9-5114 0 0,10-16 6681 0 0,-1 1 0 0 0,1-1 0 0 0,0 1 1 0 0,0-1-1 0 0,-1 1 0 0 0,1-1 0 0 0,0 1 0 0 0,0 0 0 0 0,0-1 1 0 0,0 1-1 0 0,0-1 0 0 0,0 1 0 0 0,0 0 0 0 0,0-1 1 0 0,0 1-1 0 0,0-1 0 0 0,0 1 0 0 0,0-1 0 0 0,0 1 1 0 0,0 0-1 0 0,0-1 0 0 0,0 1 0 0 0,1-1 0 0 0,-1 1 1 0 0,0-1-1 0 0,0 1 0 0 0,1-1 0 0 0,-1 1 0 0 0,1-1 0 0 0,-1 1 1 0 0,0-1-1 0 0,1 1 0 0 0,-1-1 0 0 0,1 0 0 0 0,-1 1 1 0 0,1-1-1 0 0,-1 0 0 0 0,1 1 0 0 0,-1-1 0 0 0,1 0 1 0 0,-1 0-1 0 0,2 1 0 0 0,7 0-1594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1:07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97 289 1024 0 0,'-8'-17'1071'0'0,"-51"-108"8648"0"0,53 110-7726 0 0,1 0 0 0 0,0 0 0 0 0,1 0 1 0 0,1-1-1 0 0,0 0 0 0 0,0-21 0 0 0,2 37-1900 0 0,1-1 0 0 0,0 0-1 0 0,0 1 1 0 0,0-1-1 0 0,0 0 1 0 0,0 1 0 0 0,0-1-1 0 0,1 0 1 0 0,-1 1-1 0 0,0-1 1 0 0,0 0-1 0 0,0 1 1 0 0,0-1 0 0 0,1 1-1 0 0,-1-1 1 0 0,0 0-1 0 0,1 1 1 0 0,-1-1 0 0 0,0 1-1 0 0,1-1 1 0 0,-1 1-1 0 0,1-1 1 0 0,-1 1 0 0 0,1-1-1 0 0,-1 1 1 0 0,1 0-1 0 0,-1-1 1 0 0,1 1 0 0 0,0 0-1 0 0,-1-1 1 0 0,1 1-1 0 0,22 4 1515 0 0,21 24-94 0 0,-43-27-1427 0 0,56 44 122 0 0,-2 4 0 0 0,-3 1 0 0 0,55 67 0 0 0,96 147-208 0 0,-179-233-2016 0 0,-20-27 1258 0 0,1 0 1 0 0,-2 1 0 0 0,1-1 0 0 0,-1 1 0 0 0,1 0 0 0 0,-1 0 0 0 0,-1 0 0 0 0,1 0 0 0 0,-1 0 0 0 0,0 1 0 0 0,0-1 0 0 0,0 1 0 0 0,-1 0 0 0 0,0-1 0 0 0,1 10 0 0 0,-2-14 330 0 0,0-1 0 0 0,0 1 0 0 0,0 0 0 0 0,0-1 1 0 0,0 1-1 0 0,0-1 0 0 0,0 1 0 0 0,1-1 0 0 0,-1 1 1 0 0,0-1-1 0 0,0 1 0 0 0,0-1 0 0 0,1 1 0 0 0,-1-1 0 0 0,10 8-8014 0 0,-2-7 5995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1:09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459 98 876 0 0,'-34'-22'4673'0'0,"-8"-16"9081"0"0,56 30-9325 0 0,17-4-3589 0 0,25 4-603 0 0,-1 2 0 0 0,91 2 0 0 0,-132 4-248 0 0,-140 1 5 0 0,-143 20 0 0 0,259-20 10 0 0,-1 2 1 0 0,0-1 0 0 0,1 1 0 0 0,-1 1 0 0 0,1-1-1 0 0,0 2 1 0 0,0 0 0 0 0,1 0 0 0 0,-1 1 0 0 0,-14 11 0 0 0,18-12 3 0 0,0 1 0 0 0,0 0 0 0 0,1-1 0 0 0,0 2 0 0 0,0-1 1 0 0,1 1-1 0 0,0-1 0 0 0,0 1 0 0 0,0 0 0 0 0,1 1 1 0 0,0-1-1 0 0,0 1 0 0 0,1-1 0 0 0,0 1 0 0 0,-1 14 1 0 0,-18 526 617 0 0,-3 333 589 0 0,17-719-887 0 0,-22 332 830 0 0,18-260-603 0 0,-5 276 347 0 0,11-98-211 0 0,29 686 1140 0 0,-3-755-1812 0 0,-15-212-21 0 0,-9 29 2 0 0,-2-43 0 0 0,-16 205 0 0 0,5-139 0 0 0,10-91 0 0 0,9 136 0 0 0,16 40 0 0 0,-16-83 0 0 0,-5-129 0 0 0,11 110 0 0 0,-5-136 0 0 0,-3-19 0 0 0,0-1 0 0 0,1 1 0 0 0,0-1 0 0 0,6 18 0 0 0,-6-24 0 0 0,0 0 0 0 0,0 0 0 0 0,0-1 0 0 0,0 1 0 0 0,1-1 0 0 0,0 0 0 0 0,-1 0 0 0 0,1 0 0 0 0,0 0 0 0 0,1 0 0 0 0,-1 0 0 0 0,0-1 0 0 0,1 1 0 0 0,0-1 0 0 0,7 3 0 0 0,9 3 0 0 0,1-1 0 0 0,0 0 0 0 0,0-2 0 0 0,41 5 0 0 0,93-1 0 0 0,-97-7 0 0 0,69 2-2232 0 0,70-6-6532 0 0,-136-2 5442 0 0,-1-2-1 0 0,-1-3 1 0 0,84-24 0 0 0,-67 6-744 0 0,1-9 1054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1:10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1209 352 1124 0 0,'-173'-64'5952'0'0,"25"-10"1858"0"0,55 17-2051 0 0,88 53-5362 0 0,0 0 0 0 0,0 0 0 0 0,0 0 1 0 0,1-1-1 0 0,0 1 0 0 0,0-1 0 0 0,-4-6 0 0 0,7 10-363 0 0,0 0 1 0 0,1 1-1 0 0,-1-1 1 0 0,0 0-1 0 0,1 0 1 0 0,-1 0-1 0 0,1 0 1 0 0,0 0-1 0 0,-1 0 1 0 0,1 0-1 0 0,0 0 1 0 0,-1 0-1 0 0,1 0 1 0 0,0 0-1 0 0,0 0 1 0 0,0 0-1 0 0,0 0 1 0 0,0 0-1 0 0,0 0 1 0 0,0 0-1 0 0,0 0 1 0 0,0 0-1 0 0,1 0 1 0 0,-1 0-1 0 0,0 0 1 0 0,1 0-1 0 0,-1 0 1 0 0,1 0-1 0 0,-1 0 1 0 0,1 0-1 0 0,-1 0 1 0 0,1 0-1 0 0,0 0 1 0 0,-1 0-1 0 0,1 1 1 0 0,0-1-1 0 0,0 0 1 0 0,-1 1-1 0 0,1-1 1 0 0,0 0-1 0 0,0 1 1 0 0,0-1-1 0 0,0 1 1 0 0,1-1-1 0 0,16-5 29 0 0,0 0-1 0 0,0 1 1 0 0,0 1 0 0 0,0 1-1 0 0,30-2 1 0 0,98 5-73 0 0,-72 1 51 0 0,214-6 1609 0 0,-285 4-1486 0 0,-1 1-1 0 0,1 0 0 0 0,-1-1 1 0 0,1 1-1 0 0,-1-1 0 0 0,0 0 1 0 0,1 0-1 0 0,-1 0 0 0 0,0 0 1 0 0,1 0-1 0 0,-1 0 1 0 0,0 0-1 0 0,0-1 0 0 0,2-1 1 0 0,-3 2-133 0 0,-1 1 1 0 0,1-1-1 0 0,-1 1 1 0 0,1-1-1 0 0,-1 1 0 0 0,1-1 1 0 0,-1 1-1 0 0,0-1 1 0 0,1 1-1 0 0,-1-1 1 0 0,0 0-1 0 0,1 1 1 0 0,-1-1-1 0 0,0 1 1 0 0,0-1-1 0 0,0 0 1 0 0,0 1-1 0 0,1-1 1 0 0,-1 0-1 0 0,0 1 1 0 0,0-1-1 0 0,0 0 1 0 0,0 0-1 0 0,0 1 1 0 0,-1-1-1 0 0,1 0 1 0 0,0 1-1 0 0,0-1 0 0 0,0 1 1 0 0,-1-1-1 0 0,1 0 1 0 0,0 1-1 0 0,0-1 1 0 0,-1 0-1 0 0,1 1 1 0 0,-1-1-1 0 0,1 1 1 0 0,0-1-1 0 0,-1 1 1 0 0,1-1-1 0 0,-1 1 1 0 0,1 0-1 0 0,-1-1 1 0 0,0 1-1 0 0,1-1 1 0 0,-1 1-1 0 0,1 0 1 0 0,-1 0-1 0 0,-1-1 1 0 0,1 2-16 0 0,-1 0 0 0 0,0 0 0 0 0,0 1 0 0 0,0-1 0 0 0,1 0 0 0 0,-1 1 0 0 0,1-1 0 0 0,-1 1 1 0 0,1 0-1 0 0,0 0 0 0 0,-1-1 0 0 0,1 1 0 0 0,0 0 0 0 0,0 0 0 0 0,0 0 0 0 0,1 0 0 0 0,-1 0 1 0 0,0 0-1 0 0,0 3 0 0 0,-22 57 189 0 0,6-3-130 0 0,3 1 1 0 0,3 0-1 0 0,2 1 1 0 0,-1 86-1 0 0,20 249 319 0 0,-6-327-381 0 0,41 439-13 0 0,-14-211 0 0 0,27 517 0 0 0,-31-324 0 0 0,-16 287 0 0 0,-22-224 0 0 0,-55 492 0 0 0,-32-295 0 0 0,75-621 0 0 0,-59 191 0 0 0,29-152 0 0 0,-49 144 0 0 0,92-280 0 0 0,8-22 0 0 0,-1-1 0 0 0,0 0 0 0 0,-1 0 0 0 0,0 0 0 0 0,-7 11 0 0 0,-10 13 0 0 0,15-22 0 0 0,0-1 0 0 0,-1 0 0 0 0,0-1 0 0 0,0 0 0 0 0,-1 0 0 0 0,0 0 0 0 0,-1-1 0 0 0,0 0 0 0 0,-11 7 0 0 0,-14 7-545 0 0,-2-2 0 0 0,0-2 0 0 0,-50 18-1 0 0,44-22-520 0 0,0-1 0 0 0,-1-3 0 0 0,0-1 0 0 0,-1-2 0 0 0,1-3 0 0 0,-1-1 0 0 0,0-2 0 0 0,0-1 0 0 0,-71-12 0 0 0,81 6-3126 0 0,1-2-1 0 0,-1-2 0 0 0,-58-25 1 0 0,44 14 1788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1:11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387 281 728 0 0,'-13'0'2122'0'0,"0"-1"-1"0"0,0 0 1 0 0,1-1 0 0 0,-1 0 0 0 0,1-1-1 0 0,-17-6 1 0 0,22 7-899 0 0,1-2 1 0 0,-1 1-1 0 0,1 0 0 0 0,-1-1 0 0 0,1 0 1 0 0,-8-7-1 0 0,-12-22 1590 0 0,24 29-2649 0 0,0 1 0 0 0,0-1-1 0 0,0 0 1 0 0,1 0-1 0 0,0 0 1 0 0,-1 0-1 0 0,1 0 1 0 0,1 0 0 0 0,-1 0-1 0 0,1-1 1 0 0,0 1-1 0 0,0 0 1 0 0,0 0-1 0 0,0-1 1 0 0,1 1-1 0 0,-1 0 1 0 0,1 0 0 0 0,0 0-1 0 0,0 0 1 0 0,1 0-1 0 0,-1 0 1 0 0,1 0-1 0 0,0 0 1 0 0,0 1 0 0 0,0-1-1 0 0,1 1 1 0 0,-1-1-1 0 0,1 1 1 0 0,0 0-1 0 0,4-4 1 0 0,3-1-122 0 0,0 0 0 0 0,0 1 0 0 0,0 0 0 0 0,1 1-1 0 0,0 0 1 0 0,1 0 0 0 0,-1 2 0 0 0,1-1 0 0 0,0 1 0 0 0,19-3 0 0 0,-22 5-25 0 0,0 0 1 0 0,-1 1-1 0 0,1 0 1 0 0,0 0-1 0 0,-1 1 1 0 0,1 0-1 0 0,0 1 0 0 0,0 0 1 0 0,-1 0-1 0 0,1 1 1 0 0,-1 0-1 0 0,1 1 1 0 0,-1 0-1 0 0,0 0 1 0 0,12 6-1 0 0,-15-5-17 0 0,0 0 0 0 0,0 0 0 0 0,0 0 0 0 0,0 1 0 0 0,-1-1 0 0 0,0 1 0 0 0,1 0 0 0 0,-2 1 0 0 0,1-1 0 0 0,-1 1 0 0 0,0 0 0 0 0,0-1 0 0 0,0 1 0 0 0,-1 1 0 0 0,0-1 0 0 0,0 0 0 0 0,-1 0 0 0 0,1 1 0 0 0,-1-1 0 0 0,0 13 0 0 0,-2-8 0 0 0,0-1 0 0 0,0 1 0 0 0,-1-1 0 0 0,0 0 0 0 0,0 1 0 0 0,-2-1 0 0 0,1 0 0 0 0,-1 0 0 0 0,0-1 0 0 0,-1 1 0 0 0,0-1 0 0 0,-8 10 0 0 0,3-6 0 0 0,0-1 0 0 0,0-1 0 0 0,-1 0 0 0 0,0 0 0 0 0,-1-1 0 0 0,0-1 0 0 0,-1 0 0 0 0,0 0 0 0 0,0-2 0 0 0,-1 1 0 0 0,0-2 0 0 0,0 0 0 0 0,0 0 0 0 0,-1-2 0 0 0,0 0 0 0 0,0 0 0 0 0,0-1 0 0 0,0-1 0 0 0,-20 0 0 0 0,27-4 0 0 0,17-1 0 0 0,19-3 0 0 0,-17 6 0 0 0,1 1 0 0 0,-1-1 0 0 0,0 2 0 0 0,0 0 0 0 0,0 0 0 0 0,0 1 0 0 0,0 0 0 0 0,0 1 0 0 0,-1 0 0 0 0,1 0 0 0 0,12 9 0 0 0,-17-8 0 0 0,1-1 0 0 0,-1 1 0 0 0,-1 1 0 0 0,1-1 0 0 0,-1 1 0 0 0,0 0 0 0 0,0 0 0 0 0,-1 0 0 0 0,0 1 0 0 0,0 0 0 0 0,0 0 0 0 0,-1 0 0 0 0,0 0 0 0 0,0 0 0 0 0,-1 1 0 0 0,3 12 0 0 0,-5-15 0 0 0,1-1 0 0 0,-1 1 0 0 0,0-1 0 0 0,-1 1 0 0 0,1-1 0 0 0,-1 1 0 0 0,0-1 0 0 0,0 1 0 0 0,0-1 0 0 0,0 0 0 0 0,-1 1 0 0 0,0-1 0 0 0,0 0 0 0 0,0 0 0 0 0,-1 0 0 0 0,1 0 0 0 0,-6 5 0 0 0,4-4 0 0 0,-1 1 0 0 0,1-1 0 0 0,-1-1 0 0 0,-1 1 0 0 0,1-1 0 0 0,-1 0 0 0 0,1 0 0 0 0,-1 0 0 0 0,0-1 0 0 0,-13 5 0 0 0,3-4-371 0 0,0 0 0 0 0,-1-1 0 0 0,1-1-1 0 0,-1 0 1 0 0,1-2 0 0 0,-1 1 0 0 0,0-2 0 0 0,1-1 0 0 0,-1 0-1 0 0,-24-6 1 0 0,19 2-359 0 0,1-1-1 0 0,-1-1 0 0 0,1 0 1 0 0,0-2-1 0 0,1-1 1 0 0,1 0-1 0 0,-22-16 0 0 0,40 27 500 0 0,1-1-1 0 0,-1 1 0 0 0,1 0 1 0 0,-1-1-1 0 0,0 1 1 0 0,1 0-1 0 0,-1-1 0 0 0,1 1 1 0 0,-1-1-1 0 0,1 1 0 0 0,-1-1 1 0 0,1 1-1 0 0,-1-1 0 0 0,1 0 1 0 0,0 1-1 0 0,-1-1 1 0 0,1 1-1 0 0,0-1 0 0 0,-1 0 1 0 0,1 1-1 0 0,0-1 0 0 0,0 0 1 0 0,0 1-1 0 0,0-1 0 0 0,-1 0 1 0 0,1 1-1 0 0,0-1 0 0 0,0 0 1 0 0,0 0-1 0 0,0 1 1 0 0,1-1-1 0 0,-1 0 0 0 0,0 1 1 0 0,0-1-1 0 0,0 0 0 0 0,1 1 1 0 0,-1-1-1 0 0,0 0 0 0 0,0 1 1 0 0,1-1-1 0 0,-1 1 0 0 0,1-1 1 0 0,-1 0-1 0 0,0 1 1 0 0,1-1-1 0 0,-1 1 0 0 0,2-1 1 0 0,30-15-8042 0 0,-13 11 5809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1:11.9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93 688 0 0,'-29'-32'25122'0'0,"30"30"-24948"0"0,0 1 1 0 0,0 0 0 0 0,0 0 0 0 0,0 1 0 0 0,0-1-1 0 0,0 0 1 0 0,1 0 0 0 0,-1 0 0 0 0,0 1-1 0 0,0-1 1 0 0,1 1 0 0 0,-1-1 0 0 0,0 1-1 0 0,1-1 1 0 0,-1 1 0 0 0,0 0 0 0 0,1-1-1 0 0,-1 1 1 0 0,1 0 0 0 0,1 0 0 0 0,42-4 2939 0 0,-39 3-2941 0 0,311-9-173 0 0,-356 11-1082 0 0,0-1 1 0 0,0-3-1 0 0,0-1 1 0 0,-43-10-1 0 0,108 2-20600 0 0,-15 13 18585 0 0,7 3 961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1:14.15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201 76 828 0 0,'-7'3'1524'0'0,"0"-1"0"0"0,0 0 0 0 0,0 0 0 0 0,0-1 0 0 0,-1 0-1 0 0,1 0 1 0 0,0-1 0 0 0,-1 0 0 0 0,1 0 0 0 0,-1-1 0 0 0,1 0 0 0 0,0 0 0 0 0,0 0 0 0 0,-1-1-1 0 0,-8-4 1 0 0,15 6-1438 0 0,1 0-1 0 0,-1 0 0 0 0,1-1 0 0 0,0 1 1 0 0,-1 0-1 0 0,1 0 0 0 0,-1-1 1 0 0,1 1-1 0 0,0 0 0 0 0,-1-1 1 0 0,1 1-1 0 0,0 0 0 0 0,-1-1 0 0 0,1 1 1 0 0,0-1-1 0 0,0 1 0 0 0,-1-1 1 0 0,1 1-1 0 0,0 0 0 0 0,0-1 0 0 0,0 1 1 0 0,0-1-1 0 0,-1 1 0 0 0,1-1 1 0 0,0 1-1 0 0,0-1 0 0 0,0 1 0 0 0,0-1 1 0 0,0 1-1 0 0,0-1 0 0 0,0 1 1 0 0,0-1-1 0 0,1 1 0 0 0,-1-1 0 0 0,0 1 1 0 0,0-1-1 0 0,0 1 0 0 0,0 0 1 0 0,1-2-1 0 0,20-17 1004 0 0,33-9-833 0 0,-43 25-245 0 0,0 0-1 0 0,1 1 0 0 0,-1 0 0 0 0,0 1 0 0 0,1 0 1 0 0,-1 1-1 0 0,1 1 0 0 0,-1-1 0 0 0,1 2 0 0 0,-1 0 0 0 0,0 0 1 0 0,1 1-1 0 0,-1 0 0 0 0,-1 1 0 0 0,1 0 0 0 0,0 1 1 0 0,10 6-1 0 0,-15-8-9 0 0,-1 1 0 0 0,1-1 1 0 0,-1 1-1 0 0,0 0 0 0 0,-1 1 0 0 0,1-1 1 0 0,-1 1-1 0 0,1 0 0 0 0,-1 0 0 0 0,-1 0 1 0 0,1 0-1 0 0,-1 1 0 0 0,0-1 1 0 0,0 1-1 0 0,-1 0 0 0 0,1 0 0 0 0,-1 0 1 0 0,-1 0-1 0 0,1 1 0 0 0,-1-1 0 0 0,0 0 1 0 0,-1 1-1 0 0,1-1 0 0 0,-1 1 0 0 0,0-1 1 0 0,-1 0-1 0 0,0 1 0 0 0,0-1 1 0 0,0 0-1 0 0,-1 1 0 0 0,-3 9 0 0 0,1-7 6 0 0,-1 1-1 0 0,0-1 0 0 0,0-1 1 0 0,0 1-1 0 0,-1-1 0 0 0,-1 0 1 0 0,1 0-1 0 0,-1 0 0 0 0,-1-1 1 0 0,1-1-1 0 0,-1 1 0 0 0,-1-1 1 0 0,1 0-1 0 0,-1-1 0 0 0,0 0 1 0 0,0 0-1 0 0,0-1 0 0 0,-1 0 1 0 0,1-1-1 0 0,-1 0 0 0 0,0 0 1 0 0,0-1-1 0 0,0-1 0 0 0,-16 2 0 0 0,9-6 200 0 0,17-2 149 0 0,26-5-5 0 0,-10 9-329 0 0,-1 0-1 0 0,0 1 1 0 0,1 0 0 0 0,-1 1-1 0 0,0 1 1 0 0,0 1-1 0 0,0 0 1 0 0,0 1 0 0 0,0 0-1 0 0,-1 1 1 0 0,22 11 0 0 0,-30-13-34 0 0,0 0 1 0 0,0 1-1 0 0,0 0 1 0 0,-1 0 0 0 0,0 1-1 0 0,0-1 1 0 0,0 1-1 0 0,0 0 1 0 0,-1 1 0 0 0,1-1-1 0 0,-1 1 1 0 0,-1 0 0 0 0,1 0-1 0 0,-1 0 1 0 0,0 0-1 0 0,-1 0 1 0 0,1 1 0 0 0,-1-1-1 0 0,0 1 1 0 0,-1 0 0 0 0,0 0-1 0 0,0-1 1 0 0,0 1-1 0 0,-1 0 1 0 0,0 0 0 0 0,0 0-1 0 0,-3 13 1 0 0,2-13-32 0 0,-1 0 0 0 0,1 0 0 0 0,-2 0 0 0 0,1 0 0 0 0,-1 0 0 0 0,0 0 0 0 0,0-1 0 0 0,-1 1 0 0 0,1-1 0 0 0,-2 0 0 0 0,1 0 0 0 0,-1 0 0 0 0,-9 9 0 0 0,5-8 4 0 0,-1 1-1 0 0,1-2 1 0 0,-1 1 0 0 0,-1-1-1 0 0,1-1 1 0 0,-1 1-1 0 0,-22 6 1 0 0,9-6 17 0 0,-1 0-1 0 0,0-1 1 0 0,0-2-1 0 0,0-1 1 0 0,-1 0 0 0 0,1-2-1 0 0,-37-5 1 0 0,50 4-44 0 0,-1-2 1 0 0,1 1 0 0 0,-18-8-1 0 0,27 9-262 0 0,-1 0-1 0 0,1 0 0 0 0,0 0 0 0 0,0-1 1 0 0,0 0-1 0 0,0 0 0 0 0,0 0 0 0 0,1 0 1 0 0,-1 0-1 0 0,0 0 0 0 0,1-1 0 0 0,0 1 0 0 0,-1-1 1 0 0,1 0-1 0 0,0 1 0 0 0,1-1 0 0 0,-3-4 1 0 0,4 6-40 0 0,0 0 0 0 0,0-1 0 0 0,1 1 0 0 0,-1 0 0 0 0,0 0 1 0 0,1-1-1 0 0,-1 1 0 0 0,1 0 0 0 0,-1 0 0 0 0,1 0 1 0 0,-1-1-1 0 0,1 1 0 0 0,0 0 0 0 0,0 0 0 0 0,0 0 0 0 0,-1 0 1 0 0,1 0-1 0 0,0 1 0 0 0,0-1 0 0 0,0 0 0 0 0,1 0 1 0 0,-1 0-1 0 0,0 1 0 0 0,0-1 0 0 0,2 0 0 0 0,33-16-7222 0 0,-15 12 4134 0 0,7 5 1021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0:29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164 216 472 0 0,'0'-2'514'0'0,"0"1"-191"0"0,0 0 0 0 0,0 0 0 0 0,0 0 0 0 0,1 0 0 0 0,-1 0 1 0 0,0 0-1 0 0,-1 0 0 0 0,1 0 0 0 0,0 0 0 0 0,0 0 0 0 0,0 0 0 0 0,-1 0 0 0 0,-3-14 12851 0 0,4 15-13033 0 0,13 3 4205 0 0,-11 0-4094 0 0,0 0 0 0 0,0 0-1 0 0,0-1 1 0 0,0 1-1 0 0,0 1 1 0 0,-1-1-1 0 0,1 0 1 0 0,-1 0 0 0 0,0 1-1 0 0,0-1 1 0 0,0 0-1 0 0,0 1 1 0 0,-1-1 0 0 0,1 7-1 0 0,-3-10-90 0 0,0 0-1 0 0,0 0 0 0 0,0 0 1 0 0,0 0-1 0 0,0 0 1 0 0,0 0-1 0 0,0 0 1 0 0,0-1-1 0 0,0 1 0 0 0,0-1 1 0 0,0 0-1 0 0,-3-1 1 0 0,2 0-24 0 0,0 0 1 0 0,1-1 0 0 0,-1 1 0 0 0,1-1 0 0 0,0 0-1 0 0,0 0 1 0 0,0 0 0 0 0,0 0 0 0 0,0 0 0 0 0,1 0-1 0 0,-1 0 1 0 0,1 0 0 0 0,0-1 0 0 0,0 1 0 0 0,0 0 0 0 0,0-1-1 0 0,1 1 1 0 0,-1-1 0 0 0,1 1 0 0 0,0-7 0 0 0,0 1 7 0 0,0 0 1 0 0,1 1-1 0 0,0-1 1 0 0,0 1 0 0 0,1-1-1 0 0,0 1 1 0 0,5-14 0 0 0,-6 20-146 0 0,-1 1 0 0 0,1-1 0 0 0,0 0 0 0 0,0 1 0 0 0,-1-1 0 0 0,1 1 0 0 0,0 0 0 0 0,1-1 0 0 0,-1 1 0 0 0,0 0 0 0 0,0-1 0 0 0,0 1 0 0 0,1 0 0 0 0,-1 0 0 0 0,1 0 0 0 0,-1 0 0 0 0,1 0 0 0 0,-1 0 1 0 0,1 1-1 0 0,0-1 0 0 0,-1 1 0 0 0,1-1 0 0 0,0 1 0 0 0,-1-1 0 0 0,1 1 0 0 0,0 0 0 0 0,-1 0 0 0 0,1 0 0 0 0,0 0 0 0 0,0 0 0 0 0,0 0 0 0 0,-1 0 0 0 0,1 0 0 0 0,0 1 0 0 0,-1-1 0 0 0,1 1 0 0 0,0 0 0 0 0,1 0 0 0 0,0 1 0 0 0,-1-1 0 0 0,1 0 0 0 0,-1 1 0 0 0,1 0 0 0 0,-1 0 0 0 0,0 0 0 0 0,0 0 0 0 0,0 0 0 0 0,0 0 0 0 0,0 0 0 0 0,-1 0 0 0 0,1 1 0 0 0,-1-1 0 0 0,1 1 0 0 0,-1-1 0 0 0,0 1 0 0 0,0 0 0 0 0,0-1 0 0 0,0 1 0 0 0,0 0 0 0 0,-1 0 0 0 0,1 0 0 0 0,-1 2 0 0 0,0-2 0 0 0,1 0 0 0 0,-1 0 0 0 0,-1 0 0 0 0,1 0 0 0 0,0 0 0 0 0,-1 0 0 0 0,1 0 0 0 0,-1 0 0 0 0,0-1 0 0 0,0 1 0 0 0,0 0 0 0 0,0 0 0 0 0,0-1 0 0 0,-1 1 0 0 0,1-1 0 0 0,-1 1 0 0 0,0-1 0 0 0,0 0 0 0 0,0 1 0 0 0,0-1 0 0 0,0 0 0 0 0,0 0 0 0 0,-1-1 0 0 0,1 1 0 0 0,0 0 0 0 0,-1-1 0 0 0,0 1 0 0 0,1-1 0 0 0,-1 0 0 0 0,0 0 0 0 0,1 0 0 0 0,-1 0 0 0 0,0-1 0 0 0,0 1 0 0 0,0-1 0 0 0,-4 1 0 0 0,4-1 0 0 0,1 0 0 0 0,-1 0 0 0 0,0 0 0 0 0,0 0 0 0 0,0-1 0 0 0,1 1 0 0 0,-1-1 0 0 0,0 1 0 0 0,1-1 0 0 0,-1 0 0 0 0,0 0 0 0 0,1 0 0 0 0,-1-1 0 0 0,1 1 0 0 0,0 0 0 0 0,-1-1 0 0 0,1 0 0 0 0,0 0 0 0 0,0 1 0 0 0,0-1 0 0 0,0 0 0 0 0,0 0 0 0 0,1-1 0 0 0,-1 1 0 0 0,0 0 0 0 0,1-1 0 0 0,-2-3 0 0 0,2 2 0 0 0,0 0 0 0 0,0 0 0 0 0,0-1 0 0 0,1 1 0 0 0,-1 0 0 0 0,1-1 0 0 0,0 1 0 0 0,1-1 0 0 0,-1 1 0 0 0,1 0 0 0 0,-1-1 0 0 0,1 1 0 0 0,1 0 0 0 0,-1 0 0 0 0,3-6 0 0 0,-3 6 0 0 0,1 1 0 0 0,0 0 0 0 0,-1-1 0 0 0,1 1 0 0 0,1 0 0 0 0,-1 0 0 0 0,0 0 0 0 0,1 0 0 0 0,-1 0 0 0 0,1 1 0 0 0,0-1 0 0 0,0 1 0 0 0,0 0 0 0 0,0 0 0 0 0,0 0 0 0 0,1 0 0 0 0,4-2 0 0 0,-6 4 0 0 0,1 0 0 0 0,0-1 0 0 0,-1 1 0 0 0,1 0 0 0 0,0 0 0 0 0,-1 1 0 0 0,1-1 0 0 0,0 0 0 0 0,-1 1 0 0 0,1 0 0 0 0,0 0 0 0 0,-1-1 0 0 0,1 2 0 0 0,-1-1 0 0 0,1 0 0 0 0,-1 0 0 0 0,0 1 0 0 0,0-1 0 0 0,1 1 0 0 0,-1 0 0 0 0,0 0 0 0 0,0-1 0 0 0,-1 1 0 0 0,1 0 0 0 0,0 1 0 0 0,-1-1 0 0 0,1 0 0 0 0,0 3 0 0 0,1-1 0 0 0,-2-1 0 0 0,1 1 0 0 0,0 0 0 0 0,-1 0 0 0 0,0 0 0 0 0,1 0 0 0 0,-2 0 0 0 0,1 0 0 0 0,0 0 0 0 0,-1 0 0 0 0,0 0 0 0 0,0 0 0 0 0,0 1 0 0 0,0-1 0 0 0,-1 0 0 0 0,1 0 0 0 0,-1 0 0 0 0,0 0 0 0 0,-3 6 0 0 0,2-4 0 0 0,0-1 0 0 0,0 0 0 0 0,-1 0 0 0 0,0 0 0 0 0,0 0 0 0 0,0 0 0 0 0,0 0 0 0 0,-1-1 0 0 0,0 0 0 0 0,0 0 0 0 0,0 0 0 0 0,0 0 0 0 0,-10 6 0 0 0,12-9 0 0 0,0 0 0 0 0,0 0 0 0 0,0 0 0 0 0,0 0 0 0 0,0-1 0 0 0,0 1 0 0 0,0 0 0 0 0,0-1 0 0 0,0 0 0 0 0,0 1 0 0 0,0-1 0 0 0,-1 0 0 0 0,1 0 0 0 0,0 0 0 0 0,0 0 0 0 0,0-1 0 0 0,0 1 0 0 0,-1-1 0 0 0,1 1 0 0 0,0-1 0 0 0,0 0 0 0 0,0 1 0 0 0,0-1 0 0 0,0 0 0 0 0,0-1 0 0 0,1 1 0 0 0,-1 0 0 0 0,0 0 0 0 0,0-1 0 0 0,1 1 0 0 0,-1-1 0 0 0,1 1 0 0 0,-1-1 0 0 0,1 0 0 0 0,0 0 0 0 0,0 1 0 0 0,0-1 0 0 0,0 0 0 0 0,0 0 0 0 0,0 0 0 0 0,0 0 0 0 0,1 0 0 0 0,-1-1 0 0 0,1 1 0 0 0,-1 0 0 0 0,1 0 0 0 0,0 0 0 0 0,0-3 0 0 0,0 0 0 0 0,0 0 0 0 0,1-1 0 0 0,0 1 0 0 0,0 0 0 0 0,0-1 0 0 0,1 1 0 0 0,-1 0 0 0 0,1 0 0 0 0,1 0 0 0 0,-1 0 0 0 0,1 1 0 0 0,-1-1 0 0 0,1 1 0 0 0,1-1 0 0 0,-1 1 0 0 0,8-7 0 0 0,-8 8 0 0 0,0 1 0 0 0,0-1 0 0 0,0 1 0 0 0,0 0 0 0 0,1 0 0 0 0,-1 0 0 0 0,1 1 0 0 0,-1-1 0 0 0,1 1 0 0 0,0 0 0 0 0,-1 0 0 0 0,1 0 0 0 0,0 0 0 0 0,0 1 0 0 0,0 0 0 0 0,0 0 0 0 0,0 0 0 0 0,0 0 0 0 0,-1 0 0 0 0,1 1 0 0 0,0-1 0 0 0,0 1 0 0 0,7 3 0 0 0,-9-3 0 0 0,1 0 0 0 0,0 1 0 0 0,0 0 0 0 0,0 0 0 0 0,-1-1 0 0 0,1 2 0 0 0,-1-1 0 0 0,0 0 0 0 0,1 0 0 0 0,-1 1 0 0 0,0-1 0 0 0,-1 1 0 0 0,1 0 0 0 0,0-1 0 0 0,-1 1 0 0 0,1 0 0 0 0,-1 0 0 0 0,0 0 0 0 0,0 0 0 0 0,0 0 0 0 0,0 0 0 0 0,-1 1 0 0 0,1-1 0 0 0,-1 0 0 0 0,0 0 0 0 0,0 0 0 0 0,0 1 0 0 0,0-1 0 0 0,0 0 0 0 0,-1 0 0 0 0,-1 5 0 0 0,2-4 0 0 0,-1-1 0 0 0,0 0 0 0 0,0 0 0 0 0,0 1 0 0 0,0-1 0 0 0,0 0 0 0 0,0 0 0 0 0,-1 0 0 0 0,0 0 0 0 0,1 0 0 0 0,-1-1 0 0 0,0 1 0 0 0,-1 0 0 0 0,1-1 0 0 0,0 0 0 0 0,-1 1 0 0 0,1-1 0 0 0,-1 0 0 0 0,0 0 0 0 0,0 0 0 0 0,1-1 0 0 0,-1 1 0 0 0,0-1 0 0 0,-1 1 0 0 0,1-1 0 0 0,0 0 0 0 0,0 0 0 0 0,-6 0 0 0 0,5-1 0 0 0,1 0 0 0 0,-1 0 0 0 0,1-1 0 0 0,-1 1 0 0 0,1-1 0 0 0,-1 0 0 0 0,1 0 0 0 0,0 0 0 0 0,0-1 0 0 0,-1 1 0 0 0,1-1 0 0 0,0 0 0 0 0,0 0 0 0 0,0 0 0 0 0,1 0 0 0 0,-1 0 0 0 0,0-1 0 0 0,1 1 0 0 0,0-1 0 0 0,-1 1 0 0 0,1-1 0 0 0,0 0 0 0 0,0 0 0 0 0,1 0 0 0 0,-1 0 0 0 0,1-1 0 0 0,-1 1 0 0 0,1 0 0 0 0,0-1 0 0 0,0 1 0 0 0,1 0 0 0 0,-1-1 0 0 0,1 1 0 0 0,-1-1 0 0 0,1 1 0 0 0,1-6 0 0 0,-2 2 0 0 0,1 0 0 0 0,1 0 0 0 0,-1 0 0 0 0,1 1 0 0 0,0-1 0 0 0,1 0 0 0 0,0 1 0 0 0,0-1 0 0 0,0 1 0 0 0,1 0 0 0 0,0-1 0 0 0,0 1 0 0 0,0 1 0 0 0,1-1 0 0 0,0 0 0 0 0,0 1 0 0 0,0 0 0 0 0,7-6 0 0 0,-9 10 0 0 0,0-1 0 0 0,0 1 0 0 0,0-1 0 0 0,0 1 0 0 0,0 0 0 0 0,1 0 0 0 0,-1 0 0 0 0,1 0 0 0 0,-1 0 0 0 0,1 0 0 0 0,-1 1 0 0 0,1-1 0 0 0,-1 1 0 0 0,1 0 0 0 0,-1 0 0 0 0,1 0 0 0 0,0 0 0 0 0,-1 0 0 0 0,1 0 0 0 0,-1 1 0 0 0,1-1 0 0 0,-1 1 0 0 0,1 0 0 0 0,-1 0 0 0 0,1 0 0 0 0,-1 0 0 0 0,0 0 0 0 0,1 0 0 0 0,-1 1 0 0 0,0-1 0 0 0,0 1 0 0 0,4 3 0 0 0,-3-2 0 0 0,1 1 0 0 0,-1 0 0 0 0,0 1 0 0 0,0-1 0 0 0,0 0 0 0 0,-1 1 0 0 0,1 0 0 0 0,-1-1 0 0 0,0 1 0 0 0,-1 0 0 0 0,1 0 0 0 0,-1 0 0 0 0,0 1 0 0 0,0-1 0 0 0,0 10 0 0 0,-1-8 0 0 0,0 0 0 0 0,0 0 0 0 0,-1 0 0 0 0,0 0 0 0 0,0 0 0 0 0,-1 0 0 0 0,0 0 0 0 0,0-1 0 0 0,-5 11 0 0 0,6-15 0 0 0,-1-1 0 0 0,1 1 0 0 0,-1 0 0 0 0,1 0 0 0 0,-1-1 0 0 0,1 1 0 0 0,-1 0 0 0 0,0-1 0 0 0,0 0 0 0 0,0 1 0 0 0,0-1 0 0 0,0 0 0 0 0,0 0 0 0 0,0 0 0 0 0,0-1 0 0 0,0 1 0 0 0,-1 0 0 0 0,1-1 0 0 0,0 1 0 0 0,0-1 0 0 0,-1 0 0 0 0,1 0 0 0 0,0 0 0 0 0,-1 0 0 0 0,1 0 0 0 0,0 0 0 0 0,-1-1 0 0 0,1 1 0 0 0,0-1 0 0 0,0 1 0 0 0,0-1 0 0 0,-1 0 0 0 0,-2-2 0 0 0,1 2 0 0 0,0-1 0 0 0,0 1 0 0 0,0-1 0 0 0,1 0 0 0 0,-1 0 0 0 0,1 0 0 0 0,-1-1 0 0 0,1 1 0 0 0,0-1 0 0 0,0 0 0 0 0,0 0 0 0 0,0 0 0 0 0,1 0 0 0 0,-1 0 0 0 0,1 0 0 0 0,0-1 0 0 0,0 0 0 0 0,0 1 0 0 0,0-1 0 0 0,1 0 0 0 0,-1 0 0 0 0,1 0 0 0 0,0 0 0 0 0,0 0 0 0 0,1 0 0 0 0,-1 0 0 0 0,1 0 0 0 0,0 0 0 0 0,0 0 0 0 0,0-6 0 0 0,1 5 0 0 0,-1 0 0 0 0,1 0 0 0 0,0 1 0 0 0,0-1 0 0 0,1 0 0 0 0,-1 1 0 0 0,1-1 0 0 0,0 1 0 0 0,0 0 0 0 0,1-1 0 0 0,-1 1 0 0 0,1 0 0 0 0,0 0 0 0 0,0 1 0 0 0,6-7 0 0 0,-8 9 0 0 0,1 0 0 0 0,-1 0 0 0 0,1-1 0 0 0,-1 1 0 0 0,1 0 0 0 0,0 0 0 0 0,-1 0 0 0 0,1 1 0 0 0,0-1 0 0 0,-1 0 0 0 0,1 1 0 0 0,0-1 0 0 0,0 1 0 0 0,0-1 0 0 0,0 1 0 0 0,0 0 0 0 0,-1 0 0 0 0,1 0 0 0 0,0 0 0 0 0,0 0 0 0 0,0 0 0 0 0,0 1 0 0 0,0-1 0 0 0,0 0 0 0 0,-1 1 0 0 0,1 0 0 0 0,0-1 0 0 0,0 1 0 0 0,-1 0 0 0 0,1 0 0 0 0,0 0 0 0 0,-1 0 0 0 0,1 0 0 0 0,-1 0 0 0 0,0 1 0 0 0,1-1 0 0 0,-1 0 0 0 0,0 1 0 0 0,0-1 0 0 0,1 1 0 0 0,-1-1 0 0 0,1 4 0 0 0,1 0 0 0 0,-1 1 0 0 0,1-1 0 0 0,-1 1 0 0 0,0 0 0 0 0,0 0 0 0 0,-1 0 0 0 0,0 0 0 0 0,0 0 0 0 0,0 0 0 0 0,-1 0 0 0 0,0 1 0 0 0,0-1 0 0 0,0 0 0 0 0,-1 0 0 0 0,0 0 0 0 0,-3 11 0 0 0,3-12 0 0 0,0 0 0 0 0,-1 0 0 0 0,1 0 0 0 0,-1-1 0 0 0,0 1 0 0 0,0-1 0 0 0,-1 1 0 0 0,1-1 0 0 0,-1 0 0 0 0,0 0 0 0 0,0 0 0 0 0,0 0 0 0 0,-1 0 0 0 0,0-1 0 0 0,1 0 0 0 0,-1 0 0 0 0,0 0 0 0 0,0 0 0 0 0,-1 0 0 0 0,1-1 0 0 0,-6 3 0 0 0,8-4 0 0 0,0 0 0 0 0,0-1 0 0 0,0 1 0 0 0,0 0 0 0 0,0-1 0 0 0,-1 1 0 0 0,1-1 0 0 0,0 0 0 0 0,0 0 0 0 0,0 0 0 0 0,0 0 0 0 0,-1 0 0 0 0,1 0 0 0 0,0-1 0 0 0,0 1 0 0 0,0-1 0 0 0,0 1 0 0 0,0-1 0 0 0,0 0 0 0 0,0 0 0 0 0,0 0 0 0 0,0 0 0 0 0,0 0 0 0 0,0 0 0 0 0,0 0 0 0 0,1-1 0 0 0,-1 1 0 0 0,1-1 0 0 0,-1 1 0 0 0,1-1 0 0 0,-1 0 0 0 0,1 0 0 0 0,0 1 0 0 0,0-1 0 0 0,0 0 0 0 0,0 0 0 0 0,0 0 0 0 0,0 0 0 0 0,1 0 0 0 0,-1 0 0 0 0,0 0 0 0 0,1-4 0 0 0,-1-1 0 0 0,0 0 0 0 0,1 0 0 0 0,0-1 0 0 0,0 1 0 0 0,1 0 0 0 0,0 0 0 0 0,0 0 0 0 0,1 0 0 0 0,0 0 0 0 0,0 0 0 0 0,5-9 0 0 0,-4 11 0 0 0,-1 1 0 0 0,2-1 0 0 0,-1 1 0 0 0,0 0 0 0 0,1 0 0 0 0,0 0 0 0 0,0 0 0 0 0,0 1 0 0 0,0-1 0 0 0,1 1 0 0 0,-1 0 0 0 0,1 1 0 0 0,0-1 0 0 0,0 1 0 0 0,8-3 0 0 0,-10 4 0 0 0,-1 0 0 0 0,0 1 0 0 0,1 0 0 0 0,-1-1 0 0 0,0 1 0 0 0,0 0 0 0 0,1 0 0 0 0,-1 0 0 0 0,0 0 0 0 0,1 0 0 0 0,-1 1 0 0 0,0-1 0 0 0,1 1 0 0 0,-1-1 0 0 0,0 1 0 0 0,0 0 0 0 0,0 0 0 0 0,1 0 0 0 0,-1 0 0 0 0,0 0 0 0 0,-1 1 0 0 0,1-1 0 0 0,0 1 0 0 0,0-1 0 0 0,0 1 0 0 0,-1-1 0 0 0,1 1 0 0 0,-1 0 0 0 0,0 0 0 0 0,1 0 0 0 0,-1 0 0 0 0,0 0 0 0 0,0 0 0 0 0,0 0 0 0 0,0 0 0 0 0,0 1 0 0 0,-1-1 0 0 0,1 3 0 0 0,1 1 0 0 0,-1 0 0 0 0,0 1 0 0 0,0-1 0 0 0,-1 1 0 0 0,1-1 0 0 0,-1 1 0 0 0,-1 0 0 0 0,1-1 0 0 0,-1 1 0 0 0,-1-1 0 0 0,1 0 0 0 0,-1 1 0 0 0,0-1 0 0 0,0 0 0 0 0,-1 0 0 0 0,0 0 0 0 0,-4 7 0 0 0,5-9 0 0 0,-1-1 0 0 0,1 0 0 0 0,0 0 0 0 0,-1 0 0 0 0,0 0 0 0 0,0 0 0 0 0,0-1 0 0 0,0 1 0 0 0,0-1 0 0 0,-1 0 0 0 0,1 1 0 0 0,-1-2 0 0 0,1 1 0 0 0,-1 0 0 0 0,0-1 0 0 0,1 0 0 0 0,-1 1 0 0 0,0-2 0 0 0,0 1 0 0 0,0 0 0 0 0,0-1 0 0 0,0 0 0 0 0,0 0 0 0 0,0 0 0 0 0,0 0 0 0 0,0 0 0 0 0,0-1 0 0 0,-6-1 0 0 0,5 0 0 0 0,0 0 0 0 0,0 0 0 0 0,0-1 0 0 0,1 1 0 0 0,-1-1 0 0 0,1 0 0 0 0,-1-1 0 0 0,1 1 0 0 0,0-1 0 0 0,0 1 0 0 0,1-1 0 0 0,-1 0 0 0 0,1-1 0 0 0,0 1 0 0 0,0 0 0 0 0,0-1 0 0 0,0 0 0 0 0,1 0 0 0 0,0 0 0 0 0,0 0 0 0 0,0 0 0 0 0,1 0 0 0 0,0 0 0 0 0,0-1 0 0 0,0 1 0 0 0,0 0 0 0 0,1-1 0 0 0,0 1 0 0 0,0 0 0 0 0,1-1 0 0 0,-1 1 0 0 0,1 0 0 0 0,0-1 0 0 0,0 1 0 0 0,1 0 0 0 0,0 0 0 0 0,0 0 0 0 0,0 0 0 0 0,0 0 0 0 0,1 0 0 0 0,0 1 0 0 0,0-1 0 0 0,0 1 0 0 0,1 0 0 0 0,-1 0 0 0 0,1 0 0 0 0,0 0 0 0 0,0 1 0 0 0,9-6 0 0 0,-11 7 0 0 0,1 1 0 0 0,0-1 0 0 0,-1 1 0 0 0,1 0 0 0 0,0 0 0 0 0,0 0 0 0 0,0 0 0 0 0,-1 0 0 0 0,1 1 0 0 0,0-1 0 0 0,0 1 0 0 0,0 0 0 0 0,0 0 0 0 0,0 0 0 0 0,0 0 0 0 0,0 1 0 0 0,0-1 0 0 0,0 1 0 0 0,0 0 0 0 0,0 0 0 0 0,0 0 0 0 0,0 0 0 0 0,-1 0 0 0 0,1 1 0 0 0,0-1 0 0 0,-1 1 0 0 0,0-1 0 0 0,1 1 0 0 0,-1 0 0 0 0,0 0 0 0 0,0 0 0 0 0,1 0 0 0 0,-2 1 0 0 0,1-1 0 0 0,0 1 0 0 0,1 2 0 0 0,4 7 0 0 0,0 0 0 0 0,0 1 0 0 0,-2 0 0 0 0,0 0 0 0 0,0 0 0 0 0,3 15 0 0 0,-8-25 0 0 0,1 1 0 0 0,-1-1 0 0 0,0 0 0 0 0,0 1 0 0 0,0-1 0 0 0,0 0 0 0 0,0 0 0 0 0,-1 1 0 0 0,1-1 0 0 0,-1 0 0 0 0,0 0 0 0 0,0 0 0 0 0,0 0 0 0 0,0 0 0 0 0,-1 0 0 0 0,1 0 0 0 0,-1 0 0 0 0,0 0 0 0 0,0-1 0 0 0,0 1 0 0 0,0 0 0 0 0,-4 2 0 0 0,2-1 0 0 0,1-1 0 0 0,-1 0 0 0 0,0-1 0 0 0,0 1 0 0 0,0-1 0 0 0,0 1 0 0 0,0-1 0 0 0,-1 0 0 0 0,1-1 0 0 0,-1 1 0 0 0,1-1 0 0 0,-1 0 0 0 0,1 0 0 0 0,-1 0 0 0 0,-5-1 0 0 0,2 0 0 0 0,-1-1 0 0 0,1 0 0 0 0,0 0 0 0 0,0-1 0 0 0,0 0 0 0 0,0-1 0 0 0,0 1 0 0 0,1-1 0 0 0,-1-1 0 0 0,1 0 0 0 0,0 0 0 0 0,0 0 0 0 0,0-1 0 0 0,0 0 0 0 0,1 0 0 0 0,0-1 0 0 0,-6-7 0 0 0,8 9 0 0 0,1 0 0 0 0,0 0 0 0 0,0-1 0 0 0,0 1 0 0 0,0-1 0 0 0,1 0 0 0 0,0 1 0 0 0,0-1 0 0 0,0 0 0 0 0,1 0 0 0 0,-1-1 0 0 0,1 1 0 0 0,0 0 0 0 0,1 0 0 0 0,-1 0 0 0 0,1-1 0 0 0,0 1 0 0 0,1 0 0 0 0,-1-1 0 0 0,1 1 0 0 0,0 0 0 0 0,0 0 0 0 0,1 0 0 0 0,-1 0 0 0 0,1 0 0 0 0,0 0 0 0 0,6-9 0 0 0,-6 11 0 0 0,0 0 0 0 0,0 0 0 0 0,1 0 0 0 0,-1 0 0 0 0,1 1 0 0 0,0-1 0 0 0,-1 1 0 0 0,1-1 0 0 0,0 1 0 0 0,1 0 0 0 0,-1 0 0 0 0,0 1 0 0 0,1-1 0 0 0,-1 0 0 0 0,1 1 0 0 0,-1 0 0 0 0,1 0 0 0 0,0 0 0 0 0,-1 0 0 0 0,1 1 0 0 0,0 0 0 0 0,0-1 0 0 0,-1 1 0 0 0,1 0 0 0 0,0 1 0 0 0,0-1 0 0 0,-1 1 0 0 0,1 0 0 0 0,0 0 0 0 0,-1 0 0 0 0,1 0 0 0 0,-1 0 0 0 0,1 1 0 0 0,-1 0 0 0 0,5 2 0 0 0,-3-1 0 0 0,1 0 0 0 0,-1 1 0 0 0,0-1 0 0 0,0 1 0 0 0,0 0 0 0 0,0 0 0 0 0,-1 0 0 0 0,0 1 0 0 0,0-1 0 0 0,0 1 0 0 0,0 0 0 0 0,-1 1 0 0 0,0-1 0 0 0,0 0 0 0 0,0 1 0 0 0,-1 0 0 0 0,0-1 0 0 0,0 1 0 0 0,0 0 0 0 0,-1 0 0 0 0,2 10 0 0 0,-3-11 0 0 0,-1 0 0 0 0,1 0 0 0 0,-1-1 0 0 0,0 1 0 0 0,0 0 0 0 0,0-1 0 0 0,-1 1 0 0 0,1-1 0 0 0,-1 1 0 0 0,0-1 0 0 0,-1 0 0 0 0,1 0 0 0 0,-1 0 0 0 0,0 0 0 0 0,-4 5 0 0 0,5-7 0 0 0,0 0 0 0 0,0 0 0 0 0,-1-1 0 0 0,1 1 0 0 0,0 0 0 0 0,-1-1 0 0 0,0 1 0 0 0,1-1 0 0 0,-1 0 0 0 0,0 0 0 0 0,1 0 0 0 0,-1 0 0 0 0,0-1 0 0 0,0 1 0 0 0,0-1 0 0 0,0 1 0 0 0,0-1 0 0 0,0 0 0 0 0,0 0 0 0 0,0 0 0 0 0,0-1 0 0 0,0 1 0 0 0,1-1 0 0 0,-1 0 0 0 0,-5-1 0 0 0,5 1 0 0 0,1 0 0 0 0,-1 0 0 0 0,1 0 0 0 0,-1 0 0 0 0,1 0 0 0 0,-1-1 0 0 0,1 1 0 0 0,0-1 0 0 0,-1 1 0 0 0,1-1 0 0 0,0 0 0 0 0,0 0 0 0 0,0 0 0 0 0,1 0 0 0 0,-1 0 0 0 0,0-1 0 0 0,1 1 0 0 0,0 0 0 0 0,-1-1 0 0 0,1 1 0 0 0,0-1 0 0 0,0 0 0 0 0,0 1 0 0 0,1-1 0 0 0,-1 0 0 0 0,0 1 0 0 0,1-1 0 0 0,0 0 0 0 0,0 0 0 0 0,0 1 0 0 0,0-1 0 0 0,0 0 0 0 0,1 0 0 0 0,-1 1 0 0 0,1-1 0 0 0,-1 0 0 0 0,1 0 0 0 0,0 1 0 0 0,0-1 0 0 0,0 1 0 0 0,1-1 0 0 0,-1 1 0 0 0,1 0 0 0 0,-1-1 0 0 0,1 1 0 0 0,0 0 0 0 0,0 0 0 0 0,-1 0 0 0 0,2 0 0 0 0,-1 0 0 0 0,0 1 0 0 0,0-1 0 0 0,0 1 0 0 0,5-3 0 0 0,26-11-3013 0 0,-28 14 1721 0 0,-1 0 1 0 0,1 0 0 0 0,-1 0 0 0 0,1 1 0 0 0,-1-1 0 0 0,1 1 0 0 0,-1 0 0 0 0,8 1 0 0 0,-9 0 193 0 0,1-1 0 0 0,-1 1 1 0 0,1 1-1 0 0,-1-1 1 0 0,1 0-1 0 0,-1 1 1 0 0,1 0-1 0 0,-1-1 0 0 0,0 1 1 0 0,4 4-1 0 0,17 21-2722 0 0,-6-5 1812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19:18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324 84 19129,'0'0'3175,"0"0"-708,0 0 882,0-2-181,0-10-1708,0-38-1441,0 50-19,0-1 0,0 1 0,0 0 0,0 0 0,0-1 0,-1 1 0,1 0 0,0 0 0,0-1 0,0 1 0,0 0 0,0 0 0,0 0 0,0-1 0,-1 1 0,1 0 0,0 0 0,0 0 0,0-1 0,-1 1 0,1 0 0,0 0 0,0 0 0,0 0 0,-1 0 0,1 0 0,0 0 0,0-1 0,-1 1 0,1 0 0,0 0 0,0 0 0,0 0 0,-1 0 0,1 0 0,0 0 0,0 0 0,-1 0 0,1 0 0,0 0 0,0 0 0,-1 0 0,1 1 0,-18-2 0,-34-2 0,35 0 0,12 1 0,-1 1 0,1-1 0,-1 1 0,0 0 0,0 1 0,1 0 0,-1-1 0,0 2 0,0-1 0,1 1 0,-1 0 0,0 0 0,1 0 0,-1 1 0,1 0 0,-1 0 0,-3 3 0,4-2 0,1 1 0,0 0 0,0 0 0,0 0 0,0 1 0,1 0 0,-1-1 0,1 1 0,1 0 0,-2 1 0,3-4 0,0 0 0,0 0 0,1 1 0,-1-1 0,0 0 0,1 0 0,-1 0 0,1 0 0,0 1 0,-1-1 0,1 0 0,0 0 0,1 1 0,-1-1 0,0 0 0,0 0 0,1 0 0,0 1 0,-1-1 0,1 0 0,0 0 0,0 0 0,0 0 0,0 0 0,0 0 0,1-1 0,-1 1 0,1 0 0,-1-1 0,1 1 0,-1 0 0,2-1 0,13 10 0,1-2 0,0 0 0,1-2 0,-1 1 0,2-2 0,11 2 0,-1 2 0,0 0 0,2 3 0,-26-11 0,0 0 0,-1 1 0,1 0 0,-1 0 0,0 0 0,1 1 0,-1-1 0,-1 1 0,1 0 0,0 0 0,-1 0 0,0 1 0,0-1 0,0 1 0,-1 0 0,0-1 0,1 1 0,-3-2 0,1 0 0,0 0 0,-1 0 0,1 0 0,-1 0 0,0-1 0,0 1 0,0 0 0,-1 0 0,1 0 0,-1 0 0,1 0 0,-1 0 0,0-1 0,0 1 0,0 0 0,-1-1 0,1 1 0,0-1 0,-1 1 0,0-1 0,0 0 0,1 1 0,-1-1 0,-1 0 0,1 0 0,0 0 0,0-1 0,-1 1 0,0 0 0,-12 7 0,0-1 0,-1 0 0,0-1 0,0-1 0,0-1 0,-16 4 0,1 0 0,12-3 0,8-2 0,-1 0 0,1-1 0,-1 0 0,0-1 0,0 0 0,1-1 0,-2 0 0,1-1 0,0 0 0,-4-2 0,13 2-89,0-1-1,0 0 1,0 0 0,0 0-1,0 0 1,0 0 0,0-1-1,1 1 1,-1-1 0,1 0-1,-1 0 90,-7-14-5311,10 15 4640,0 0 1,0 0-1,0-1 0,0 1 0,0 0 1,0 0-1,0-1 0,1 1 0,-1 0 0,0 0 1,1 0-1,-1-1 0,1 1 0,-1 0 0,1 0 1,0 0 670,28-31-12940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19:18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0 268 23371,'0'4'3031,"0"2"3275,12 66-6247,-12-71-59,0 1 0,0-1 0,0 1 0,1-1 0,-1 1 0,0-1 0,1 1 0,-1-1 0,1 1 0,-1-1 0,1 1 0,0-1 0,0 1 0,38 66-99,-37-65-709,-2-3-1772,0 0-3103,0 0-4948,0 0-1134</inkml:trace>
  <inkml:trace contextRef="#ctx0" brushRef="#br0" timeOffset="1">70 14 15127,'0'-8'3281,"0"8"-1440,-11-5 1921,-1 5-1761,12 0-560,0 0-801,0 0-400,0 0-320,0 0-400,0 0-1041,0 0-6483,0 0-3601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19:19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23 18969,'-5'-4'12466,"-3"0"-12647,-1 0 364,-1 2 0,1-1 0,-1 1-1,1 0 1,-1 1 0,0 1 0,1-1-1,-1 1 1,-7 1-183,13 0-5,0-1 0,0 1-1,0-1 1,0 1 0,1 0-1,-1 1 1,0-1 0,0 1 0,1-1-1,-1 1 1,1 0 0,-1 0-1,1 1 1,0-1 0,0 1 0,0 0-1,0 0 1,1 0 0,-1 0-1,1 0 1,-1 0 0,1 1 0,0-1-1,1 1 1,-2 1 5,-2 9 0,0 1 0,1 0 0,0 0 0,2 0 0,-1 4 0,2-16 0,1 1 0,0 0 0,0-1 0,0 1 0,0-1 0,1 1 0,-1 0 0,1-1 0,0 1 0,0-1 0,0 0 0,0 1 0,1-1 0,-1 0 0,1 0 0,0 0 0,0 0 0,0 0 0,1 0 0,-1 0 0,1-1 0,-1 1 0,1-1 0,0 0 0,0 1 0,1-1 0,10 6 0,1-1 0,0-1 0,0-1 0,1 0 0,1 0 0,-8-3 0,1 0 0,-1-1 0,1 1 0,-1-2 0,1 1 0,0-2 0,-1 1 0,1-1 0,6-2 0,-15 3-17,5-1 54,-5 0-52,0 0 0,-1 0 0,1-1 0,-1 1 0,1 0 0,-1 0 0,0 0 0,1-1 0,-1 1 0,0 0 0,0 0 0,0-1 0,0 1 0,0 0 0,0-1 15,0-1-1449,0 3-3292,0-2-6037,0-8-1454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19:20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47 23691,'-1'0'231,"1"0"-1,-1 0 1,0 0-1,1 0 1,-1-1 0,0 1-1,1 0 1,-1 0 0,0 0-1,1-1 1,-1 1 0,1 0-1,-1-1 1,1 1 0,-1 0-1,1-1 1,-1 1 0,1-1-1,-1 1 1,1-1 0,-1 1-1,1-1 1,0 1 0,-1-1-231,-1-1 183,0 0 0,0 0 1,0 0-1,0 0 1,-1 1-1,1-1 0,0 1 1,-1 0-1,1 0 0,-1 0 1,0 0-1,1 0 1,-1 0-1,0 1 0,0-1 1,1 1-1,-1 0 0,0 0 1,0 0-1,0 0 1,0 0-185,-9 0-76,0 0-1,0 1 1,0 1-1,-10 2 78,16-2 0,0 0 0,0 1 0,0-1 0,0 1 0,0 1 0,1-1 0,-1 1 0,1 0 0,0 0 0,0 1 0,1 0 0,-1-1 0,1 2 0,0-1 0,1 0 0,-1 1 0,1-1 0,0 1 0,0 0 0,1 0 0,-1 1 0,2-1 0,-2 6 0,-1 7 0,2-8 0,0 1 0,0-1 0,2 1 0,-1 0 0,1 2 0,1-11 0,-1 0 0,0 0 0,1-1 0,0 1 0,-1 0 0,1 0 0,0 0 0,0 0 0,1-1 0,-1 1 0,1-1 0,-1 1 0,1-1 0,0 1 0,0-1 0,0 0 0,0 0 0,0 0 0,0 0 0,1 0 0,-1-1 0,3 2 0,5 3 0,0-1 0,0-1 0,0 1 0,1-2 0,0 1 0,8 0 0,-15-3 0,-1-1 0,1 1 0,-1-1 0,1 0 0,0 0 0,-1 0 0,1-1 0,-1 1 0,1-1 0,-1 0 0,0 0 0,1 0 0,-1 0 0,0-1 0,0 1 0,0-1 0,0 0 0,0 0 0,0 0 0,0 0 0,0-1 0,-1 1 0,1-1 0,-2 2 0,0-1 0,1 1 0,-1-1 0,0 0 0,0 0 0,0 1 0,0-1 0,-1 0 0,1 0 0,0 0 0,-1 0 0,7-29 0,1 1 0,1 1 0,2 0 0,1 0 0,1-1 0,0 1 0,-10 23 0,0-1 0,-1 1 0,2 0 0,-1 0 0,1 0 0,1-1 0,-3 5 0,-1 0 0,1 1 0,0-1 0,0 0 0,0 1 0,0 0 0,1-1 0,-1 1 0,0 0 0,0 0 0,1 0 0,-1 0 0,1 1 0,-1-1 0,0 1 0,1-1 0,-1 1 0,1 0 0,2 0 0,1 0 0,-1-1 0,0 1 0,0 0 0,0 0 0,0 0 0,0 0 0,0 1 0,0 0 0,0 0 0,-1 0 0,1 1 0,0 0 0,-1 0 0,1 0 0,-1 0 0,1 1 0,-1-1 0,0 1 0,0 0 0,2 3 0,1 3 0,-1 1 0,0 0 0,-1 0 0,0 1 0,0-1 0,-1 1 0,0 3 0,22 84 0,-25-84 0,0-1 0,0 1 0,-1 0 0,-1 3 0,0 8 0,3-20 0,-2-4 0,-1-1 0,1 1 0,0-1 0,-1 1 0,1 0 0,-1-1 0,1 1 0,-1-1 0,1 1 0,-1-1 0,0 1 0,1-1 0,-1 0 0,1 1 0,-1-1 0,0 0 0,1 0 0,-1 1 0,0-1 0,0 0 0,1 0 0,-1 0 0,0 0 0,0 0 0,-1 1 0,-1-1 0,1 1 0,0-1 0,-1 0 0,1 0 0,0 0 0,-1 0 0,1 0 0,0 0 0,-1-1 0,1 1 0,0-1 0,0 1 0,0-1 0,-1 0 0,1 0 0,0 0 0,0 0 0,0-1 0,0 1 0,-15-15 0,16 14 0,0 0 0,0 0 0,0 0 0,1 1 0,-1-1 0,0 0 0,1 0 0,0 0 0,-1 0 0,1 0 0,0 0 0,0 0 0,0 0 0,0 0 0,1 0 0,-1 0 0,1-2 0,0-5 0,-1-4 0,-1 3 0,2 0 0,-1 0 0,1 0 0,0 0 0,2-2 0,-2 7 0,1 0 0,0 0 0,0 0 0,1 1 0,-1-1 0,1 1 0,0 0 0,0-1 0,0 2 0,1-1 0,-1 0 0,4-1 0,80-70 0,-82 72 0,0 0 0,0 0 0,0 0 0,0 0 0,1 1 0,-1 0 0,1 0 0,-1 0 0,1 1 0,0 0 0,0 0 0,0 0 0,-1 1 0,1 0 0,5 0 0,7 4 0,-17-2 0,0 1 0,0-1 0,-1 1 0,1 0 0,0 0 0,-1-1 0,0 1 0,0 0 0,0 0 0,0-1 0,0 1 0,0 0 0,-1 1 0,1 6 0,11 147 0,-11-49 0,1-107 0,-1-1 0,0 1 0,1 0 0,0-1 0,-1 1 0,1 0 0,-1-1 0,1 1 0,0-1 0,-1 1 0,1-1 0,0 1 0,-1-1 0,1 1 0,0-1 0,0 0 0,0 1 0,-1-1 0,1 0 0,0 0 0,0 0 0,0 1 0,0-1 0,-1 0 0,1 0 0,0 0 0,0 0 0,0-1 0,0 1 0,-1 0 0,1 0 0,0 0 0,0-1 0,0 1 0,6-1 0,12 0 0,-19 1-68,1 0 1,-1 0-1,0 0 0,0 0 1,1-1-1,-1 1 0,0 0 1,0 0-1,0 0 0,1 0 1,-1-1-1,0 1 0,0 0 1,0 0-1,0 0 0,1-1 1,-1 1-1,0 0 0,0 0 1,0-1-1,0 1 0,0 0 1,0 0-1,0-1 0,0 1 1,0 0-1,0 0 0,0-1 1,0 1-1,0 0 0,0 0 1,0-1-1,0 1 68,0 0 0,0-11-11467,0 3-3438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19:18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21930,'0'0'1748,"0"0"199,0 0 881,0 0-360,0 0-929,0 9-1237,0 255-297,2-242-5,1-1 0,0 1 0,2-1 0,0 0 0,1-1 0,2 2 0,8 32 0,-12-47-2,-4-5-16,1-1 1,0 0 0,-1 1-1,1-1 1,-1 1 0,1-1-1,-1 0 1,0 1-1,0-1 1,1 1 0,-1-1-1,0 1 1,-1-1 0,1 2 17,0-2-1396,0-22-7707,0-3-2115</inkml:trace>
  <inkml:trace contextRef="#ctx0" brushRef="#br0" timeOffset="354.39">161 312 17608,'0'0'2695,"0"0"-454,0 0 760,0 0-640,0 0-413,0 4-388,-1 15-435,1-13-1093,-1 1 1,1 0-1,0 0 1,1 0 0,0-1-1,0 1 1,2 6-33,-1-6-33,2 7-42,0-1 1,-1 1-1,0 0 1,-2 0-1,1 0 1,-2 11 74,0-12-1406,0-10-862,0-3-2307,0 0-4870,0 0-1947</inkml:trace>
  <inkml:trace contextRef="#ctx0" brushRef="#br0" timeOffset="355.39">231 124 8644,'0'0'6163,"0"0"-3522,0-6 2962,0 6-3603,0 0-399,0 0-640,0 0-401,0 0-400,0 0-160,0 0-400,0 0-801,0 0-4241,0 0-6244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19:31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34 10165,'-16'0'9232,"13"0"3146,31 1-11575,-12-1-756,0 0 0,0 0 1,-1-2-1,12-1-47,2-3 0,-6 1 0,-1 1 0,1 1 0,-1 1 0,4 0 0,180 2 0,-196-1 0,-8-4-352,-2 4-1884,0 1-3532,-2 0-5464,-8 0-746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19:31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18969,'0'0'1467,"0"0"-13,0 0 640,0 0-266,0 0-307,0 0-228,4 0-159,26 1 19,-10-1-695,1 0 0,0-1 0,8-2-458,209-18 480,-164 13 189,-17 2-2614,-8 5-9684,-49 1-549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19:34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198 130 14567,'0'-24'7788,"0"-30"2144,-14 54-9452,-1-1-480,10 1 0,1-1 0,-1 1 0,0 0 0,1 0 0,-1 0 0,1 1 0,-1 0 0,1-1 0,-1 2 0,1-1 0,0 0 0,-1 1 0,1 0 0,0 0 0,0 0 0,0 1 0,0-1 0,1 1 0,-1 0 0,1 0 0,-1 0 0,1 0 0,-2 4 0,-2 1 0,0 0 0,0 1 0,1 0 0,1 0 0,-1 0 0,1 1 0,1 0 0,0 0 0,0 0 0,1 0 0,1 1 0,-1 0 0,2-1 0,-1 7 0,1 0 0,1 21 0,0-36 0,0-1 0,1 1 0,-1 0 0,0 0 0,1-1 0,-1 1 0,1 0 0,0-1 0,0 1 0,0-1 0,-1 1 0,1-1 0,1 1 0,-1-1 0,0 1 0,0-1 0,2 1 0,2 2 0,1-1 0,-1 0 0,1 0 0,0 0 0,0-1 0,1 1 0,-1-1 0,0-1 0,1 0 0,-1 0 0,1 0 0,1 0 0,-4-1 0,1 0 0,-1 0 0,1 0 0,-1-1 0,1 0 0,-1 0 0,1 0 0,-1 0 0,0-1 0,1 1 0,-1-1 0,0 0 0,0 0 0,0-1 0,-1 1 0,1-1 0,1-2 0,17-14-21,-17 16-30,-1-1 1,-1 1-1,1 0 1,0-1 0,-1 0-1,0 0 1,0 0-1,0 0 1,0-1 0,-1 1-1,0-1 1,1 1-1,-2-1 1,1 0 0,0 0-1,-1 0 1,0 0-1,0 0 1,-1 0 50,6-43-160,-2-39 160,-4 77 56,0 0 1,1 0-1,0 0 0,2-5-56,-3 14 29,0 0 0,0-1 0,1 1 0,-1-1 0,1 1 0,-1-1 0,1 1 0,-1 0 0,1-1 0,0 1 0,-1 0 0,1-1 0,0 1 0,0 0 0,0 0-1,0 0 1,0 0 0,0 0 0,1 0 0,-1 0 0,0 0 0,0 1 0,1-1 0,-1 0 0,0 1 0,1-1 0,-1 1 0,1-1 0,-1 1 0,2 0-29,0-1 2,1 1 1,-1 0 0,1 0 0,-1 1-1,1-1 1,-1 1 0,1 0 0,-1 0 0,0 0-1,0 0 1,1 0 0,-1 1 0,0-1-1,0 1 1,0 0 0,0 0 0,-1 0-1,1 1-2,1 1-1,-1 1 0,1 0 0,-1 0 0,0 1 0,-1-1 0,0 1 0,1-1 0,-1 4 1,8 16 4,-2-3-4,0-1 0,-2 1 0,0 0 0,-2 0 0,0 0 0,-2 1 0,0 14 0,-2 0 0,0-36 0,0-1 0,0 1 0,-1 0 0,1-1 0,-1 1 0,1-1 0,0 1 0,-1-1 0,1 1 0,-1-1 0,1 1 0,-1-1 0,1 0 0,-1 1 0,1-1 0,-1 0 0,0 1 0,1-1 0,-1 0 0,1 0 0,-1 0 0,0 1 0,1-1 0,-1 0 0,0 0 0,1 0 0,-1 0 0,0 0 0,1 0 0,-1 0 0,0 0 0,1 0 0,-1-1 0,0 1 0,1 0 0,-1-1 0,0 1 0,-18-3 0,18 2 0,1 0 0,-1 0 0,1 0 0,-1 0 0,1 0 0,0 0 0,-1 0 0,1 0 0,0 0 0,0 0 0,0 0 0,0 0 0,0 0 0,0 0 0,0 0 0,0 0 0,0-1 0,0 2 0,-2-36 0,1 18 0,1 1 0,0-1 0,1-6 0,0 19 0,0 0 0,0-1 0,0 1 0,1 0 0,-1 0 0,1 0 0,1 0 0,-1 1 0,0-1 0,1 0 0,0 1 0,0 0 0,3-3 0,4-3 0,1 0 0,-1 1 0,2 0 0,0 0 0,0 1 0,0 1 0,8-3 0,-14 7 0,-1 0 0,1 1 0,-1 0 0,1 0 0,0 1 0,0 0 0,0 0 0,0 0 0,0 0 0,0 1 0,0 0 0,0 0 0,0 1 0,0 0 0,0 0 0,0 0 0,-1 1 0,1 0 0,0 0 0,3 2 0,-5-2 0,0 1 0,0 0 0,0 0 0,-1 0 0,1 1 0,-1-1 0,0 1 0,0-1 0,0 1 0,0 0 0,-1 1 0,1-1 0,-1 0 0,0 0 0,-1 1 0,1 0 0,-1-1 0,0 1 0,1 2 0,1 13 0,-1 0 0,-1 0 0,-1 0 0,-1 5 0,0 8 0,-4-5 4,4-23-14,-1 1-1,1 0 1,0-1-1,0 1 1,1 0-1,0 0 11,0-5-755,0-1-3185,0-2-5905,0-8-2560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19:35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348 419 18649,'0'-4'605,"0"1"1,-1-1 0,0 0-1,0 1 1,0-1 0,0 1-1,0-1 1,-1 1 0,1 0-1,-1-1 1,0 1 0,0 0-1,0 0 1,-2-2-606,-36-33 3625,35 34-2985,-5 1 529,-11 1-1107,0-1 1,0-1-1,-16-5-62,21 5 18,10 3-18,1 1 0,-1-1 0,1 1 0,-1 1 0,1-1 0,-1 1 0,1 0 0,-1 0 0,1 1 0,0 0 0,0 0 0,-1 0 0,1 0 0,1 1 0,-1 0 0,0 0 0,1 0 0,-1 1 0,1-1 0,0 1 0,0 0 0,0 0 0,-1 3 0,1-1 0,0-1 0,0 1 0,1 0 0,0 0 0,0 1 0,0-1 0,1 1 0,0-1 0,0 1 0,1 0 0,0 0 0,-1 13 0,1 1 0,0 0 0,2 0 0,-1 7 0,0-25 0,0 1 0,0-1 0,1 1 0,-1 0 0,1-1 0,0 1 0,0-1 0,0 1 0,1-1 0,-1 0 0,1 1 0,0-1 0,0 0 0,0 0 0,0 0 0,0 0 0,1-1 0,0 1 0,1 1 0,1 0 0,-1-1 0,1 0 0,0 0 0,0-1 0,0 1 0,0-1 0,1 0 0,-1 0 0,1-1 0,1 1 0,3 0 0,-1-1 0,1 0 0,-1 0 0,1-1 0,-1-1 0,1 1 0,-1-1 0,1-1 0,-1 0 0,1 0 0,-1-1 0,0 0 0,0 0 0,0-2 0,-1 0-53,0 0 0,0-1 1,-1-1-1,1 1 0,-1-1 0,-1 0 1,1-1-1,-1 0 0,-1 0 0,1 0 0,-1-1 1,-1 1-1,0-1 0,0 0 0,-1 0 1,0-1-1,0 1 0,-1-1 0,0-1 53,4-29-59,-2 0 0,-1 0 0,-2 0 0,-2-5 59,0 1 433,1-160 373,-10 243-806,8 4 0,1 1 0,2 2 0,0 5 0,-1-19 0,1-1 0,2 0 0,1 0 0,2-1 0,1 1 0,1-1 0,2 0 0,1-1 0,5 8 0,-13-31 0,0 0 0,0 0 0,1-1 0,0 1 0,1-1 0,1 2 0,-5-6 0,0 0 0,0 1 0,0-1 0,0 0 0,1 0 0,-1-1 0,0 1 0,1 0 0,-1 0 0,0-1 0,1 1 0,-1-1 0,1 1 0,-1-1 0,1 1 0,-1-1 0,1 0 0,0 0 0,-1 0 0,1 0 0,-1 0 0,1 0 0,-1 0 0,1-1 0,-1 1 0,1 0 0,-1-1 0,1 1 0,-1-1 0,2 0 0,1-1-72,7-4 225,-10 3-247,0 1 0,0 0 0,0-1 0,0 1 0,0-1 0,0 1 0,-1-1 0,1 1 0,-1-1 0,0-1 94,1 0-238,11-62-5641,-10 57 3431,1 1 1,0-1-1,1 1 0,0 0 1,0 0 2447,20-26-13313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19:35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25692,'0'6'2401,"-12"-6"-560,12 0 992,-12 0-2833,12 6 0,0 8 0,0-14 0,0 0 0,0 0 0,0 0 0,0 0 0,0 0 0,336 12 0,-336-12-14599,0-6-127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0:31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188 282 408 0 0,'-37'-13'3079'0'0,"-16"-15"5726"0"0,50 26-8155 0 0,-1-1 1 0 0,1 1-1 0 0,0-1 0 0 0,0 0 1 0 0,0 0-1 0 0,0 0 0 0 0,0 0 1 0 0,1-1-1 0 0,-1 1 0 0 0,1-1 0 0 0,0 1 1 0 0,0-1-1 0 0,1 0 0 0 0,-1 0 1 0 0,1 0-1 0 0,-1 0 0 0 0,1 0 0 0 0,0 0 1 0 0,1 0-1 0 0,-1-6 0 0 0,1 9-612 0 0,0-1 0 0 0,0 1-1 0 0,1-1 1 0 0,-1 1 0 0 0,1 0 0 0 0,-1-1-1 0 0,1 1 1 0 0,-1 0 0 0 0,1 0-1 0 0,0-1 1 0 0,-1 1 0 0 0,1 0-1 0 0,0 0 1 0 0,0 0 0 0 0,0 0-1 0 0,0 0 1 0 0,0 0 0 0 0,0 0 0 0 0,0 0-1 0 0,0 1 1 0 0,0-1 0 0 0,1 0-1 0 0,-1 0 1 0 0,0 1 0 0 0,0-1-1 0 0,1 1 1 0 0,-1-1 0 0 0,0 1-1 0 0,1 0 1 0 0,-1 0 0 0 0,1-1 0 0 0,-1 1-1 0 0,3 0 1 0 0,-3 0-17 0 0,0 0 1 0 0,0 0-1 0 0,1 0 1 0 0,-1 0-1 0 0,0 0 1 0 0,1 0-1 0 0,-1 1 1 0 0,0-1-1 0 0,0 0 1 0 0,1 1-1 0 0,-1-1 1 0 0,0 0-1 0 0,0 1 1 0 0,0 0-1 0 0,0-1 1 0 0,0 1-1 0 0,0 0 1 0 0,0-1-1 0 0,0 1 1 0 0,0 0-1 0 0,0 0 1 0 0,0 0-1 0 0,0 0 1 0 0,0 0-1 0 0,0 0 1 0 0,-1 0-1 0 0,1 0 1 0 0,-1 0-1 0 0,1 1 1 0 0,-1-1-1 0 0,1 0 1 0 0,-1 0-1 0 0,1 0 1 0 0,-1 1-1 0 0,0-1 1 0 0,0 0-1 0 0,0 2 1 0 0,0-1-22 0 0,1 0 6 0 0,-1 0-1 0 0,0 0 1 0 0,0 0 0 0 0,0 0 0 0 0,0 0-1 0 0,0 0 1 0 0,0 0 0 0 0,0 0 0 0 0,-1 0 0 0 0,1 0-1 0 0,-1 0 1 0 0,0 0 0 0 0,1 0 0 0 0,-1 0-1 0 0,0 0 1 0 0,0-1 0 0 0,0 1 0 0 0,0 0 0 0 0,-1-1-1 0 0,1 1 1 0 0,0-1 0 0 0,-1 1 0 0 0,1-1-1 0 0,-4 3 1 0 0,0 0 111 0 0,4-2-60 0 0,0-1-1 0 0,-1 1 1 0 0,1-1-1 0 0,0 1 0 0 0,-1-1 1 0 0,1 0-1 0 0,-1 1 1 0 0,1-1-1 0 0,-1 0 1 0 0,0 0-1 0 0,0 0 1 0 0,1 0-1 0 0,-1-1 1 0 0,0 1-1 0 0,0 0 1 0 0,0-1-1 0 0,0 1 1 0 0,0-1-1 0 0,0 0 1 0 0,0 1-1 0 0,0-1 1 0 0,0 0-1 0 0,0 0 0 0 0,1-1 1 0 0,-1 1-1 0 0,0 0 1 0 0,0-1-1 0 0,0 1 1 0 0,0-1-1 0 0,0 1 1 0 0,0-1-1 0 0,0 0 1 0 0,1 0-1 0 0,-1 0 1 0 0,0 0-1 0 0,1 0 1 0 0,-1 0-1 0 0,1 0 1 0 0,-1-1-1 0 0,-1-1 0 0 0,1 1-10 0 0,-1-1-1 0 0,1 1 1 0 0,0-1-1 0 0,0 1 0 0 0,1-1 1 0 0,-1 0-1 0 0,1 0 1 0 0,-1 0-1 0 0,1 0 0 0 0,0 0 1 0 0,0 0-1 0 0,0 0 1 0 0,0 0-1 0 0,1 0 0 0 0,-1-1 1 0 0,1 1-1 0 0,0 0 1 0 0,0 0-1 0 0,0-1 0 0 0,0 1 1 0 0,1 0-1 0 0,-1 0 1 0 0,1 0-1 0 0,0 0 0 0 0,1-4 1 0 0,0 0 41 0 0,0 1 1 0 0,1-1-1 0 0,0 1 1 0 0,0 0 0 0 0,1 0-1 0 0,-1 0 1 0 0,1 0-1 0 0,1 0 1 0 0,-1 1-1 0 0,10-9 1 0 0,-12 13-88 0 0,0 0 0 0 0,0 0 0 0 0,1 0 0 0 0,-1 0 0 0 0,1 0 0 0 0,-1 0 0 0 0,0 1 0 0 0,1-1 0 0 0,-1 1 0 0 0,1 0 0 0 0,-1 0 0 0 0,1 0 0 0 0,-1 0 0 0 0,1 0 0 0 0,-1 0 0 0 0,1 1 0 0 0,-1-1 0 0 0,1 1 0 0 0,-1 0 0 0 0,1 0 0 0 0,-1 0 0 0 0,0 0 0 0 0,0 0 0 0 0,1 0 0 0 0,-1 0 0 0 0,0 1 0 0 0,0-1 0 0 0,0 1 0 0 0,0 0 0 0 0,2 2 0 0 0,-1-1 0 0 0,1 0 0 0 0,-1 0 0 0 0,1 1 0 0 0,-1-1 0 0 0,0 1 0 0 0,0 0 0 0 0,0 0 0 0 0,-1 0 0 0 0,0 0 0 0 0,1 0 0 0 0,-1 0 0 0 0,-1 1 0 0 0,1-1 0 0 0,-1 1 0 0 0,2 6 0 0 0,-3-9 0 0 0,0 1 0 0 0,0 0 0 0 0,0 0 0 0 0,0-1 0 0 0,0 1 0 0 0,0 0 0 0 0,-1 0 0 0 0,1-1 0 0 0,-1 1 0 0 0,0-1 0 0 0,0 1 0 0 0,0 0 0 0 0,0-1 0 0 0,0 0 0 0 0,-1 1 0 0 0,1-1 0 0 0,-1 0 0 0 0,0 1 0 0 0,1-1 0 0 0,-1 0 0 0 0,0 0 0 0 0,0-1 0 0 0,0 1 0 0 0,0 0 0 0 0,-1-1 0 0 0,1 1 0 0 0,0-1 0 0 0,-1 0 0 0 0,1 1 0 0 0,-1-1 0 0 0,1 0 0 0 0,-1-1 0 0 0,0 1 0 0 0,1 0 0 0 0,-1-1 0 0 0,0 0 0 0 0,0 1 0 0 0,1-1 0 0 0,-1 0 0 0 0,0 0 0 0 0,0-1 0 0 0,1 1 0 0 0,-5-2 0 0 0,3 2 0 0 0,0-1 0 0 0,1 0 0 0 0,-1 0 0 0 0,1 0 0 0 0,-1 0 0 0 0,1-1 0 0 0,-1 0 0 0 0,1 0 0 0 0,0 1 0 0 0,0-2 0 0 0,0 1 0 0 0,0 0 0 0 0,0-1 0 0 0,0 1 0 0 0,1-1 0 0 0,-1 0 0 0 0,1 0 0 0 0,0 0 0 0 0,0 0 0 0 0,0 0 0 0 0,0 0 0 0 0,1-1 0 0 0,-1 1 0 0 0,-1-6 0 0 0,2 6 0 0 0,1 0 0 0 0,0-1 0 0 0,0 1 0 0 0,0 0 0 0 0,0 0 0 0 0,0-1 0 0 0,1 1 0 0 0,-1 0 0 0 0,1 0 0 0 0,0 0 0 0 0,0 0 0 0 0,0 0 0 0 0,0 0 0 0 0,0 0 0 0 0,1 0 0 0 0,0 0 0 0 0,-1 0 0 0 0,1 0 0 0 0,0 1 0 0 0,0-1 0 0 0,1 1 0 0 0,-1 0 0 0 0,0 0 0 0 0,1-1 0 0 0,-1 1 0 0 0,1 1 0 0 0,0-1 0 0 0,5-3 0 0 0,-2 2 0 0 0,0 1 0 0 0,1-1 0 0 0,-1 1 0 0 0,0 0 0 0 0,1 1 0 0 0,-1 0 0 0 0,1 0 0 0 0,-1 0 0 0 0,1 0 0 0 0,0 1 0 0 0,-1 0 0 0 0,1 1 0 0 0,0 0 0 0 0,-1 0 0 0 0,1 0 0 0 0,-1 0 0 0 0,0 1 0 0 0,1 0 0 0 0,-1 1 0 0 0,0 0 0 0 0,9 4 0 0 0,-12-4 0 0 0,1-1 0 0 0,-1 0 0 0 0,0 1 0 0 0,1-1 0 0 0,-1 1 0 0 0,0 0 0 0 0,-1 0 0 0 0,1 1 0 0 0,-1-1 0 0 0,1 0 0 0 0,-1 1 0 0 0,0-1 0 0 0,0 1 0 0 0,0 0 0 0 0,-1 0 0 0 0,1 0 0 0 0,-1 0 0 0 0,0 0 0 0 0,0 0 0 0 0,0 0 0 0 0,-1 0 0 0 0,0 0 0 0 0,1 0 0 0 0,-1 0 0 0 0,-1 0 0 0 0,1 1 0 0 0,-1-1 0 0 0,1 0 0 0 0,-1 0 0 0 0,0 0 0 0 0,-1 0 0 0 0,1 0 0 0 0,-1 0 0 0 0,0-1 0 0 0,-2 5 0 0 0,2-3 0 0 0,-1-1 0 0 0,0 0 0 0 0,0 1 0 0 0,0-1 0 0 0,0 0 0 0 0,0-1 0 0 0,-1 1 0 0 0,0-1 0 0 0,0 1 0 0 0,0-1 0 0 0,0 0 0 0 0,0-1 0 0 0,-1 1 0 0 0,0-1 0 0 0,1 0 0 0 0,-1 0 0 0 0,0 0 0 0 0,0 0 0 0 0,0-1 0 0 0,0 0 0 0 0,0 0 0 0 0,0 0 0 0 0,-9-1 0 0 0,7 0 0 0 0,1 0 0 0 0,0-1 0 0 0,0 0 0 0 0,0 0 0 0 0,0 0 0 0 0,0-1 0 0 0,0 0 0 0 0,0 0 0 0 0,0-1 0 0 0,1 1 0 0 0,-1-1 0 0 0,1-1 0 0 0,-1 1 0 0 0,1-1 0 0 0,1 0 0 0 0,-1 0 0 0 0,0 0 0 0 0,-7-9 0 0 0,10 9 0 0 0,0 0 0 0 0,0 0 0 0 0,0-1 0 0 0,1 1 0 0 0,-1 0 0 0 0,1-1 0 0 0,0 1 0 0 0,1-1 0 0 0,-1 1 0 0 0,1-1 0 0 0,-1 1 0 0 0,1-1 0 0 0,1 1 0 0 0,-1-1 0 0 0,1 0 0 0 0,-1 1 0 0 0,1-1 0 0 0,1 1 0 0 0,-1 0 0 0 0,1-1 0 0 0,-1 1 0 0 0,1 0 0 0 0,0 0 0 0 0,4-5 0 0 0,-3 3 0 0 0,0 1 0 0 0,1 0 0 0 0,-1 0 0 0 0,1 0 0 0 0,0 0 0 0 0,0 0 0 0 0,0 1 0 0 0,1 0 0 0 0,0 0 0 0 0,0 0 0 0 0,0 1 0 0 0,0-1 0 0 0,0 1 0 0 0,1 0 0 0 0,-1 1 0 0 0,1-1 0 0 0,9-2 0 0 0,-11 5 0 0 0,0 0 0 0 0,-1 0 0 0 0,1 0 0 0 0,-1 0 0 0 0,1 0 0 0 0,0 1 0 0 0,-1-1 0 0 0,1 1 0 0 0,-1 0 0 0 0,1 0 0 0 0,-1 1 0 0 0,0-1 0 0 0,1 1 0 0 0,-1-1 0 0 0,0 1 0 0 0,0 0 0 0 0,0 0 0 0 0,0 0 0 0 0,0 1 0 0 0,-1-1 0 0 0,1 1 0 0 0,-1-1 0 0 0,0 1 0 0 0,1 0 0 0 0,-1 0 0 0 0,0 0 0 0 0,-1 0 0 0 0,1 1 0 0 0,-1-1 0 0 0,1 0 0 0 0,-1 1 0 0 0,0-1 0 0 0,0 1 0 0 0,0-1 0 0 0,-1 1 0 0 0,1-1 0 0 0,-1 1 0 0 0,0 0 0 0 0,0-1 0 0 0,0 1 0 0 0,0-1 0 0 0,-1 1 0 0 0,0-1 0 0 0,1 1 0 0 0,-1-1 0 0 0,-2 5 0 0 0,0 12 0 0 0,3-18 0 0 0,0 0 0 0 0,0 0 0 0 0,-1 0 0 0 0,1 1 0 0 0,-1-1 0 0 0,1 0 0 0 0,-1 0 0 0 0,0 0 0 0 0,0 0 0 0 0,0 0 0 0 0,-1 3 0 0 0,-3 1 0 0 0,2-1 0 0 0,0-1 0 0 0,0 0 0 0 0,0 1 0 0 0,-1-1 0 0 0,1-1 0 0 0,-1 1 0 0 0,-5 3 0 0 0,7-6 0 0 0,0 0 0 0 0,0 0 0 0 0,-1 0 0 0 0,1-1 0 0 0,0 1 0 0 0,0-1 0 0 0,-1 1 0 0 0,1-1 0 0 0,0 0 0 0 0,0 0 0 0 0,-1 0 0 0 0,1 0 0 0 0,0 0 0 0 0,-1-1 0 0 0,1 1 0 0 0,0-1 0 0 0,0 1 0 0 0,-1-1 0 0 0,-3-2 0 0 0,3 2 0 0 0,1-1 0 0 0,-1 0 0 0 0,0 0 0 0 0,0 0 0 0 0,1 0 0 0 0,-1 0 0 0 0,1-1 0 0 0,0 1 0 0 0,0-1 0 0 0,0 1 0 0 0,0-1 0 0 0,0 0 0 0 0,0 0 0 0 0,1 0 0 0 0,-1 0 0 0 0,1 0 0 0 0,0 0 0 0 0,0 0 0 0 0,0 0 0 0 0,0-1 0 0 0,1 1 0 0 0,-1 0 0 0 0,1-1 0 0 0,0-4 0 0 0,0 3 0 0 0,0-1 0 0 0,0 1 0 0 0,0 0 0 0 0,1-1 0 0 0,-1 1 0 0 0,1 0 0 0 0,1-1 0 0 0,-1 1 0 0 0,1 0 0 0 0,0 0 0 0 0,0 0 0 0 0,0 0 0 0 0,1 1 0 0 0,4-8 0 0 0,-2 6 0 0 0,1 0 0 0 0,0 0 0 0 0,0 1 0 0 0,0-1 0 0 0,1 1 0 0 0,9-6 0 0 0,-13 10 0 0 0,-1 0 0 0 0,0 0 0 0 0,0 0 0 0 0,1 1 0 0 0,-1-1 0 0 0,1 1 0 0 0,-1-1 0 0 0,1 1 0 0 0,-1 0 0 0 0,1 0 0 0 0,-1 0 0 0 0,1 0 0 0 0,-1 0 0 0 0,0 0 0 0 0,1 1 0 0 0,-1-1 0 0 0,1 1 0 0 0,-1 0 0 0 0,0 0 0 0 0,1 0 0 0 0,-1 0 0 0 0,0 0 0 0 0,0 0 0 0 0,0 1 0 0 0,3 1 0 0 0,-2 0 0 0 0,-1-1 0 0 0,1 1 0 0 0,-1-1 0 0 0,1 1 0 0 0,-1 0 0 0 0,0 0 0 0 0,0 0 0 0 0,0 0 0 0 0,-1 0 0 0 0,1 0 0 0 0,-1 0 0 0 0,1 1 0 0 0,-1-1 0 0 0,0 1 0 0 0,-1-1 0 0 0,1 1 0 0 0,-1-1 0 0 0,1 1 0 0 0,-1-1 0 0 0,0 1 0 0 0,0-1 0 0 0,0 1 0 0 0,-2 6 0 0 0,0-1 0 0 0,0-1 0 0 0,-1 1 0 0 0,1-1 0 0 0,-2 0 0 0 0,1 0 0 0 0,-1 0 0 0 0,0 0 0 0 0,-11 13 0 0 0,10-15 0 0 0,-38 44 0 0 0,40-47 0 0 0,0-1 0 0 0,0 1 0 0 0,0-1 0 0 0,-1 0 0 0 0,1 0 0 0 0,-1 0 0 0 0,1-1 0 0 0,-1 1 0 0 0,0-1 0 0 0,1 0 0 0 0,-1 0 0 0 0,0 0 0 0 0,0 0 0 0 0,-7-1 0 0 0,8 1 0 0 0,0-1 0 0 0,-1 0 0 0 0,1 0 0 0 0,0 0 0 0 0,-1-1 0 0 0,1 1 0 0 0,0-1 0 0 0,0 0 0 0 0,0 0 0 0 0,-1 0 0 0 0,1 0 0 0 0,0-1 0 0 0,0 1 0 0 0,0-1 0 0 0,1 0 0 0 0,-1 0 0 0 0,0 0 0 0 0,1 0 0 0 0,-1 0 0 0 0,1 0 0 0 0,-1-1 0 0 0,1 1 0 0 0,0-1 0 0 0,0 0 0 0 0,1 0 0 0 0,-1 0 0 0 0,0 0 0 0 0,1 0 0 0 0,0 0 0 0 0,-1 0 0 0 0,1 0 0 0 0,0-5 0 0 0,0 2 0 0 0,0 0 0 0 0,1 0 0 0 0,0 0 0 0 0,1 0 0 0 0,0 0 0 0 0,-1 0 0 0 0,2 0 0 0 0,-1 1 0 0 0,1-1 0 0 0,0 0 0 0 0,0 1 0 0 0,0-1 0 0 0,1 1 0 0 0,0-1 0 0 0,0 1 0 0 0,0 0 0 0 0,1 0 0 0 0,4-4 0 0 0,2-2 0 0 0,0 0 0 0 0,0 1 0 0 0,1 1 0 0 0,0-1 0 0 0,25-14 0 0 0,-33 23 0 0 0,0-1 0 0 0,0 0 0 0 0,1 1 0 0 0,-1-1 0 0 0,1 1 0 0 0,-1 0 0 0 0,1 0 0 0 0,-1 0 0 0 0,1 1 0 0 0,0-1 0 0 0,-1 1 0 0 0,1 0 0 0 0,0 0 0 0 0,-1 0 0 0 0,1 1 0 0 0,0-1 0 0 0,-1 1 0 0 0,1 0 0 0 0,-1 0 0 0 0,1 0 0 0 0,-1 0 0 0 0,1 0 0 0 0,-1 1 0 0 0,0 0 0 0 0,0 0 0 0 0,0 0 0 0 0,0 0 0 0 0,5 4 0 0 0,-4-1 0 0 0,-1 1 0 0 0,1-1 0 0 0,-1 0 0 0 0,0 1 0 0 0,0 0 0 0 0,-1 0 0 0 0,0 0 0 0 0,0 0 0 0 0,0 0 0 0 0,-1 0 0 0 0,0 1 0 0 0,0-1 0 0 0,0 0 0 0 0,-1 1 0 0 0,0-1 0 0 0,0 0 0 0 0,-1 1 0 0 0,0-1 0 0 0,0 0 0 0 0,0 0 0 0 0,-5 12 0 0 0,4-12 0 0 0,0 0 0 0 0,0-1 0 0 0,-1 1 0 0 0,1-1 0 0 0,-1 0 0 0 0,-1 1 0 0 0,1-1 0 0 0,-1 0 0 0 0,0-1 0 0 0,-6 7 0 0 0,7-9 0 0 0,1 1 0 0 0,-1-1 0 0 0,0-1 0 0 0,0 1 0 0 0,0 0 0 0 0,0-1 0 0 0,0 0 0 0 0,0 1 0 0 0,0-1 0 0 0,0 0 0 0 0,-1-1 0 0 0,1 1 0 0 0,0 0 0 0 0,-1-1 0 0 0,1 0 0 0 0,0 0 0 0 0,-1 0 0 0 0,1 0 0 0 0,-5-1 0 0 0,3 0 0 0 0,-1-1 0 0 0,1 0 0 0 0,0 1 0 0 0,0-1 0 0 0,0-1 0 0 0,0 1 0 0 0,1-1 0 0 0,-1 0 0 0 0,1 0 0 0 0,-1 0 0 0 0,1-1 0 0 0,0 1 0 0 0,0-1 0 0 0,1 0 0 0 0,-1 0 0 0 0,1-1 0 0 0,0 1 0 0 0,0-1 0 0 0,0 1 0 0 0,0-1 0 0 0,1 0 0 0 0,0 0 0 0 0,0 0 0 0 0,0 0 0 0 0,1-1 0 0 0,0 1 0 0 0,0 0 0 0 0,0-7 0 0 0,0 6 0 0 0,0 0 0 0 0,1 1 0 0 0,0-1 0 0 0,1 0 0 0 0,-1 1 0 0 0,1-1 0 0 0,0 1 0 0 0,1-1 0 0 0,-1 1 0 0 0,1-1 0 0 0,0 1 0 0 0,0 0 0 0 0,1 0 0 0 0,-1 0 0 0 0,1 0 0 0 0,0 0 0 0 0,1 1 0 0 0,-1-1 0 0 0,1 1 0 0 0,0 0 0 0 0,0 0 0 0 0,0 0 0 0 0,0 1 0 0 0,1-1 0 0 0,0 1 0 0 0,8-4 0 0 0,56-19-7167 0 0,-64 25 6496 0 0,-1 0-1 0 0,0 0 1 0 0,1 0 0 0 0,-1 0 0 0 0,1 1 0 0 0,-1 0-1 0 0,1 0 1 0 0,-1 0 0 0 0,1 1 0 0 0,-1-1 0 0 0,1 1 0 0 0,-1 0-1 0 0,0 0 1 0 0,8 4 0 0 0,4 1-6152 0 0,-14-5 6391 0 0,-1-1 1 0 0,1 1-1 0 0,0 0 1 0 0,-1 0-1 0 0,1-1 1 0 0,-1 1-1 0 0,1 0 1 0 0,-1 0 0 0 0,0 0-1 0 0,1 0 1 0 0,-1 1-1 0 0,0-1 1 0 0,0 0-1 0 0,2 2 1 0 0,7 13-1574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19:33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85 14567,'0'0'3828,"0"0"-947,0 0 828,0 0-1188,0 0-547,0 0-261,0-1-398,0 0-1308,-1 0 1,1 1-1,0-1 0,-1 1 0,1-1 0,-1 1 1,1-1-1,-1 1 0,0-1 0,1 1 0,-1-1 1,1 1-1,-1 0 0,0-1 0,1 1 0,-1 0 1,0 0-1,1 0 0,-1-1 0,0 1 1,0 0-1,1 0 0,-1 0 0,0 0 0,1 0 1,-1 0-1,0 0 0,0 0 0,1 1 0,-1-1 1,0 0-1,1 0 0,-1 1-7,-5-1 21,-4-1-21,4 1 0,0-1 0,-1 1 0,1 0 0,0 1 0,0 0 0,-1-1 0,1 2 0,-4 0 0,4 1 0,0 1 0,0 0 0,0 0 0,0 0 0,1 0 0,0 1 0,0 0 0,0 0 0,0 0 0,1 1 0,0 0 0,0-1 0,1 1 0,-1 1 0,1-1 0,0 0 0,-1 7 0,0-3 0,1 0 0,0 0 0,1 0 0,0 0 0,0 1 0,1-1 0,1 0 0,-1 1 0,2-1 0,-1 1 0,2-1 0,0 4 0,-1-11 0,0-1 0,0 1 0,1-1 0,-1 0 0,1 1 0,-1-1 0,1 0 0,0 0 0,0 0 0,0 0 0,0 0 0,0-1 0,0 1 0,1-1 0,-1 1 0,0-1 0,1 0 0,-1 0 0,1 0 0,-1 0 0,1 0 0,0 0 0,0-1 0,7 3 0,0-1 0,1-1 0,-1 0 0,11 0 0,-17-1 0,1 0 0,0 0 0,0-1 0,-1 1 0,1-1 0,0 0 0,-1 0 0,1-1 0,-1 1 0,0-1 0,1 0 0,-1 0 0,1-1 0,0-1 0,0-1 0,0 0 0,0 0 0,-1 0 0,1-1 0,-1 1 0,0-1 0,2-4 0,-1 1 0,0 0 0,-1-1 0,0 1 0,0-1 0,-1 1 0,0-1 0,0 0 0,-1-1 0,-1 1 0,0 0 0,0 0 0,-1-1 0,0 1 0,-1 0 0,-1-9 0,-3 3 0,2 17 0,1 15 0,2-16 0,-1 32 0,1-13 0,0 1 0,1 0 0,1-1 0,1 3 0,-2-15 0,1-1 0,-1 0 0,2 0 0,-1 0 0,0-1 0,1 1 0,0 0 0,1-1 0,-1 0 0,1 0 0,0 0 0,0 0 0,1-1 0,3 4 0,-4-5-12,14 8 39,17-9-145,-22-2 42,-8 0-472,1 0 0,0 0 0,-1-1 0,1 0 0,-1 0 0,1 0 0,-1 0 0,1-1 0,-1 0 0,0 0 0,2-2 548,-4 3-641,-3 1 254,1-1 0,0 1 0,0 0 0,0-1 0,-1 1 0,1-1 1,0 1-1,-1-1 0,1 1 0,0-1 0,-1 0 0,1 1 1,-1-1-1,1 0 0,-1 1 0,1-1 0,-1 0 0,0 0 0,1 1 1,-1-1-1,0 0 0,1 0 0,-1 0 0,0 1 0,0-1 1,0 0-1,0 0 0,0 0 0,0 0 387,0-8-12379</inkml:trace>
  <inkml:trace contextRef="#ctx0" brushRef="#br0" timeOffset="357.62">570 57 13686,'-5'-1'821,"0"-1"0,1 0 0,-1 0 0,1-1 0,-1 0 0,1 1 0,0-1 0,0-1 0,-3-2-821,4 3 538,1 0 1,-1 1 0,0-1-1,0 1 1,0 0 0,0 0-1,0 0 1,-1 1 0,1-1-1,-1 1 1,1-1 0,-1 1 0,1 0-1,-1 1 1,1-1 0,-2 0-539,3 1 1467,2 0-208,1 11-1232,1-1 0,0-1 0,1 1 0,0 0 0,0-1 0,1 1 0,0-1 0,1 0 1,0 0-1,1-1 0,-1 1 0,7 5-27,9 17 22,-8-8-22,-1 0 0,-1 1 0,-1 1 0,3 12 0,-11-10 0,-4-21 0,-5-13 0,5 3 0,1-1 0,0 1 0,0-1 0,1 1 0,0-1 0,-1 1 0,1-1 0,1 0 0,-1 1 0,1-2 0,1-21 0,-3 12 0,1-28 0,1 41 0,-1-1 0,0 1 0,1 0 0,-1-1 0,1 1 0,0 0 0,0 0 0,-1 0 0,2 0 0,-1 0 0,0 0 0,0 0 0,1 0 0,-1 0 0,2-2 0,5-1 0,0 0 0,0 1 0,1 0 0,-1 0 0,1 1 0,0 0 0,0 0 0,5 0 0,67-11 0,-78 14 0,-1 0 0,1 0 0,-1 1 0,1-1 0,-1 0 0,1 1 0,-1 0 0,0 0 0,1-1 0,-1 1 0,0 1 0,0-1 0,0 0 0,1 0 0,-1 1 0,-1 0 0,1-1 0,0 1 0,0 0 0,0 1 0,25 38 0,-25-38 0,2 8 0,0 1 0,-1-1 0,-1 1 0,1 0 0,-2 0 0,0 0 0,0 0 0,-1 0 0,-1 0 0,-2 12 0,2 21 0,0-44 0,0 0 0,1 0 0,-1-1 0,0 1 0,1 0 0,-1-1 0,0 1 0,0 0 0,1-1 0,-1 1 0,0-1 0,0 1 0,0-1 0,0 0 0,0 1 0,0-1 0,0 0 0,0 0 0,0 0 0,0 0 0,0 1 0,0-1 0,0-1 0,0 1 0,0 0 0,0 0 0,0 0 0,1 0 0,-1-1 0,0 1 0,0 0 0,0-1 0,0 1 0,0-1 0,0 1 0,0-1 0,1 1 0,-2-17 0,2-94 0,0 108 0,0 1 0,0-1 0,1 0 0,-1 1 0,1 0 0,0-1 0,0 1 0,0-1 0,0 1 0,0 0 0,0 0 0,1-1 0,-1 1 0,1 0 0,-1 0 0,1 1 0,0-1 0,0 0 0,0 0 0,0 1 0,0-1 0,0 1 0,0 0 0,1 0 0,-1 0 0,0 0 0,1 0 0,0 0 0,11-4 0,-1 2 0,1 0 0,0 0 0,12 0 0,-11 1 0,8-2 0,-16 3 0,0 0 0,0 0 0,0 0 0,0 1 0,6 0 0,-10 0 0,0 1 0,-1-1 0,1 1 0,-1 0 0,1 0 0,-1 0 0,1 0 0,-1 0 0,1 0 0,-1 1 0,0-1 0,0 1 0,0 0 0,0 0 0,0 0 0,0 0 0,0 0 0,0 0 0,3 6 0,1-1 0,-1 1 0,0 1 0,-1-1 0,0 1 0,0 0 0,-1 0 0,0 0 0,0 0 0,-1 0 0,-1 1 0,1-1 0,-1 1 0,-1-1 0,0 1 0,0 0 0,-1-1 0,-2 8 0,3-15 3,-1 0 0,0 0 0,1 0 0,-1-1 0,0 1 0,0 0 0,0-1 0,0 1 0,-1 0 0,1-1 0,0 1 0,-1-1-1,1 0 1,-1 1 0,1-1 0,-1 0 0,0 0 0,1 0 0,-1 0 0,0 0 0,0 0 0,0-1 0,-1 1-3,-4 1-80,0-1-1,0-1 0,0 1 1,0-1-1,1-1 0,-2 1 81,-9-1-958,13 1-1208,4 0-2210,0 0-5095,0 0-2067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19:32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333 138 23771,'-6'-40'2733,"4"31"-1232,1 0 0,-1 1 0,2-1 0,-1-7-1501,1 217 1428,0-64-4737,0-48-8830,0-99 214</inkml:trace>
  <inkml:trace contextRef="#ctx0" brushRef="#br0" timeOffset="341.5">90 203 20649,'0'-85'5843,"1"82"-5650,0 0 0,0-1-1,0 1 1,0 0 0,0-1 0,1 1 0,0 0-1,-1 0 1,1 0 0,0 0 0,1 1-1,-1-1 1,0 0 0,1 1 0,-1 0 0,2-2-193,45-33 1744,-44 34-1669,1 0-1,0 1 1,-1-1-1,1 1 1,0 1 0,0-1-1,0 1 1,0 0-1,0 0 1,1 1 0,-1-1-1,0 1 1,0 1-1,0-1 1,0 1 0,1 0-1,-1 1 1,0 0-1,-1-1 1,4 3-75,8 2-8,0 2 1,0 0-1,-1 1 0,0 1 1,0 0-1,1 3 8,-9-7 0,0 0 0,-1 1 0,0 0 0,-1 0 0,1 0 0,-1 1 0,0 0 0,-1 0 0,0 0 0,-1 1 0,1 0 0,-1 0 0,-1 0 0,0 0 0,0 1 0,-1-1 0,0 1 0,-1-1 0,0 7 0,0-1 0,-2-1 0,0 1 0,0-1 0,-2 1 0,0 3 0,1-13 0,0 1 0,0-1 0,0 0 0,-1 0 0,1 0 0,-1 0 0,-1 0 0,1 0 0,-1-1 0,1 0 0,-1 0 0,0 0 0,-1 0 0,1 0 0,-3 0 0,-12 10-5,0-1 0,-1-1 0,0-2 0,-1 1 1,0-2-1,-1-1 0,0-1 0,0-1 0,-1 0 0,1-2 0,-1-1 0,-21 1 5,-72-4-2467,112 0 2099,3 0 249,0 1 0,1-1 0,-1 0 0,0 0 0,0 0-1,0 0 1,0 0 0,0 0 0,0 0 0,1 0 0,-1 0 0,0-1-1,0 1 1,0 0 0,0 0 0,1-1 0,-1 1 0,0-1 0,0 1-1,1-1 1,-1 1 0,0-1 0,1 1 0,-1-1 0,0 1 0,1-1-1,-1 0 1,1 1 0,-1-1 0,1 0 0,-1 0 0,1 1 0,0-1-1,-1 0 1,1 0 0,0 0 0,-1 0 119,1-3-892,-1 0 0,1 0 0,0 0 0,0 0 0,1 0 0,-1-1-1,1 1 1,0-3 892,1 4-1200,-1 0-1,0 0 1,1 0-1,0 0 1,-1 0-1,1 1 1,1-1-1,-1 1 0,2-3 1201</inkml:trace>
  <inkml:trace contextRef="#ctx0" brushRef="#br0" timeOffset="709.41">691 301 22730,'0'0'1841,"0"0"-720,0 0 1360,0 0-800,0 6-81,0 20-399,0 7-1089,0-2-112,0 9 0,0-13 0,0 4 0,0-5-912,0 1-1650,0-15-1359,0-18-5444,0 6-2080</inkml:trace>
  <inkml:trace contextRef="#ctx0" brushRef="#br0" timeOffset="1062.86">633 54 13286,'0'0'2948,"0"0"-720,1 0 1326,9 0-1938,-5 0 2391,3 0-3649,17 2 1676,-25-1-1966,1-1 0,0 1 0,0-1 0,-1 1 0,1 0 0,0-1 1,-1 1-1,1 0 0,-1 0 0,1-1 0,-1 1 0,1 0 0,-1 0 0,0 0 0,1 0 0,-1 0 0,0 0 1,0-1-1,1 1 0,-1 0 0,0 0 0,0 0 0,0 0 0,0 0 0,0 0 0,-1 0-68,1 63 966,0-64-966,0 1 0,0-1 0,0 1 0,0-1 0,0 0 0,0 1 0,0-1 0,0 1 0,0-1 0,0 0 0,0 1 0,-1-1 0,1 0 0,0 1 0,0-1 0,0 0 0,-1 1 0,1-1 0,0 0 0,-1 1 0,1-1 0,0 0 0,0 0 0,-1 0 0,1 1 0,0-1 0,-1 0 0,1 0 0,-1 0 0,1 0 0,0 1 0,-1-1 0,1 0 0,-19 1 0,-7 0 0,-7 7 0,33-8 0,-1 0 0,1 0 0,-1 1 0,0-1 0,1 0 0,-1 0 0,1 0 0,-1 0 0,1 0 0,-1 0 0,1 1 0,-1-1 0,0-1 0,1 1 0,-1 0 0,1 0 0,-1 0 0,1 0 0,-1 0 0,1 0 0,-1-1 0,1 1 0,-1 0 0,1 0 0,-1-1 0,1 1 0,-1-1 0,0-3-29,0-1 1,0 0-1,1 0 0,-1 0 0,1 0 1,0 0-1,1 1 0,-1-4 29,1-4-770,10-6-1837,34-44-3769,-33 41-4883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0:49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10645,'0'0'3895,"0"0"-1040,0 0 653,0 0-1267,0 0-747,0 0-440,2 0-80,32 1 778,-12 0-1193,0-2-1,1 0 1,18-3-559,22-9 399,-20 3 75,0 2 0,36-1-474,126 8 1037,190 23-1037,-65-1-117,-200-17 85,311 20 278,-278-13-48,78-8-198,-171-4-6,28 9 1117,-58-4-3314,-6-2-8236,-34-2-1193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0:49.9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66 13766,'0'0'3709,"0"0"-1161,0 0 586,0 0-1200,0 0-586,0 0-268,0 0-79,0 0 66,0 0-147,0 0-346,0 0-281,24 0 81,-3 0-654,-19 0 186,8 0-493,-18 0 641,6 0 79,2-22 1655,0 12-1783,0 9-5,0 1 0,0 0 0,0-1 0,0 1 0,0 0 0,0-1 0,0 1 0,0 0 0,0-1 0,0 1 0,1 0 0,-1-1 0,0 1 0,0 0 0,0 0 0,1-1 0,-1 1 0,0 0 0,0 0 0,0-1 0,1 1 0,-1 0 0,0 0 0,1 0 0,-1-1 0,0 1 0,0 0 0,1 0 0,-1 0 0,0 0 0,1 0 0,-1 0 0,0 0 0,1 0 0,-1 0 0,0-1 0,1 1 0,-1 1 0,0-1 0,1 0 0,-1 0 0,0 0 0,1 0 0,-1 0 0,0 0 0,1 0 0,-1 0 0,1 0 0,-1 0 0,1 0 0,-1 0 0,1 1 0,-1-1 0,1 0 0,-1 0 0,1 0 0,-1 0 0,1 0 0,-1 0 0,1 1 0,-1-1 0,1 0 0,-1 0 0,0 1 0,1-1 0,-1 0 0,1 1 0,-1-1 0,0 0 0,1 1 0,-1-1 0,0 1 0,1-1 0,-1 1 0,0-1 0,0 1 0,1-1 0,-1 0 0,0 1 0,0-1 0,0 1 0,0 0 0,0-1 0,0 1 0,0-1 0,0 1 0,0-1 0,0 1 0,0-1 0,0 1 0,0-1 0,0 1 0,0-1 0,0 1 0,-1-1 0,1 1 0,0 21 0,-2-8 0,-7-14 0,-3 0 0,11 0 0,1-1 0,-1 1 0,1 0 0,-1 0 0,1 0 0,-1 0 0,0 0 0,1 0 0,-1-1 0,1 1 0,-1 0 0,1 0 0,-1-1 0,1 1 0,0 0 0,-1-1 0,1 1 0,-1 0 0,1-1 0,0 1 0,-1-1 0,1 1 0,0-1 0,-1 1 0,1-1 0,0 1 0,0-1 0,-1 1 0,1-1 0,0 1 0,0-1 0,0 1 0,0-1 0,0 1 0,0-1 0,0 0 0,0 1 0,0-1 0,0 1 0,0-1 0,0 1 0,0-1 0,0 1 0,1-1 0,-1 1 0,0-1 0,0-26 0,1 26 0,-1 0 0,1 1 0,-1-1 0,1 1 0,-1-1 0,1 0 0,0 1 0,-1-1 0,1 1 0,0 0 0,-1-1 0,1 1 0,0-1 0,0 1 0,-1 0 0,1 0 0,0 0 0,0-1 0,0 1 0,-1 0 0,1 0 0,0 0 0,0 0 0,0 0 0,0 0 0,-1 0 0,1 1 0,0-1 0,0 0 0,0 0 0,0 0 0,66 0 0,-66 0 0,0 0 0,-1 0 0,1 0 0,-1 0 0,1 0 0,-1 0 0,1 0 0,-1 1 0,1-1 0,0 0 0,-1 0 0,1 0 0,-1 0 0,1 1 0,-1-1 0,1 0 0,-1 0 0,0 1 0,1-1 0,-1 0 0,1 1 0,-1-1 0,1 1 0,-1-1 0,0 1 0,1-1 0,-1 0 0,0 1 0,0-1 0,1 1 0,-1-1 0,0 1 0,0-1 0,0 1 0,0 0 0,0-1 0,1 1 0,-1-1 0,0 1 0,0-1 0,0 1 0,0-1 0,-1 1 0,1 0 0,0-1 0,0 1 0,0-1 0,0 1 0,0-1 0,-1 1 0,1 39 0,0-39 0,-1 0 0,1-1 0,-1 1 0,1-1 0,-1 0 0,1 1 0,-1-1 0,1 1 0,-1-1 0,0 0 0,1 1 0,-1-1 0,1 0 0,-1 0 0,0 1 0,1-1 0,-1 0 0,0 0 0,1 0 0,-1 0 0,0 0 0,0 0 0,1 0 0,-1 0 0,0 0 0,0 0 0,-22-1 0,20 1 0,-18 3 0,-12 2 0,32-5 0,0-1 0,1 1 0,-1-1 0,0 0 0,1 0 0,-1 0 0,1 1 0,-1-1 0,1 0 0,-1 0 0,1 0 0,-1 0 0,1 0 0,0 0 0,-1 0 0,1 0 0,0 0 0,0 0 0,0 0 0,0 0 0,0 0 0,0 0 0,0 0 0,0 0 0,1-34 0,-1 28 0,0-4 251,0 3-5018,0-7-5164,0 15-5188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0:46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34 22010,'-2'51'10221,"-9"45"-9568,1-5-770,7-51 117,-9 97 0,6 20 0,6-108 0,0-49 0,0 0 0,0 1 0,0-1 0,0 1 0,0-1 0,0 0 0,0 1 0,0-1 0,0 0 0,0 1 0,0-1 0,0 0 0,0 1 0,0-1 0,0 1 0,0-1 0,1 0 0,-1 1 0,0-1 0,0 0 0,0 0 0,1 1 0,-1-1 0,0 0 0,0 1 0,1-1 0,-1 0 0,0 0 0,0 0 0,1 1 0,-1-1 0,0 0 0,1 0 0,-1 0 0,0 0 0,1 1 0,-1-1 0,1 0 0,-1 0 0,0 0 0,1 0 0,-1 0 0,0 0 0,1 0 0,-1 0 0,0 0 0,1 0 0,-1 0 0,1-1 0,-1 1 0,0 0 0,1 0 0,-1 0 0,2 0 0,230-8 0,-228 8 0,0 0 0,-1-1 0,1 1 0,-1-1 0,1 1 0,-1-1 0,1 0 0,-1 0 0,1-1 0,-1 1 0,1-1 0,8 0 0,-12 2-37,0 0 1,1 0-1,-1 0 1,0 0-1,1 0 1,-1 0-1,0 0 1,1 0-1,-1 0 0,1 0 1,-1 0-1,0-1 1,1 1-1,-1 0 1,0 0-1,0 0 1,1 0-1,-1-1 0,0 1 1,1 0-1,-1 0 1,0-1-1,0 1 1,1 0-1,-1 0 1,0-1-1,0 1 0,0 0 1,1-1-1,-1 1 1,0 0-1,0-1 1,0 1-1,0 0 0,0-1 1,0 1-1,0-1 37,2-32-7825,-2 9-5599</inkml:trace>
  <inkml:trace contextRef="#ctx0" brushRef="#br0" timeOffset="359.37">325 1 9845,'-6'28'17234,"2"-14"-12464,2 5-3852,-3 158-918,-11 26 0,13-141 0,3 36 0,1-28 0,1-60 0,8-8 0,-10-2 0,1 0 0,0 0 0,0 0 0,0 0 0,0 0 0,0 0 0,-1 0 0,1-1 0,0 1 0,0 0 0,0-1 0,-1 1 0,1 0 0,0-1 0,0 1 0,-1-1 0,1 1 0,-1-1 0,1 0 0,0 0 0,1 0 0,-1 1 0,0-1 0,0 0 0,0 0 0,1 1 0,-1-1 0,0 1 0,1-1 0,-1 1 0,1-1 0,-1 1 0,1 0 0,-1 0 0,1-1 0,90-10-312,-66 10-3445,-26 1 3528,0 0-1,0 0 0,0 0 0,0 0 1,0 0-1,0 0 0,1 0 0,-1 0 0,0 0 1,0 0-1,0 1 0,0-1 0,0 0 1,1 0-1,-1 0 0,0 0 0,0 0 0,0 0 1,0 0-1,1 0 0,-1 0 0,0-1 1,0 1-1,0 0 0,0 0 0,0 0 0,1 0 1,-1 0-1,0 0 0,0 0 0,0 0 1,0 0-1,0 0 0,0 0 0,1-1 0,-1 1 1,0 0-1,0 0 0,0 0 0,0 0 1,0 0-1,0 0 0,0-1 0,0 1 0,0 0 1,0 0-1,0 0 0,0 0 0,0-1 1,0 1-1,0 0 0,0 0 0,0 0 0,0 0 1,0-1 229,0-15-13980</inkml:trace>
  <inkml:trace contextRef="#ctx0" brushRef="#br0" timeOffset="689.89">879 364 25612,'0'-2'974,"-1"-6"-413,-1-1 1,-1 1 0,1-1 0,-1 1 0,-1 0 0,0 0 0,0 0 0,0 1 0,-1-1 0,0 1 0,-4-4-562,8 10 0,-1 1 0,1-1 0,-1 0 0,1 1 0,0-1 0,-1 1 0,1-1 0,-1 1 0,0-1 0,1 1 0,-1 0 0,1 0 0,-1 0 0,1 0 0,-1 0 0,1 0 0,-1 0 0,0 1 0,0-1 0,-20 2 0,17-2 0,2 0 0,0 0 0,0 0 0,0 0 0,0 0 0,0 0 0,0 1 0,0-1 0,1 1 0,-1 0 0,0 0 0,0 0 0,0 0 0,1 1 0,-1-1 0,1 1 0,-1-1 0,1 1 0,0 0 0,-1 0 0,1 0 0,-2 2 0,-3 6 0,0-1 0,0 1 0,0 1 0,2-1 0,-1 1 0,1 0 0,-1 4 0,5-11 0,-1 1 0,1-1 0,-1 1 0,1-1 0,0 1 0,1 0 0,-1-1 0,1 1 0,0 0 0,0-1 0,1 1 0,-1 0 0,1-1 0,0 1 0,0-1 0,1 1 0,-1-1 0,1 0 0,0 1 0,0-1 0,1 0 0,0 1 0,8 7 0,1 0 0,1-1 0,0 0 0,0-1 0,9 5 0,-7-4 0,0-1 0,0 2 0,11 12 0,-25-22 0,0-1 0,-1 1 0,1-1 0,0 1 0,-1 0 0,1-1 0,-1 1 0,0 0 0,0-1 0,1 1 0,-1 0 0,0-1 0,0 1 0,0 0 0,-1-1 0,1 1 0,0 0 0,-1-1 0,1 1 0,-1 0 0,1-1 0,-1 1 0,0-1 0,0 1 0,0-1 0,0 1 0,-4 1 0,0 0 0,0-1 0,0 1 0,-1-1 0,1 0 0,-1-1 0,1 1 0,-1-1 0,0 0 0,1-1 0,-1 1 0,-76 1 0,70-2 0,6 1-335,5-1 358,1 0 1,-1 0 0,1 0-1,-1 0 1,1 0 0,0 0-1,-1 0 1,1 0 0,-1 0-1,1 0 1,-1 0 0,1 0-1,-1 0 1,1 0 0,-1 0-1,1 0 1,-1-1-1,1 1 1,0 0 0,-1 0-1,1 0 1,-1-1 0,1 1-1,0 0 1,-1-1 0,1 1-1,0 0 1,-1-1 0,1 1-1,0-1-23,-1-2-467,0-1 0,1 1 0,0-1 0,-1 1 0,1-1 0,1 0 0,-1 1 1,0-1-1,1-1 467,2-14-2497,-1 1 1,2 0 0,1 0 2496,-2 11-1715,-1 0 0,1 0 0,1 1 0,0 0-1,0 0 1,0 0 0,3-3 1715</inkml:trace>
  <inkml:trace contextRef="#ctx0" brushRef="#br0" timeOffset="1137.75">1075 411 18328,'0'0'2428,"0"0"-560,0 0 733,0 0-600,0 8 1440,0 71-1341,0-78-2100,0-1 0,0 1 0,1 0 0,-1 0 0,0 0 0,0 0 0,1 0 0,-1 0 0,1-1 0,-1 1 0,0 0 0,1 0 0,0-1 0,-1 1 0,1 0 0,-1-1 0,1 1 0,0 0 0,-1-1 0,1 1 0,0-1 0,0 1 0,-1-1 0,2 1 0,30 8 0,45-7 0,-61-2 0,-5 1 0,12-1 0,-22 0 0,0-1 0,-1 1 0,1 0 0,-1 0 0,1 0 0,0-1 0,-1 1 0,1 0 0,-1 0 0,1-1 0,-1 1 0,1-1 0,-1 1 0,0 0 0,1-1 0,-1 1 0,1-1 0,-1 1 0,0-1 0,1 1 0,-1-1 0,0 1 0,0-1 0,1 0 0,-1 1 0,0-1 0,0 1 0,0-1 0,0 1 0,0-1 0,0 0 0,0 1 0,0-1 0,0-102 0,0 100 0,-1 1 0,1-1 0,-1 1 0,0-1 0,0 1 0,0-1 0,-1 1 0,1 0 0,0-1 0,-1 1 0,1 0 0,-1 0 0,0 0 0,0 0 0,0 0 0,0 1 0,0-1 0,0 0 0,0 1 0,-1 0 0,1-1 0,-3 0 0,-8-4 0,-1 0 0,1 0 0,-8 0 0,19 5 0,-3-1 0,0 1 0,0 0 0,-1 0 0,1 0 0,0 1 0,-1-1 0,1 1 0,0 1 0,-1-1 0,1 1 0,0 0 0,-1 0 0,1 0 0,0 1 0,0 0 0,0 0 0,0 0 0,0 1 0,1-1 0,-1 1 0,1 0 0,-1 1 0,1-1 0,-1 1 0,-41 68 0,41-62 0,0 0 0,1 1 0,0 0 0,1 0 0,1 0 0,-1 0 0,2 0 0,-1 0 0,2 1 0,-1-1 0,2 0 0,-1 1 0,2-1 0,0 2 0,-1-9 0,1 0 0,-1 0 0,1 0 0,0 0 0,1-1 0,-1 1 0,1-1 0,-1 0 0,1 0 0,0 0 0,0 0 0,1 0 0,-1 0 0,0-1 0,1 0 0,0 1 0,-1-1 0,1-1 0,0 1 0,0 0 0,8 2 0,-1 1 0,1-2 0,-1 1 0,1-2 0,0 1 0,9-1 0,12 1 0,47 3 0,-73-6 0,0 0 0,1-1 0,-1 1 0,0-1 0,0-1 0,-1 1 0,1-1 0,0-1 0,1 0 0,0 2-1313,-6-2-6431,-2-13-6041</inkml:trace>
  <inkml:trace contextRef="#ctx0" brushRef="#br0" timeOffset="1536.36">1711 488 24571,'0'-2'1134,"2"-18"1020,-2 14-1634,1 1-1,-1-1 1,0 0-1,0 1 1,0-1-1,-1 1 1,0-1-1,0 1 1,-1-1-520,-12-23 249,5 26-277,1 2 39,2-3-11,-1 1 0,0 1 0,1-1 0,-1 1 0,0 1 0,0-1 0,0 1 0,-1 0 0,1 1 0,0-1 0,0 2 0,-3-1 0,10 0 0,-2 0 0,0 0 0,0 0 0,0 0 0,-1 0 0,1 0 0,0-1 0,0 1 0,0-1 0,0 0 0,0 1 0,0-1 0,0 0 0,0 0 0,1 0 0,-1-1 0,0 1 0,0 0 0,1-1 0,-1 1 0,1 0 0,-1-1 0,0 1 0,1 0 0,-1 0 0,0 0 0,1 0 0,-1 1 0,0-1 0,0 0 0,0 1 0,0-1 0,0 1 0,0 0 0,0 0 0,0 0 0,0 0 0,0 0 0,2 0 0,-6-1 0,5 1 0,0 1 0,1 0 0,-1 0 0,1-1 0,-1 1 0,1 0 0,0 0 0,-1 0 0,1 0 0,0 0 0,-1 0 0,1 0 0,0 0 0,0 0 0,0 0 0,0 0 0,0 0 0,0-1 0,0 1 0,1 1 0,-2 6 0,0 1 0,1-1 0,1 0 0,0 0 0,0 1 0,0-1 0,1 0 0,0 0 0,1 0 0,-1 0 0,2-1 0,-1 1 0,1-1 0,0 0 0,1 0 0,0 2 0,6 2 0,-9-9 0,0-1 0,0 1 0,0 0 0,0 0 0,-1 0 0,1 0 0,-1 1 0,1-1 0,-1 0 0,0 1 0,0-1 0,1 2 0,2 8 0,7 28 0,-11-39 0,0 0 0,0 0 0,0 0 0,0 0 0,0 0 0,0 0 0,0 0 0,0 0 0,0 0 0,0 0 0,-1 0 0,1 0 0,0 0 0,-1-1 0,1 1 0,-1 0 0,1 0 0,-1 0 0,1 0 0,-1 0 0,0-1 0,1 1 0,-1 0 0,0 0 0,1-1 0,-1 1 0,0-1 0,0 1 0,0-1 0,0 1 0,0-1 0,0 1 0,0-1 0,0 1 0,-77 16 0,74-16 45,-1 1 1,1-1-1,-1 0 1,1-1-1,-1 1 1,1-1-1,-1 0 1,1 0-1,-1-1 1,0 1-1,1-1 1,-1 0-1,1 0 1,-2-1-46,3 1-124,1 0 0,0 0 0,0 0 0,1 0 0,-1-1 1,0 1-1,0 0 0,1-1 0,-1 1 0,1-1 0,-1 0 0,1 0 0,-1 1 0,1-1 1,-1-2 123,1 2-672,0-1 1,0 1 0,1-1 0,-1 1 0,0-1 0,1 0-1,0 0 1,-1 1 0,1-3 671,6-8-9138,23-17-2507</inkml:trace>
  <inkml:trace contextRef="#ctx0" brushRef="#br0" timeOffset="1873.98">1930 411 17448,'0'0'3762,"0"0"-1601,0 0 2401,0 0-1761,0 0-768,0 0-2033,-11 0 0,-1 0 0,12 0 0,-12 0 0,12 0 0,0 0 0,0 0 0,0 0 0,0 0 0,0 0-1233,0 0-9411,0 0-2963</inkml:trace>
  <inkml:trace contextRef="#ctx0" brushRef="#br0" timeOffset="2243.15">1942 572 13846,'0'0'4482,"-12"8"-2481,-11-8 2321,11 6-2401,12-6-320,-11 14-481,11-8-399,-12-6-321,12 6-320,-12 7-560,12-13-801,0 0-1440,0 0-7924,0 0-1440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0:58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28 13206,'0'0'2748,"0"0"-614,0 0 494,0 0-840,0 0-548,0 0-186,0 0-80,0 0-54,0 0-186,0 0-174,0 0-133,0 0-13,0 0 66,0 0 80,0 0 67,0 0 27,0 0 26,0 0-128,1-13-165,0 12-387,-1 1 0,1-1 0,-1 0 0,1 0 0,0 1 0,-1-1 0,1 0 0,0 1 0,-1-1 0,1 1 0,0-1 0,0 1 0,-1-1 0,1 1 0,0 0 0,0-1 0,1 1 0,29-3 0,-30 3 0,0 0 0,-1 0 0,1 1 0,0-1 0,-1 0 0,1 0 0,0 1 0,-1-1 0,1 1 0,-1-1 0,1 0 0,-1 1 0,1-1 0,-1 1 0,1-1 0,-1 1 0,1-1 0,-1 1 0,1 0 0,-1-1 0,0 1 0,1 0 0,-1-1 0,0 1 0,0 0 0,1-1 0,-1 1 0,0 0 0,0-1 0,0 1 0,0 0 0,0 0 0,0-1 0,0 1 0,0 0 0,0-1 0,0 1 0,-1 0 0,1-1 0,0 1 0,0 0 0,-1-1 0,1 1 0,0 1 0,0 11 0,0-8 0,0-10 0,0-5 0,-2 19 0,-10-8 0,-21-1 0,33 0 0,-1 0 0,1 0 0,-1 0 0,1 0 0,-1 0 0,0 0 0,1 0 0,-1 0 0,1-1 0,-1 1 0,1 0 0,-1 0 0,1 0 0,0-1 0,-1 1 0,1 0 0,-1-1 0,1 1 0,0 0 0,-1-1 0,1 1 0,0-1 0,-1 1 0,1-1 0,0 1 0,-1-1 0,1 1 0,0 0 0,0-1 0,0 1 0,0-1 0,-1 0 0,1 1 0,0-1 0,0 1 0,0-1 0,0 1 0,1-14 0,0 14 0,-2-4 0,1 3 0,0 1 0,0 0 0,0-1 0,0 1 0,0 0 0,0-1 0,0 1 0,0 0 0,0-1 0,0 1 0,0 0 0,1 0 0,-1-1 0,0 1 0,0 0 0,0-1 0,1 1 0,-1 0 0,0 0 0,0 0 0,1-1 0,-1 1 0,0 0 0,0 0 0,1 0 0,-1 0 0,0-1 0,1 1 0,-1 0 0,0 0 0,1 0 0,-1 0 0,0 0 0,41-1 0,-29 3 0,-11 7 0,-2 4 0,-1-7 0,2-5 0,-1-1 0,1 0 0,0 0 0,0 0 0,0 0 0,0 1 0,-1-1 0,1 0 0,0 0 0,0 0 0,-1 0 0,1 0 0,0 0 0,0 0 0,-1 0 0,1 1 0,0-1 0,0 0 0,-1 0 0,1 0 0,0 0 0,0 0 0,-1 0 0,1-1 0,0 1 0,0 0 0,0 0 0,-1 0 0,1 0 0,0 0 0,0 0 0,-1 0 0,1 0 0,0-1 0,0 1 0,0 0 0,-1 0 0,1 0 0,0 0 0,0-1 0,0 1 0,0 0 0,-1 0 0,1 0 0,0-1 0,0 1 0,0 0 0,0-5 0,0-3 0,0 16 0,0-7 0,-1-1 0,1 1 0,0 0 0,-1-1 0,1 1 0,-1-1 0,1 1 0,-1-1 0,0 1 0,1-1 0,-1 1 0,1-1 0,-1 0 0,0 1 0,1-1 0,-1 0 0,0 0 0,1 1 0,-1-1 0,0 0 0,0 0 0,1 0 0,-1 0 0,0 0 0,0 0 0,1 0 0,-1 0 0,0 0 0,1 0 0,-1 0 0,0-1 0,0 1 0,0 0 0,0-1 0,-6 2 0,7-1 0,0 0 0,0 0 0,0 0 0,0 0 0,-1 0 0,1 0 0,0 0 0,0 0 0,-1 0 0,1 0 0,0 0 0,0 0 0,0 0 0,-1 0 0,1 0 0,0 0 0,0 0 0,0 0 0,-1 0 0,1 0 0,0 0 0,0 0 0,0 0 0,0 0 0,-1 0 0,1-1 0,0 1 0,0 0 0,0 0 0,0 0 0,-1 0 0,1 0 0,0-1 0,0 1 0,0 0 0,0 0 0,0 0 0,0 0 0,0-1 0,-1 1 0,1 0 0,0 0 0,0 0 0,0-1 0,0 1 0,0 0 0,0 0 0,0 0 0,0-1 0,0 1 0,0 0 0,0 0 0,0 0 0,0-1 0,0 1 0,0 0 0,1 0 0,-1 0 0,0-1 0,0 1 0,0 0 0,0 0 0,0 0 0,0-1 0,1-15 0,-1 16 0,0-1 0,0 1 0,0 0 0,0-1 0,0 1 0,0 0 0,0-1 0,0 1 0,0 0 0,0-1 0,1 1 0,-1 0 0,0-1 0,0 1 0,0 0 0,0-1 0,1 1 0,-1 0 0,0 0 0,0-1 0,1 1 0,-1 0 0,0 0 0,0-1 0,1 1 0,-1 0 0,0 0 0,1 0 0,-1-1 0,0 1 0,1 0 0,-1 0 0,0 0 0,1 0 0,-1 0 0,0 0 0,1 0 0,-1 0 0,0 0 0,1 0 0,-1 0 0,0 0 0,1 0 0,-1 0 0,0 0 0,1 0 0,-1 0 0,0 0 0,1 1 0,-1-1 0,2 0 0,6-1 0,24 1 0,-30 0 0,-1 0 0,0 0 0,0 0 0,0 0 0,0 0 0,0 0 0,0 0 0,0 1 0,0-1 0,0 0 0,0 1 0,0-1 0,0 1 0,0-1 0,0 1 0,0 0 0,0-1 0,0 1 0,-1 0 0,1-1 0,0 1 0,0 0 0,-1 0 0,2 9 0,0 0 0,-1 0 0,-1 0 0,0 1 0,0-1 0,-2 6 0,1 4 0,2-16 0,-1 0 0,0 0 0,-1 1 0,1-1 0,-1 0 0,0 0 0,0 0 0,0 0 0,0 0 0,-1 0 0,0 0 0,0 0 0,0 0 0,0-1 0,0 1 0,-1-1 0,0 0 0,1 0 0,-1 1 0,-1-1 0,2-1 0,0-1 0,0 0 0,0 1 0,0-1 0,0 0 0,0 0 0,-1-1 0,1 1 0,0 0 0,-1-1 0,1 1 0,0-1 0,-1 0 0,1 0 0,0 1 0,-1-2 0,1 1 0,0 0 0,-1 0 0,1-1 0,0 0 0,-1 1 0,0-2 0,-2 1 0,0 0 0,1-1 0,-1 0 0,1 0 0,0 0 0,0-1 0,-1 1 0,1-1 0,1 0 0,-2-1 0,-3-5 0,6 8 0,1 0 0,0-1 0,-1 1 0,1 0 0,0-1 0,0 1 0,0-1 0,0 1 0,1-1 0,-1 0 0,0 1 0,1-1 0,-1 0 0,-2-53 0,2 52 0,1 0 0,0 0 0,0 0 0,1 0 0,-1 0 0,1 0 0,-1 0 0,1 0 0,0 0 0,0 0 0,0 0 0,1 1 0,-1-1 0,1 0 0,-1 1 0,1-1 0,0 1 0,0-1 0,0 1 0,0 0 0,0 0 0,1 0 0,-1 0 0,1 0 0,-1 1 0,1-1 0,0 1 0,0-1 0,2 0 0,7-1 0,0 1 0,0 0 0,0 0 0,1 1 0,-1 0 0,11 2 0,-17-1 0,-5 0 0,-1 0 0,1 1 0,0-1 0,-1 0 0,1 1 0,0-1 0,-1 1 0,1-1 0,-1 1 0,1-1 0,-1 1 0,1-1 0,-1 1 0,1-1 0,-1 1 0,1-1 0,-1 1 0,0 0 0,1-1 0,-1 1 0,0 0 0,0-1 0,1 1 0,-1 0 0,0 0 0,0-1 0,0 1 0,0 0 0,0-1 0,0 1 0,0 0 0,0 0 0,0 36 0,-1-20 0,1-12 0,-1-1 0,0 1 0,0-1 0,0 1 0,0-1 0,-1 0 0,0 0 0,0 1 0,0-1 0,0-1 0,-1 1 0,1 0 0,-2 1 0,-1 1 0,3-3 0,-1 0 0,1-1 0,-1 1 0,0 0 0,0-1 0,0 0 0,0 0 0,0 0 0,0 0 0,-1-1 0,1 1 0,-1-1 0,1 0 0,-1 0 0,0 0 0,1 0 0,-1 0 0,0-1 0,0 0 0,1 0 0,-1 0 0,0 0 0,0-1 0,1 1 0,-1-1 0,0 0 0,0 0 0,-7-5 0,10 1 0,-1 0 0,2 0 0,-1 0 0,0 0 0,1 0 0,0 0 0,0 1 0,1-1 0,0-4 0,0-10 0,-1 18 0,0 0 0,0-1 0,1 1 0,-1 0 0,0 0 0,1 0 0,-1-1 0,1 1 0,-1 0 0,1 0 0,0 0 0,0 0 0,-1 0 0,1 0 0,0 0 0,0 0 0,0 0 0,0 0 0,0 0 0,0 1 0,0-1 0,0 0 0,0 1 0,1-1 0,-1 1 0,0-1 0,0 1 0,0-1 0,1 1 0,-1 0 0,1 0 0,46-4 0,-43 4 0,-5 0 0,1 0 0,-1 0 0,1 0 0,0 0 0,0 0 0,-1 0 0,1 0 0,-1 0 0,1 0 0,0 0 0,-1 0 0,1 1 0,0-1 0,-1 0 0,1 0 0,-1 1 0,1-1 0,0 1 0,-1-1 0,1 0 0,-1 1 0,1-1 0,-1 8 0,-1-6 0,1 68 0,-2-65 0,-8-4 0,-2-3 0,12-2 0,1 2 0,-1-46 0,-1 45-1,1-1 4,20-9-24,-16 11-774,-4 2-3652,0 0-4584,0 0-3121</inkml:trace>
  <inkml:trace contextRef="#ctx0" brushRef="#br0" timeOffset="767.78">140 73 4322,'0'0'5282,"0"0"-800,0 0 1094,0 0-1734,0 0-1361,0 0-627,0 0-199,0 0-215,0 0-301,-23 0-445,0 0-694,10-5 0,16-1 0,-1 4 0,-2 2 0,29 1 0,-17 0 0,-10 4 0,-4 0 0,1-5 0,1 1 0,-1-1 0,0 0 0,1 1 0,-1-1 0,0 0 0,0 1 0,1-1 0,-1 0 0,0 0 0,0 0 0,1 1 0,-1-1 0,0 0 0,0 0 0,1 0 0,-1 0 0,0-1 0,0 1 0,1 0 0,-1 0 0,0 0 0,0-1 0,1 1 0,-1 0 0,0-1 0,-1 1 0,2 0 0,0 0 0,-1 0 0,1 0 0,-1 0 0,1 0 0,-1 0 0,1-1 0,-1 1 0,1 0 0,-1 0 0,1 0 0,-1 0 0,1-1 0,0 1 0,-1 0 0,1 0 0,-1-1 0,1 1 0,0 0 0,-1-1 0,1 1 0,0 0 0,-1-1 0,1 1 0,0-1 0,0 1 0,-1 0 0,1-1 0,0 1 0,0-1 0,0 1 0,0-1 0,0 1 0,-1-20 0,2 10 0,3 5 0,13 4 0,-16 1 0,0 0 0,0 1 0,0-1 0,0 1 0,-1-1 0,1 1 0,0-1 0,0 1 0,-1 0 0,1-1 0,0 1 0,-1 0 0,1 0 0,0-1 0,-1 1 0,1 0 0,-1 0 0,0 0 0,1 0 0,-1 0 0,0 0 0,1 0 0,-1 0 0,0 0 0,0-1 0,0 1 0,0 0 0,0 0 0,0 0 0,0 0 0,0 1 0,-1 42 0,1-31 0,-2-1 0,-8 12 0,9-23 0,0-1 0,0 1 0,0 0 0,-1-1 0,1 1 0,0 0 0,0-1 0,-1 1 0,1-1 0,0 0 0,0 0 0,-1 1 0,1-1 0,-1 0 0,1 0 0,0 0 0,-1 0 0,1 0 0,0 0 0,-1-1 0,0 1 0,-2-1 0,-11 2 0,13-1 0,0 0 0,0 0 0,0 0 0,-1 0 0,1 0 0,0 0 0,0 0 0,0-1 0,0 1 0,0-1 0,0 0 0,0 0 0,0 1 0,0-1 0,0-1 0,-8-7 0,9 2 0,0 0 0,0 1 0,1-1 0,0 0 0,0 0 0,0-1 0,1-5 0,-1 12 0,1 1 0,-1-1 0,1 0 0,-1 1 0,1-1 0,0 1 0,-1-1 0,1 1 0,0-1 0,-1 1 0,1-1 0,0 1 0,0 0 0,-1-1 0,1 1 0,0 0 0,0 0 0,0 0 0,-1 0 0,1-1 0,0 1 0,0 0 0,0 0 0,-1 0 0,1 1 0,0-1 0,0 0 0,0 0 0,-1 0 0,2 1 0,-2-1 0,20-1 0,-15 0 0,1 1 0,-1-1 0,0 1 0,1 1 0,-1-1 0,1 1 0,4 1 0,-8 6 0,-2 69 0,0-76 0,-1 1 0,1 0 0,0 0 0,-1 0 0,0 0 0,1-1 0,-1 1 0,0 0 0,0-1 0,0 1 0,0-1 0,-1 1 0,1-1 0,0 1 0,0-1 0,-1 0 0,1 1 0,-1-1 0,1 0 0,-1 0 0,0 0 0,1 0 0,-1-1 0,0 1 0,0 0 0,1-1 0,-1 1 0,0-1 0,-1 1 0,-2 0 0,2 0 0,-1 0 0,1 0 0,-1 0 0,0 0 0,0-1 0,1 0 0,-1 0 0,0 0 0,1 0 0,-1-1 0,-2 0 0,6 1 0,-1 0 0,1 0 0,0 0 0,0 0 0,-1 0 0,1 0 0,0 0 0,0 0 0,0-1 0,-1 1 0,1 0 0,0 0 0,0 0 0,0 0 0,0-1 0,0 1 0,-1 0 0,1 0 0,0 0 0,0-1 0,0 1 0,0 0 0,0 0 0,0 0 0,0-1 0,0 1 0,0 0 0,0 0 0,0-1 0,0 1 0,0 0 0,0 0 0,0-1 0,0 1 0,0 0 0,0 0 0,0 0 0,0-1 0,-12-77 0,12 62 0,-1 8 0,0 0 0,1 1 0,1-1 0,-1 0 0,1 1 0,1-5 0,6 5-59,-6 6-2163,-2 1-8121,0 0-3317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1:14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213 111 14727,'0'-29'10514,"0"-10"-4469,-1 39-6000,1-1-1,0 0 1,0 1 0,0-1-1,0 1 1,-1-1-1,1 1 1,0-1-1,0 1 1,-1-1 0,1 1-1,0 0 1,-1-1-1,1 1 1,-1-1-1,1 1 1,0 0-1,-1-1 1,1 1 0,-1 0-1,1-1 1,-1 1-1,1 0 1,-1 0-1,1-1 1,-1 1 0,1 0-1,-1 0 1,0 0-1,1 0 1,-1 0-1,1 0 1,-1 0 0,1 0-45,-20 0-98,19 0 161,-6 1-63,0 1 0,0 0 0,0 0 0,1 0 0,-1 0 0,1 1 0,0 0 0,0 1 0,0 0 0,0-1 0,0 2 0,1-1 0,0 1 0,0 0 0,-2 2 0,-2 3 0,0 0 0,2 0 0,-1 0 0,1 1 0,1 0 0,0 1 0,-3 6 0,-2 6 0,9-21 0,1 1 0,0-1 0,0 1 0,0-1 0,1 1 0,-1 0 0,1-1 0,0 1 0,0 0 0,0 0 0,1-1 0,0 3 0,0 10 0,-1-14 0,1 0 0,-1 0 0,1 0 0,0 0 0,0 0 0,0 0 0,0 0 0,0-1 0,0 1 0,0 0 0,0 0 0,1-1 0,-1 1 0,1-1 0,-1 1 0,1-1 0,0 0 0,0 1 0,-1-1 0,1 0 0,0 0 0,41 18 0,-32-17 2,0 0 0,0-1 1,1 0-1,-1 0 0,1-1 0,-1-1 0,1 0-2,56-1-274,-67 2-135,0 0 0,0 0-1,0 0 1,0 0-1,0 0 1,-1-1 0,1 1-1,0 0 1,0 0 0,0-1-1,0 1 1,0-1 0,0 1-1,-1-1 1,1 1 0,0-1-1,0 1 1,-1-1-1,1 0 1,0 1 0,-1-1-1,1 0 1,-1 0 0,1 0 409,6-6-6183,14-6-7837</inkml:trace>
  <inkml:trace contextRef="#ctx0" brushRef="#br0" timeOffset="372.1">490 40 11045,'0'1'654,"0"-1"0,0 1 1,0 0-1,1-1 0,-1 1 0,0 0 0,0-1 0,0 1 1,0 0-1,-1-1 0,1 1 0,0 0 0,0-1 0,0 1 0,0 0 1,-1-1-1,1 1 0,0-1 0,0 1 0,-1 0 0,1-1 1,-1 1-1,1-1 0,0 1 0,-1-1 0,1 1 0,-1-1 1,1 0-1,-1 1 0,0-1 0,1 1 0,-1-1-654,-8 1 3730,2 0-6671,6-1 2941,0 0 0,0 0 0,0 1 0,0-1 0,0 0 0,-1 1 0,1-1 0,0 1 0,0 0 0,0-1 0,0 1 0,0 0 0,0-1 0,1 1 0,-1 0 0,0 0 0,0 0 0,0 0 0,1 0 0,-1 0 0,1 0 0,-1 0 0,0 0 0,1 0 0,0 0 0,-1 0 0,1 0 0,0 0 0,-1 0 0,1 1 0,0-1 0,0 0 0,0 0 0,0 1 0,-7 22 0,-8 0 0,13-21 0,-1 1 0,1-1 0,0 1 0,-1-1 0,1 1 0,1 0 0,-1 0 0,1 0 0,-1 0 0,1 0 0,0 0 0,1 0 0,-1 1 0,1-1 0,0 0 0,0 1 0,-1 0 0,2 1 0,-1 0 0,1-1 0,-1 1 0,2 0 0,-1-1 0,0 1 0,1-1 0,0 0 0,1 1 0,-1-1 0,1 0 0,0-1 0,0 1 0,0 0 0,1-1 0,0 0 0,0 1 0,0-2 0,0 1 0,0 0 0,1-1 0,0 0 0,0 0 0,0 0 0,0 0 0,0-1 0,0 0 0,0 0 0,1-1 0,11 2 0,0-1 0,0-1 0,0 0 0,14-2 0,-23 1 0,-1-1 0,0 0 0,1 0 0,-1 0 0,0-1 0,0 0 0,0-1 0,0 1 0,-1-1 0,1-1 0,-1 1 0,4-3 0,-7 2 0,1 1 0,-1-1 0,0 0 0,1-1 0,-2 1 0,1-1 0,0 1 0,-1-1 0,0 0 0,0 0 0,-1 0 0,1 0 0,-1 0 0,0 0 0,0 0 0,-1 0 0,0 0 0,1-1 0,-2 1 0,1 0 0,-1 0 0,1 0 0,-2-1 0,1 1 0,0 0 0,-1 0 0,0 1 0,0-1 0,-1 0 0,-1-3 0,-4-4 0,0-1 0,-1 1 0,0 0 0,-1 1 0,-6-4 0,11 9 0,-1 1 0,0 1 0,0-1 0,0 1 0,-1 0 0,1 1 0,-1-1 0,0 1 0,0 1 0,0-1 0,-1 1 0,-2 0 0,-36-14-125,18 8-2004,2-3-7695,12 8-3262</inkml:trace>
  <inkml:trace contextRef="#ctx0" brushRef="#br0" timeOffset="713.77">811 111 17768,'0'0'3482,"0"0"-1068,0 0 854,0 0-733,0 0-449,6 0-1037,-2 0-1040,-1 0 1,1 0 0,-1 1 0,0-1-1,1 1 1,-1 0 0,0 0-1,1 0 1,-1 1 0,0-1 0,0 1-1,0 0 1,0 0 0,0 0 0,0 0-1,-1 0 1,2 2-10,10 6 0,-1 2 0,-1-1 0,0 1 0,-1 1 0,1 2 0,-8-9 0,1 0 0,-1 1 0,0 0 0,-1 0 0,0 0 0,0 0 0,0 0 0,-1 1 0,0-1 0,-1 1 0,0 0 0,0-1 0,0 7 0,-1-14 0,0 1 0,0-1 0,1 0 0,-1 1 0,0-1 0,0 0 0,0 1 0,0-1 0,0 1 0,0-1 0,0 0 0,0 1 0,0-1 0,0 0 0,-1 1 0,1-1 0,0 1 0,0-1 0,0 0 0,0 1 0,-1-1 0,1 0 0,0 1 0,0-1 0,0 0 0,-1 0 0,1 1 0,0-1 0,-1 0 0,1 0 0,0 1 0,-1-1 0,1 0 0,0 0 0,-1 0 0,1 1 0,0-1 0,-1 0 0,1 0 0,0 0 0,-1 0 0,1 0 0,-1 0 0,1 0 0,0 0 0,-1 0 0,1 0 0,0 0 0,-1 0 0,1 0 0,-1 0 0,1 0 0,0-1 0,-1 1 0,-1 0 0,-25-4 0,22-4 0,4 5 0,-2-8 0,1 1 0,-1 0 0,1-1 0,1 0 0,0 1 0,1-1 0,0 0 0,1-4 0,-1 2 0,0 11 0,0 0 0,0 0 0,0 0 0,1 0 0,-1 0 0,1 0 0,-1 0 0,1 1 0,0-1 0,-1 0 0,1 0 0,0 1 0,0-1 0,0 1 0,1-1 0,-1 0 0,0 1 0,0 0 0,1-1 0,-1 1 0,3-1 0,-1-1 0,1 1 0,0 0 0,0 0 0,-1 1 0,1-1 0,0 1 0,0 0 0,2-1 0,12-1 0,0 1 0,0 1 0,0 0 0,4 1 0,-11 0 0,-8 0 0,1 0 0,-1 1 0,1-1 0,-1 1 0,0-1 0,1 1 0,-1 0 0,0 0 0,1 0 0,-1 1 0,0-1 0,0 1 0,0 0 0,0 0 0,0 0 0,0 0 0,-1 0 0,1 1 0,-1-1 0,0 1 0,1-1 0,-1 1 0,0 0 0,0 0 0,-1 0 0,1 0 0,-1 1 0,0-1 0,1 0 0,-1 3 0,3 10 0,-1 0 0,-1 0 0,0 0 0,-1 0 0,-1 16 0,0-29 0,0 0 0,0 0 0,0 0 0,0 0 0,-1-1 0,1 1 0,-1 0 0,1 0 0,-1-1 0,0 1 0,0 0 0,0-1 0,-1 1 0,1-1 0,-1 1 0,-1 1 0,3-3 0,0-1 0,0 0 0,0 0 0,0 0 0,0 0 0,0 1 0,0-1 0,0 0 0,0 0 0,-1 0 0,1 1 0,0-1 0,0 0 0,0 0 0,0 0 0,0 0 0,-1 0 0,1 1 0,0-1 0,0 0 0,0 0 0,0 0 0,-1 0 0,1 0 0,0 0 0,0 0 0,0 0 0,-1 0 0,1 0 0,0 0 0,0 0 0,0 0 0,-1 0 0,1 0 0,0 0 0,0 0 0,0 0 0,-1 0 0,1 0 0,0 0 0,0 0 0,0 0 0,-1 0 0,1 0 0,0 0 0,0 0 0,0-1 0,0 1 0,-1 0 0,1 0 0,0 0 0,0 0 0,0 0 0,0-1 0,0 1 0,-1 0 0,1 0 0,0 0 0,0 0 0,0-1 0,0 1 0,0 0 0,0 0 0,0-1 0,-1-7 0,1-21 0,-1 16 0,0 0 0,1 0 0,1-1 0,0 1 0,1 0 0,0 10 0,0-1 0,0 1 0,0 0 0,0 0 0,0 1 0,0-1 0,1 0 0,-1 1 0,1-1 0,0 1 0,0 0 0,0 0 0,0 0 0,0 0 0,0 1 0,0-1 0,4 0 0,5-3 0,0 0 0,1 1 0,11-2 0,-11 4 0,1 1 0,-1 0 0,0 1 0,1 0 0,-1 1 0,10 2 0,-21-3 0,0 1 0,-1-1 0,1 1 0,0 0 0,0 0 0,0-1 0,-1 1 0,1 0 0,0 1 0,-1-1 0,1 0 0,-1 0 0,1 1 0,-1-1 0,1 1 0,-1-1 0,0 1 0,0-1 0,0 1 0,0 0 0,0 0 0,0-1 0,-1 1 0,1 0 0,0 0 0,-1 0 0,1 2 0,0 5 0,0 0 0,0 1 0,-1-1 0,0 1 0,-1 2 0,0 4 0,2-3 0,-1-8 0,1 1 0,-1-1 0,0 1 0,0 0 0,-1-1 0,1 1 0,-1-1 0,-1 1 0,1-1 0,-1 1 0,0-1 0,0 0 0,0 0 0,-1 0 0,0 0 0,0 0 0,-1 1 0,0-1 30,0-1 0,-1 0 0,1 0 0,-1 0 0,0-1 0,0 0 0,0 0 0,0 0 0,0 0-1,-2-1-29,-3 1-619,-1-1 0,0 0 0,1-1 0,-1 0 0,0-1 0,-3 0 619,10-1-8156,4-4-4236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1:12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314 246 13526,'-1'-4'529,"1"1"1,0-1-1,-1 0 0,0 0 1,0 0-1,0 0 0,0 1 1,-1-1-1,1 1 0,-1-1 0,0 1 1,0-1-1,0 1 0,0 0 1,-1 0-1,0 0 0,1 0 1,-1 1-1,0-1 0,0 1 0,0-1 1,-1 1-1,1 0 0,0 0 1,-1 0-530,-8-3 778,1 0 0,-1 1 1,0 0-1,0 1 0,-1 0 0,1 1 1,-3 0-779,12 2 32,-1-1 0,0 1 0,1 0 0,-1 0 0,1 0 0,-1 0 0,0 0 0,1 1 1,-1 0-1,1 0 0,-1 0 0,1 0 0,0 0 0,-1 1 0,1-1 0,0 1 0,0 0 0,0 0 0,0 0-32,-3 5-14,0-1 0,1 1 0,-1 0-1,2 0 1,-1 0 0,-3 9 14,2-5 36,-1-1-36,1 0 0,1 0 0,-1 1 0,2 0 0,0 0 0,0 0 0,1 0 0,0 1 0,1 0 0,1-1 0,-1 1 0,2 0 0,0 0 0,0-1 0,2 12 0,-1-20 0,1 1 0,-1 0 0,1-1 0,0 1 0,0-1 0,0 0 0,0 1 0,0-1 0,1 0 0,0-1 0,-1 1 0,1 0 0,0-1 0,0 1 0,0-1 0,1 0 0,-1 0 0,1 0 0,-1-1 0,1 1 0,-1-1 0,4 1 0,5 2 0,0-1 0,1 0 0,-1-1 0,1 0 0,-1-1 0,9 0 0,-17-2 0,-1 1 0,0-1 0,1 0 0,-1 0 0,0 0 0,0 0 0,1 0 0,-1-1 0,0 0 0,0 1 0,0-1 0,-1 0 0,1-1 0,0 1 0,-1 0 0,0-1 0,1 1 0,1-4 0,8-6 0,7-13 0,-17 20 0,-1 0 0,1-1 0,-1 1 0,-1 0 0,1 0 0,-1-1 0,0 1 0,0 0 0,0-1 0,-1-2 0,0 0 0,0 0 0,1 1 0,0-1 0,1 0 0,0 0 0,1-6 0,18-67 0,-20 239 0,0-153 0,0-1 0,0 1 0,1-1 0,-1 0 0,1 1 0,0-1 0,1 0 0,-1 0 0,1 0 0,0 0 0,0 0 0,0 0 0,0 0 0,1 0 0,-1-1 0,1 1 0,1-1 0,3 4 0,0-1 0,1 0 0,0 0 0,0-1 0,0 0 0,8 3 0,-11-5 0,-3-3 0,0 1 0,0 0 0,0-1 0,0 1 0,0-1 0,0 1 0,0-1 0,0 0 0,1 0 0,-1 0 0,0 0 0,0-1 0,1 1 0,7 0 203,-9 0-6256,0 0-6497,-1 0-376</inkml:trace>
  <inkml:trace contextRef="#ctx0" brushRef="#br0" timeOffset="335.99">579 21 16488,'0'-20'8583,"0"26"-3192,0 36-3265,0 343-1947,5-351-126,-3-28-182,0 0 0,-1 0 1,0 0-1,-1 1 0,1-1 0,-1 2 129,10-11-3714,-9-10 1019,-1 10-1240,4 3-1734,12 0-1534,-12 0-507</inkml:trace>
  <inkml:trace contextRef="#ctx0" brushRef="#br0" timeOffset="705.4">740 358 3201,'0'-2'579,"0"0"-1,1 0 0,-1 0 0,1 0 0,-1 0 0,1 0 0,0 0 0,0 0 0,-1 0 0,1 0 1,1 1-1,-1-1 0,0 0 0,1 0-578,6-11 5464,-5-3 4776,-3 15-8866,0 1-1308,0 0 0,1 0 0,-1 0 0,0 0-1,0 0 1,0-1 0,0 1 0,0 0 0,0 0 0,0 0 0,0 0 0,0 0 0,0-1 0,0 1-1,0 0 1,0 0 0,0 0 0,0 0 0,0-1 0,0 1 0,0 0 0,0 0 0,0 0 0,0 0-1,0 0 1,0-1 0,0 1 0,0 0 0,0 0 0,0 0 0,0 0 0,-1 0 0,1-1-1,0 1 1,0 0 0,0 0 0,0 0 0,0 0 0,0 0 0,-1 0 0,1 0 0,0 0 0,0 0-1,0-1 1,0 1 0,0 0 0,-1 0 0,1 0 0,0 0 0,0 0 0,0 0 0,0 0-1,0 0 1,-1 0 0,1 0 0,0 0 0,0 0 0,0 0 0,0 0 0,-1 0-66,-16-1 348,13 0-341,-1 1 0,1-1 0,-1 1 0,0 0 0,1 0 1,-1 1-1,1-1 0,-1 1 0,1 0 0,-1 0 0,1 1 0,-1-1 0,0 2-7,-2 1 0,1 1 0,-1 0 0,1 0 0,1 0 0,-1 1 0,-4 5 0,7-7 0,0-1 0,0 1 0,1 0 0,-1 0 0,1 0 0,0 1 0,0-1 0,0 1 0,0-1 0,1 1 0,0-1 0,0 1 0,-1 3 0,2 5 0,0 26 0,0-37 0,0-1 0,1 1 0,-1-1 0,0 1 0,0-1 0,1 0 0,-1 1 0,1-1 0,-1 0 0,1 1 0,0-1 0,-1 0 0,1 1 0,0-1 0,0 0 0,0 0 0,0 0 0,0 0 0,0 0 0,0 0 0,0 0 0,1 0 0,11 2-62,1 0 0,0-1-1,1-1 1,-1 0 0,0-1 0,12-1 62,-6 1-1001,-16 0-1112,1 0-1422,25 0-3428,4 0-4216</inkml:trace>
  <inkml:trace contextRef="#ctx0" brushRef="#br0" timeOffset="706.4">936 331 9845,'-4'-1'12567,"-6"1"-4410,-1 1-4631,3 3-4854,6 0 1328,0 0 0,0 0 0,0 0 0,1 0 0,-1 0 0,1 0 0,0 0 0,1 1 0,-1 1 0,-10 36 0,10-40-2,-3 7-6,1 0 0,0 0 0,0 0 1,1 0-1,0 0 0,0 0 0,1 0 1,1 1-1,-1 4 8,1-13-608,0-1-1198,6 0-1396,21 0-3588,-1 0-4615</inkml:trace>
  <inkml:trace contextRef="#ctx0" brushRef="#br0" timeOffset="1032.05">915 136 18168,'0'-19'801,"0"13"79,-12-20 481,0 18-241,12 3-560,-11 5-319,11 0-401,0 0-1041,0 0-3761,0 0-5523</inkml:trace>
  <inkml:trace contextRef="#ctx0" brushRef="#br0" timeOffset="1375.84">1017 358 15367,'-1'26'7038,"-8"9"-2951,8-26-3432,0 1-1,0-1 1,1 1-1,0-1 1,1 6-655,0 9 582,-2-24-546,1 1 0,0-1 1,0 0-1,0 0 0,-1 0 0,1 1 0,0-1 0,0 0 0,0 0 0,-1 0 0,1 0 0,0 1 0,-1-1 1,1 0-1,0 0 0,0 0 0,-1 0 0,1 0 0,0 0 0,0 0 0,-1 0 0,1 0 0,0 0 0,-1 0 1,1 0-1,0 0 0,0 0 0,-1 0 0,1 0 0,0 0 0,0 0 0,-1-1 0,1 1 0,0 0 1,0 0-1,-1 0 0,1 0 0,0-1 0,0 1 0,-1 0 0,1 0 0,0 0 0,0-1 0,0 1 0,0 0 1,-1 0-1,1-1 0,0 1 0,0 0 0,0 0 0,0-1-36,0-110 579,0 110-579,0-1 0,0 1 0,1-1 0,-1 1 0,1-1 0,-1 1 0,1-1 0,-1 1 0,1-1 0,0 1 0,0 0 0,-1-1 0,1 1 0,0 0 0,0 0 0,0 0 0,1 0 0,-1 0 0,0 0 0,0 0 0,0 0 0,1 0 0,0 0 0,34-13 0,-26 11 0,6-2 0,-1 1 0,1 1 0,0 0 0,1 1 0,-1 1 0,0 0 0,7 2 0,-19-1 0,-1 0 0,-1 1 0,1-1 0,-1 1 0,0-1 0,1 1 0,-1 0 0,0 0 0,1 0 0,-1 0 0,0 1 0,0-1 0,0 0 0,0 1 0,0 0 0,0-1 0,-1 1 0,1 0 0,0 0 0,-1 0 0,0 0 0,1 0 0,-1 0 0,0 1 0,0-1 0,0 0 0,0 1 0,-1-1 0,1 0 0,0 1 0,-1 0 0,3 9 0,-1 1 0,0-1 0,-1 1 0,-1-1 0,1 2 0,-1-9 0,0 0 0,1 0 0,-1 0 0,-1 0 0,1 0 0,-1 0 0,0 0 0,0 0 0,0 0 0,-1 0 0,0 0 0,0 0 0,0-1 0,0 1 0,-1-1 0,0 0 0,-3 4 0,-4 0 0,-3 6 0,7-8-19,4-4-1866,-3-2 4540,3 0-4027,0-1-4654,0 1-6781,2 0 855</inkml:trace>
  <inkml:trace contextRef="#ctx0" brushRef="#br0" timeOffset="1729.79">1802 390 10405,'-22'-6'5537,"18"6"-4774,0-1-1,-1 0 1,1 0 0,-1-1 0,1 1-1,0-1 1,0 0 0,0 0 0,0 0 0,0-1-1,0 1 1,1-1 0,-1 0 0,1 0-1,0 0 1,-1-1-763,-10-16 1582,12 16-1344,-1 0 1,1 0-1,-1 0 0,0 0 1,-1 0-1,1 1 0,-1 0 1,1-1-1,-1 1 1,0 0-1,0 1 0,-5-3-238,1 1 14,-1 1 0,0 0 0,0 1 0,-1-1 0,1 2 0,0-1-1,-1 2 1,1-1 0,0 1 0,-1 0 0,1 1 0,-1 0 0,1 1 0,-3 0-14,8 0-1,0-1 1,0 0-1,0 1 1,0 0-1,0 0 1,0 0-1,0 0 0,1 1 1,-1-1-1,1 1 1,0 0-1,0 0 1,0 0-1,0 1 1,0-1-1,1 0 1,0 1-1,-1 0 1,1 0-1,1 0 1,-1 0-1,0 0 1,1 0-1,0 0 1,0 0-1,0 0 1,1 1-1,-1-1 0,1 0 1,0 4 0,0 1 0,0-1 0,1 1 0,0-1 0,0 0 0,0 0 0,2 4 0,-2-9 0,1 1 0,-1-1 0,1 0 0,0 0 0,0 0 0,0 0 0,0 0 0,1 0 0,-1 0 0,1 0 0,-1-1 0,1 0 0,0 1 0,0-1 0,0 0 0,2 1 0,2 0 0,0 2 0,1 0 0,-1-1 0,1-1 0,0 1 0,0-1 0,0 0 0,1-1 0,-1 0 0,1 0 0,-1-1 0,1 0 0,2-1 0,3 0 0,-3 1 0,-1-1 0,0-1 0,0 0 0,9-2 0,-15 2 0,0 0 0,-1 0 0,1 0 0,-1-1 0,1 0 0,-1 0 0,0 0 0,1 0 0,-1 0 0,0-1 0,0 1 0,-1-1 0,1 0 0,0 0 0,0-1 0,-3 4 0,0 0 0,0 0 0,0 1 0,0-1 0,0 0 0,0 0 0,0 1 0,0-1 0,0 0 0,0 0 0,1 1 0,-1-1 0,0 0 0,0 0 0,0 1 0,0-1 0,0 0 0,0 0 0,1 0 0,-1 1 0,0-1 0,0 0 0,0 0 0,1 0 0,-1 0 0,0 1 0,0-1 0,0 0 0,1 0 0,-1 0 0,0 0 0,0 0 0,1 0 0,-1 0 0,0 0 0,0 0 0,1 0 0,-1 0 0,0 0 0,0 0 0,1 0 0,-1 0 0,0 0 0,0 0 0,1 0 0,-1 0 0,0 0 0,0 0 0,1 0 0,-1 0 0,0 0 0,0-1 0,1 1 0,-1 0 0,0 0 0,0 0 0,0 0 0,0-1 0,1 1 0,-1 0 0,0 0 0,0 0 0,0-1 0,1 34 0,-1-24 0,0 154 0,0-160 0,0-1 0,0 1 0,-1 0 0,1 0 0,-1-1 0,1 1 0,-1 0 0,0-1 0,0 1 0,0-1 0,0 1 0,0-1 0,-1 1 0,1-1 0,-1 0 0,0 0 0,0 0 0,0 0 0,1 0 0,-2 0 0,1 0 0,0 0 0,0-1 0,-1 1 0,1-1 0,0 0 0,-1 0 0,0 0 0,1 0 0,-1 0 0,-2 0 0,-10 2 0,1-1 0,-1 0 0,0-1 0,0-1 0,-10-1 0,1 1 0,-56 0 0,219-3-607,-39 1-3426,9 1-8740,-100 1-900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1:10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0 4482,'0'0'5096,"0"0"1707,0 0-3682,0 0-1573,0 0-441,0 0-120,0 0 27,0 0-67,0 0-147,0 0-173,0 0-187,0 0-13,0 0 107,0 0 26,0 0-13,0 0-67,0 0-106,0 0-161,0 0 1,0 0-41,0 0-13,0 0-13,0 0-41,0 0 41,0 0 0,0 0-40,0 0-1,0 0-119,0 0 66,0 0 1,0 0-121,0 0-66,0 0 39,0 0 1,0 0-40,0 0 39,0 0 14,0 0 0,0 0 0,0 0 0,0 0 0,0 0 0,0 0 0,0 0 0,0 0 0,0 0 0,0 0 26,0 0 81,0 0-80,0 0-1,0 0 108,0 0-1,0 0-80,0 0 81,0 0 26,0 0-27,0 0-80,0 0 54,0 0-54,0 0 81,0 0-1,0 0-106,0 0-1,0 6-12298,0-6 7723,0 0-1573,0 0-735</inkml:trace>
  <inkml:trace contextRef="#ctx0" brushRef="#br0" timeOffset="635.47">48 51 2001,'0'0'4242,"-6"0"3973,-12 0-3571,8 0-4145,1-2 5303,5-4 287,4-2-5081,0 8-1003,0 0 0,0 0-1,0-1 1,0 1 0,0 0-1,0 0 1,0 0 0,0-1-1,0 1 1,0 0 0,0 0-1,1 0 1,-1-1 0,0 1-1,0 0 1,0 0 0,0 0-1,0 0 1,0 0 0,1-1 0,-1 1-1,0 0 1,0 0 0,0 0-1,0 0 1,1 0 0,-1 0-1,0 0 1,0 0 0,0 0-1,1 0 1,-1 0 0,0 0-1,0 0 1,0-1 0,1 2-1,-1-1 1,0 0 0,0 0-1,0 0 1,1 0 0,-1 0 0,0 0-1,0 0 1,0 0 0,1 0-1,-1 0 1,0 0 0,0 0-1,0 0 1,0 1 0,0-1-1,1 0-4,10-1 14,-5 1-14,-1-1 0,1 1 1,0 0-1,0 0 1,0 1-1,-1 0 1,1 0-1,0 0 1,-1 0-1,1 1 1,-1 0-1,1 1 0,2 2 0,0 1 0,0 1 0,-1-1 0,0 1 0,0 0 0,0 1 0,2 4 0,42 66 0,-47-71 0,-2 0 0,1 1 0,-1 0 0,0-1 0,0 1 0,-1 0 0,0 0 0,0 0 0,-1 0 0,0 0 0,-1 0 0,-1 7 0,1 16 0,1-30 0,0-1 0,0 0 0,0 1 0,0-1 0,0 0 0,0 1 0,0-1 0,-1 0 0,1 1 0,0-1 0,0 0 0,0 1 0,0-1 0,-1 0 0,1 0 0,0 1 0,0-1 0,0 0 0,-1 1 0,1-1 0,0 0 0,-1 0 0,1 0 0,0 1 0,0-1 0,-1 0 0,1 0 0,0 0 0,-1 0 0,1 0 0,0 0 0,-1 0 0,1 1 0,-1-1 0,1 0 0,0 0 0,-1 0 0,1 0 0,0 0 0,-1-1 0,1 1 0,0 0 0,-1 0 0,1 0 0,0 0 0,-1 0 0,1 0 0,-2-1 0,-2 2 0,0-1 0,0-1 0,0 1 0,0 0 0,0-1 0,1 0 0,-1 0 0,0 0 0,0-1 0,-1 0 0,3 1 0,0 0 0,1 0 0,-1 0 0,1 0 0,-1 0 0,1-1 0,0 1 0,-1 0 0,1-1 0,0 1 0,0-1 0,0 1 0,-1-2 0,0-5 0,1 0 0,-1 1 0,1-1 0,1 0 0,-1 0 0,2 0 0,-1 1 0,1-6 0,0-14 0,-1 23 0,1 1 0,-1-1 0,0 1 0,1-1 0,0 1 0,0-1 0,0 1 0,0-1 0,0 1 0,1 0 0,-1 0 0,1 0 0,0 0 0,0 0 0,0 0 0,1 0 0,-1 1 0,0-1 0,1 1 0,0-1 0,0 1 0,-1 0 0,1 0 0,1 1 0,-1-1 0,0 0 0,0 1 0,1 0 0,-1 0 0,0 0 0,4-1 0,11-1 0,0 0 0,1 1 0,-1 1 0,1 1 0,10 1 0,-5-1 0,-19 1 0,0 0 0,0 0 0,0 0 0,0 0 0,0 1 0,0-1 0,0 1 0,0 1 0,-1-1 0,1 1 0,-1-1 0,0 1 0,0 1 0,0-1 0,0 0 0,0 1 0,-1 0 0,1 0 0,-1 0 0,0 0 0,0 1 0,-1-1 0,0 1 0,1-1 0,-1 1 0,-1 0 0,1 0 0,-1 0 0,0 0 0,0 0 0,0 4 0,0 9 0,-1-9 0,0 0 0,0 0 0,0 0 0,-1 0 0,-1 0 0,-2 7 0,4-14 0,-1 0 0,0 1 0,0-1 0,0 0 0,0-1 0,0 1 0,-1 0 0,1 0 0,-1 0 0,1-1 0,-1 1 0,1-1 0,-1 1 0,0-1 0,0 0 0,0 0 0,0 1 0,0-1 0,0-1 0,0 1 0,0 0 0,0 0 0,0-1 0,-1 1 0,1-1 0,0 0 0,0 0 0,0 0 0,-1 0 0,0 0 0,-30 0 0,33 0 0,-1 0 0,1 0 0,-1 1 0,1-1 0,-1 0 0,1 0 0,0 0 0,-1 0 0,1 0 0,-1-1 0,1 1 0,-1 0 0,1 0 0,0 0 0,-1 0 0,1 0 0,-1 0 0,1-1 0,0 1 0,-1 0 0,1 0 0,0-1 0,-1 1 0,1 0 0,0-1 0,-1 1 0,1 0 0,0-1 0,0 1 0,-1 0 0,1-1 0,0 1 0,0 0 0,0-1 0,-1 1 0,1-1 0,0 1 0,0-1 0,0 1 0,0 0 0,0-1 0,0 1 0,0-1 0,0 1 0,0-1 0,0 1 0,0 0 0,0-1 0,0 1 0,1-1 0,-1 1 0,0-1 0,0-1 0,0-90 0,0 89 0,1 1 0,-1-1 0,0 1 0,1-1 0,-1 1 0,1-1 0,0 1 0,-1-1 0,1 1 0,0 0 0,1-1 0,-1 1 0,0 0 0,1 0 0,-1 0 0,1 0 0,0 0 0,0 0 0,0 0 0,5-3 0,0-1 0,1 1 0,0 0 0,8-3 0,14-8 0,-21 11 0,1 0 0,-1 0 0,0 1 0,1 0 0,0 1 0,0 0 0,0 1 0,4-1 0,-8 2 0,0 1 0,-1 0 0,1 0 0,-1 0 0,1 0 0,-1 1 0,1 0 0,-1 0 0,1 0 0,-1 1 0,0 0 0,0 0 0,0 0 0,0 1 0,0 0 0,0-1 0,-1 2 0,1-1 0,-2 0 0,0-1 0,0 1 0,0 0 0,-1 0 0,1 0 0,-1 1 0,0-1 0,0 1 0,0-1 0,0 1 0,-1 0 0,1 0 0,-1-1 0,0 1 0,0 1 0,1 7 0,-1 0 0,0 0 0,-1 1 0,0 3 0,-1 6 0,0-16 0,-1 0 0,0 0 0,0 0 0,0 0 0,-1-1 0,0 1 0,0-1 0,0 1 0,-1-1 0,0 0 0,0-1 0,0 1 0,-4 3 0,-3 4 0,9-10-64,-1 0 0,1 0 0,-1 0 0,0 0 1,0 0-1,0-1 0,0 1 0,0-1 0,0 0 0,0 1 0,-2-1 64,2 0-409,0 0-1,0-1 1,0 2-1,1-1 1,-1 0-1,1 0 0,-1 1 1,1 0-1,-1-1 1,1 1-1,-1 1 410,1-1-5456,2-2-4815,0 0-1161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1:27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255 241 19129,'14'0'8183,"-13"0"-3551,-24 0-2618,-37 0-3205,5-4 1191,44 2 0,0 1 0,1 0 0,-1 1 0,0 0 0,-5 2 0,-2 7 0,15-7 0,-1 0 0,1 0 0,1 1 0,-1-1 0,0 1 0,1-1 0,-1 1 0,1 0 0,0 0 0,0 0 0,0 0 0,0 1 0,0-1 0,1 0 0,-1 1 0,1-1 0,0 1 0,0-1 0,1 1 0,-1 0 0,1-1 0,-1 1 0,1 1 0,0 20 0,-1 30 0,2-52 0,-1 1 0,1 0 0,-1 0 0,1-1 0,0 1 0,0 0 0,1-1 0,-1 1 0,1-1 0,0 1 0,1 1 0,5 4 0,1-1 0,0-1 0,0 0 0,0 0 0,1-1 0,0 0 0,1 0 0,-1-1 0,1-1 0,0 0 0,0 0 0,0-1 0,7 1 0,-15-3 1,0 0-1,0-1 1,1 1-1,-1-1 1,0 1-1,0-1 1,0 0-1,0 0 1,1 0-1,-1-1 1,0 1-1,0-1 1,0 0-1,0 0 1,0 0 0,0 0-1,3-2 0,48-15-121,-35 9-5719,-15 6 3156,0 1-9922</inkml:trace>
  <inkml:trace contextRef="#ctx0" brushRef="#br0" timeOffset="464.12">451 70 21530,'0'-48'3751,"0"29"-440,0 16-1327,0 7 207,0 277-2191,-12-118 0,13-155 0,-1-4 0,1 1 0,-1-1 0,0 1 0,0-1 0,-1 1 0,1-1 0,-1 1 0,-1 1 0,-7-4 0,6-2 0,1 0 0,-1 0 0,1 0 0,0 0 0,-1-1 0,1 1 0,-1-1 0,1 0 0,0 0 0,0 0 0,-1 0 0,1 0 0,0 0 0,0 0 0,0-1 0,0 1 0,0-1 0,1 0 0,-1 1 0,0-1 0,1 0 0,-1 0 0,1 0 0,0 0 0,0 0 0,-1-1 0,1 1 0,1 0 0,-1 0 0,0-1 0,1 1 0,-1 0 0,1-1 0,-1 1 0,1-1 0,0 1 0,0-1 0,0-1 0,0-9 0,2-27 0,-1 37 0,-1 1 0,1 0 0,-1 0 0,1 1 0,0-1 0,0 0 0,0 0 0,0 0 0,1 1 0,-1-1 0,0 0 0,1 1 0,-1-1 0,1 1 0,-1-1 0,1 1 0,0 0 0,1-1 0,11-6 0,2 2 0,-1-1 0,1 2 0,-1 0 0,1 0 0,1 2 0,-1 0 0,0 1 0,1 1 0,0 0 0,2 1 0,-19 0 0,1 0 0,-1 0 0,1 0 0,-1 0 0,0 0 0,1 0 0,-1 0 0,1 0 0,-1 0 0,0 0 0,1 0 0,-1 0 0,1 0 0,-1 0 0,1 0 0,-1 0 0,0 1 0,1-1 0,-1 0 0,0 0 0,1 1 0,-1-1 0,0 0 0,1 0 0,-1 1 0,0-1 0,0 0 0,1 1 0,-1-1 0,0 0 0,1 1 0,2 11 0,-1 0 0,0 1 0,-1-1 0,0 3 0,1 4 0,-1-14 0,-1-1 0,1 1 0,-1 0 0,0-1 0,-1 1 0,1 0 0,-1-1 0,0 1 0,0-1 0,0 1 0,-1-1 0,-1 3 0,3-5 0,-2 13 0,2 16 0,-1-25-15,1-6 16,0 0-1,0 0 1,0 0-1,0 0 1,0 0 0,0 1-1,0-1 1,0 0-1,0 0 1,0 0 0,0 0-1,-1 0 1,1 0-1,0 0 1,0 0-1,0 0 1,0 0 0,0 1-1,0-1 1,0 0-1,0 0 1,0 0 0,0 0-1,0 0 1,0 0-1,1 0 1,-1 0-1,0 0 1,0 1 0,0-1-1,0 0 1,0 0-1,0 0 1,0 0 0,0 0-1,0 0 1,0 0-1,0 0 1,0 0-1,0 0 1,0 0 0,0 0-1,1 1 1,-1-1-1,0 0 1,0 0 0,0 0-1,0 0 1,0 0-1,0 0 1,0 0-1,0 0 1,0 0 0,0 0-1,1 0 1,-1 0-1,0 0 1,0 0-1,0 0 1,0 0-1,24 0-107,-6 0-11,-5 0-8740,-1 0-3401</inkml:trace>
  <inkml:trace contextRef="#ctx0" brushRef="#br0" timeOffset="805.49">856 396 5042,'0'-22'6203,"0"1"5122,0 19-6936,0 2-1361,0 0-928,0 2-1479,2 22-563,-1-16-58,-1-1 0,0 1 0,0-1 0,0 1 1,-1-1-1,0 1 0,0-1 0,-2 6 0,1-10-516,-14 52 1037,15-42-4247,0 1-3697,1-15-4836</inkml:trace>
  <inkml:trace contextRef="#ctx0" brushRef="#br0" timeOffset="1163.19">787 59 23771,'-1'-1'103,"1"1"1,0-1-1,0 0 0,0 1 1,0-1-1,0 1 1,1-1-1,-1 1 0,0-1 1,0 1-1,0-1 1,0 1-1,0-1 0,1 1 1,-1-1-1,0 1 0,0 0 1,1-1-1,-1 1 1,0-1-1,1 1 0,-1 0 1,1-1-1,-1 1 1,0 0-1,1-1 0,-1 1 1,1 0-1,-1-1-103,18 0 4187,-8 2-3843,-9-1-315,0 0 1,-1 0 0,1 0-1,-1 0 1,1 0 0,-1 0-1,1 1 1,0-1-1,-1 0 1,1 0 0,-1 1-1,1-1 1,-1 0 0,1 1-1,-1-1 1,1 0 0,-1 1-1,0-1 1,1 1 0,-1-1-1,0 0 1,1 1 0,-1-1-1,0 1 1,1-1-1,-1 1 1,0-1 0,0 1-1,0 0 1,1-1 0,-1 1-1,0-1 1,0 1 0,0-1-1,0 1 1,0 0 0,0-1-1,0 1 1,0-1 0,0 1-1,-1-1 1,1 1 0,0 0-1,0-1 1,0 1-1,-1-1-29,1 1 104,0 38-104,0-39 0,0 1 0,0-1 0,0 1 0,0-1 0,0 1 0,0-1 0,0 1 0,0-1 0,0 1 0,0-1 0,0 1 0,0-1 0,-1 1 0,1-1 0,0 1 0,0-1 0,-1 1 0,1-1 0,0 0 0,0 1 0,-1-1 0,1 1 0,-1-1 0,0 1-181,-13 1 689,-21-3-4477,56 1-8522,12 0-1662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0:32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53 259 768 0 0,'0'-2'1180'0'0,"1"0"1"0"0,-1 0-1 0 0,0 0 0 0 0,1 0 0 0 0,0 0 1 0 0,-1 0-1 0 0,1 0 0 0 0,0 0 1 0 0,0 0-1 0 0,0 0 0 0 0,0 0 0 0 0,0 0 1 0 0,3-2-1 0 0,26-21 5895 0 0,-25 22-6733 0 0,-1 0 1 0 0,0 1-1 0 0,1 0 0 0 0,0 0 0 0 0,-1 0 0 0 0,1 0 0 0 0,0 1 0 0 0,0 0 0 0 0,0 0 0 0 0,0 0 0 0 0,0 1 1 0 0,10 0-1 0 0,-8 2-168 0 0,0 0 0 0 0,0 0 0 0 0,0 1 1 0 0,0 0-1 0 0,0 0 0 0 0,-1 1 0 0 0,13 8 0 0 0,-18-11-139 0 0,0 0 0 0 0,1 0 0 0 0,-1 0 0 0 0,1 0 0 0 0,-1 0 0 0 0,0 0-1 0 0,0 0 1 0 0,0 0 0 0 0,1 1 0 0 0,-1-1 0 0 0,0 0 0 0 0,-1 1 0 0 0,1-1 0 0 0,0 1-1 0 0,0-1 1 0 0,-1 1 0 0 0,1-1 0 0 0,-1 1 0 0 0,1 0 0 0 0,-1-1 0 0 0,1 1 0 0 0,-1 0-1 0 0,0-1 1 0 0,0 1 0 0 0,0 0 0 0 0,0-1 0 0 0,0 1 0 0 0,0 0 0 0 0,-1-1 0 0 0,1 1-1 0 0,0 0 1 0 0,-1-1 0 0 0,0 1 0 0 0,1-1 0 0 0,-1 1 0 0 0,0-1 0 0 0,1 1 0 0 0,-1-1-1 0 0,0 0 1 0 0,-2 2 0 0 0,0 0-2 0 0,-1 0 1 0 0,1 0-1 0 0,-1 0 0 0 0,0-1 0 0 0,0 0 0 0 0,0 0 0 0 0,0 0 0 0 0,-1 0 1 0 0,1 0-1 0 0,-1-1 0 0 0,1 0 0 0 0,-1 0 0 0 0,1 0 0 0 0,-1-1 0 0 0,1 1 1 0 0,-1-1-1 0 0,0 0 0 0 0,1-1 0 0 0,-8 0 0 0 0,5 0 6 0 0,-1 0 0 0 0,1-1 0 0 0,0 1-1 0 0,0-1 1 0 0,1-1 0 0 0,-1 0 0 0 0,0 1 0 0 0,1-2 0 0 0,-1 1-1 0 0,1-1 1 0 0,-9-7 0 0 0,13 9-39 0 0,-1-1 0 0 0,0 0 0 0 0,1-1 0 0 0,-1 1 0 0 0,1 0 0 0 0,0-1 0 0 0,0 1 0 0 0,0-1 0 0 0,1 1 0 0 0,-1-1 0 0 0,1 0 0 0 0,0 0 0 0 0,0 0 0 0 0,0 1 0 0 0,0-1 0 0 0,1 0 0 0 0,0 0 0 0 0,0 0 0 0 0,0 0 0 0 0,0 0 0 0 0,0 0 0 0 0,1 0 0 0 0,0 0 0 0 0,0 0 0 0 0,0 0 0 0 0,0 0 0 0 0,1 0 0 0 0,-1 1 0 0 0,1-1 0 0 0,0 1 0 0 0,0-1 0 0 0,0 1 0 0 0,1 0 0 0 0,4-6 0 0 0,-1 4 0 0 0,-2 1 0 0 0,0 0 0 0 0,0 0 0 0 0,1 0 0 0 0,0 0 0 0 0,0 1 0 0 0,8-5 0 0 0,-10 8 0 0 0,0-1 0 0 0,0 0 0 0 0,-1 1 0 0 0,1 0 0 0 0,0-1 0 0 0,0 1 0 0 0,0 0 0 0 0,0 1 0 0 0,0-1 0 0 0,0 0 0 0 0,0 1 0 0 0,0 0 0 0 0,0-1 0 0 0,0 1 0 0 0,4 2 0 0 0,-5-1 0 0 0,1-1 0 0 0,-1 0 0 0 0,0 1 0 0 0,0 0 0 0 0,0-1 0 0 0,0 1 0 0 0,0 0 0 0 0,0 0 0 0 0,-1 0 0 0 0,1 0 0 0 0,-1 0 0 0 0,1 1 0 0 0,-1-1 0 0 0,0 0 0 0 0,1 1 0 0 0,-1-1 0 0 0,-1 1 0 0 0,1-1 0 0 0,0 1 0 0 0,-1-1 0 0 0,1 1 0 0 0,-1 0 0 0 0,0-1 0 0 0,0 1 0 0 0,0 4 0 0 0,0-2 0 0 0,0-1 0 0 0,0 0 0 0 0,-1 0 0 0 0,1 1 0 0 0,-1-1 0 0 0,0 0 0 0 0,0 0 0 0 0,-1 0 0 0 0,1 0 0 0 0,-1 0 0 0 0,0 0 0 0 0,0 0 0 0 0,0-1 0 0 0,0 1 0 0 0,-4 4 0 0 0,-2-1 0 0 0,0-1 0 0 0,1 1 0 0 0,-2-1 0 0 0,1-1 0 0 0,-1 1 0 0 0,-10 3 0 0 0,17-8 0 0 0,-1 0 0 0 0,1 0 0 0 0,0 0 0 0 0,-1 0 0 0 0,1 0 0 0 0,-1-1 0 0 0,1 0 0 0 0,-1 1 0 0 0,1-1 0 0 0,-1 0 0 0 0,1 0 0 0 0,-1 0 0 0 0,0 0 0 0 0,1-1 0 0 0,-1 1 0 0 0,1-1 0 0 0,0 0 0 0 0,-1 1 0 0 0,1-1 0 0 0,-1 0 0 0 0,1 0 0 0 0,0-1 0 0 0,0 1 0 0 0,0 0 0 0 0,0-1 0 0 0,0 1 0 0 0,0-1 0 0 0,0 0 0 0 0,0 0 0 0 0,0 1 0 0 0,-2-5 0 0 0,1 0 0 0 0,0 0 0 0 0,0 0 0 0 0,0 0 0 0 0,1-1 0 0 0,-1 1 0 0 0,2-1 0 0 0,-1 1 0 0 0,1-1 0 0 0,0 0 0 0 0,0 0 0 0 0,1 0 0 0 0,0 1 0 0 0,0-1 0 0 0,1 0 0 0 0,0 0 0 0 0,0 0 0 0 0,0 1 0 0 0,1-1 0 0 0,0 1 0 0 0,0-1 0 0 0,1 1 0 0 0,0 0 0 0 0,0 0 0 0 0,0 0 0 0 0,1 0 0 0 0,0 0 0 0 0,8-9 0 0 0,-6 8 0 0 0,0 0 0 0 0,1 1 0 0 0,0 0 0 0 0,-1 0 0 0 0,2 1 0 0 0,-1 0 0 0 0,12-6 0 0 0,-17 10 0 0 0,0 0 0 0 0,0 0 0 0 0,0 0 0 0 0,0 1 0 0 0,1-1 0 0 0,-1 1 0 0 0,0 0 0 0 0,0-1 0 0 0,0 1 0 0 0,1 0 0 0 0,-1 0 0 0 0,0 1 0 0 0,0-1 0 0 0,0 0 0 0 0,1 1 0 0 0,-1-1 0 0 0,0 1 0 0 0,0 0 0 0 0,0-1 0 0 0,0 1 0 0 0,0 0 0 0 0,0 1 0 0 0,0-1 0 0 0,0 0 0 0 0,-1 0 0 0 0,1 1 0 0 0,0-1 0 0 0,-1 1 0 0 0,1-1 0 0 0,-1 1 0 0 0,1 0 0 0 0,-1 0 0 0 0,0-1 0 0 0,0 1 0 0 0,2 4 0 0 0,-1-3 0 0 0,1 0 0 0 0,-1 1 0 0 0,0 0 0 0 0,0 0 0 0 0,-1-1 0 0 0,1 1 0 0 0,-1 0 0 0 0,1 0 0 0 0,-1 1 0 0 0,-1-1 0 0 0,1 0 0 0 0,-1 0 0 0 0,1 0 0 0 0,-1 0 0 0 0,0 1 0 0 0,-1-1 0 0 0,1 0 0 0 0,-1 0 0 0 0,0 0 0 0 0,0 1 0 0 0,0-1 0 0 0,0 0 0 0 0,-4 6 0 0 0,-7 12 0 0 0,9-16 0 0 0,0-1 0 0 0,0 0 0 0 0,0 1 0 0 0,0-1 0 0 0,-1 0 0 0 0,-5 5 0 0 0,8-9 0 0 0,-1 0 0 0 0,1 0 0 0 0,0 0 0 0 0,-1-1 0 0 0,1 1 0 0 0,-1 0 0 0 0,1-1 0 0 0,0 1 0 0 0,-1 0 0 0 0,0-1 0 0 0,1 0 0 0 0,-1 1 0 0 0,1-1 0 0 0,-1 0 0 0 0,0 0 0 0 0,1 0 0 0 0,-1 0 0 0 0,1 0 0 0 0,-1 0 0 0 0,0 0 0 0 0,1-1 0 0 0,-1 1 0 0 0,1-1 0 0 0,-1 1 0 0 0,1-1 0 0 0,-1 1 0 0 0,1-1 0 0 0,-1 0 0 0 0,-1-1 0 0 0,-1-1 0 0 0,0 0 0 0 0,0 0 0 0 0,1 0 0 0 0,-1-1 0 0 0,0 0 0 0 0,1 1 0 0 0,0-1 0 0 0,0-1 0 0 0,0 1 0 0 0,1 0 0 0 0,-1-1 0 0 0,1 1 0 0 0,0-1 0 0 0,0 1 0 0 0,1-1 0 0 0,-1 0 0 0 0,1 0 0 0 0,0 0 0 0 0,0 0 0 0 0,1 0 0 0 0,0 0 0 0 0,0-8 0 0 0,0 9 0 0 0,0-1 0 0 0,0 1 0 0 0,1-1 0 0 0,0 1 0 0 0,0-1 0 0 0,0 1 0 0 0,0-1 0 0 0,1 1 0 0 0,-1 0 0 0 0,1 0 0 0 0,0 0 0 0 0,1 0 0 0 0,-1 0 0 0 0,1 0 0 0 0,-1 1 0 0 0,1-1 0 0 0,0 1 0 0 0,1-1 0 0 0,-1 1 0 0 0,1 0 0 0 0,-1 1 0 0 0,1-1 0 0 0,0 1 0 0 0,0-1 0 0 0,6-2 0 0 0,-8 4 0 0 0,0 1 0 0 0,1-1 0 0 0,-1 0 0 0 0,1 1 0 0 0,-1-1 0 0 0,1 1 0 0 0,-1 0 0 0 0,1 0 0 0 0,-1 0 0 0 0,1 0 0 0 0,-1 0 0 0 0,1 1 0 0 0,-1-1 0 0 0,1 1 0 0 0,-1-1 0 0 0,1 1 0 0 0,-1 0 0 0 0,0 0 0 0 0,1 0 0 0 0,-1 0 0 0 0,0 1 0 0 0,0-1 0 0 0,0 0 0 0 0,0 1 0 0 0,0 0 0 0 0,0-1 0 0 0,0 1 0 0 0,-1 0 0 0 0,1 0 0 0 0,-1 0 0 0 0,1 0 0 0 0,-1 0 0 0 0,0 0 0 0 0,0 1 0 0 0,1-1 0 0 0,-2 0 0 0 0,1 1 0 0 0,0-1 0 0 0,0 1 0 0 0,0 3 0 0 0,1 0 0 0 0,-1 1 0 0 0,1 0 0 0 0,-1 0 0 0 0,-1 0 0 0 0,1 1 0 0 0,-1-1 0 0 0,0 0 0 0 0,-1 0 0 0 0,1 0 0 0 0,-2 0 0 0 0,1 0 0 0 0,-1 0 0 0 0,-4 10 0 0 0,3-10 0 0 0,0 0 0 0 0,-1-1 0 0 0,0 1 0 0 0,-1-1 0 0 0,1 0 0 0 0,-1 0 0 0 0,-1-1 0 0 0,1 0 0 0 0,-1 0 0 0 0,-12 9 0 0 0,15-12 0 0 0,-1-1 0 0 0,1 1 0 0 0,-1-1 0 0 0,0 1 0 0 0,1-1 0 0 0,-1 0 0 0 0,0-1 0 0 0,0 1 0 0 0,0-1 0 0 0,0 0 0 0 0,1 1 0 0 0,-1-2 0 0 0,0 1 0 0 0,0 0 0 0 0,0-1 0 0 0,0 0 0 0 0,0 0 0 0 0,1 0 0 0 0,-1 0 0 0 0,0-1 0 0 0,1 1 0 0 0,-1-1 0 0 0,-3-2 0 0 0,5 3 0 0 0,0 0 0 0 0,0 0 0 0 0,1-1 0 0 0,-1 1 0 0 0,0 0 0 0 0,1-1 0 0 0,-1 1 0 0 0,0-1 0 0 0,1 0 0 0 0,0 1 0 0 0,-1-1 0 0 0,1 0 0 0 0,0 0 0 0 0,0 0 0 0 0,0 0 0 0 0,0 0 0 0 0,0 0 0 0 0,1 0 0 0 0,-1 0 0 0 0,1 0 0 0 0,-1 0 0 0 0,1-3 0 0 0,0 1 0 0 0,0 0 0 0 0,0 1 0 0 0,1-1 0 0 0,0 1 0 0 0,-1-1 0 0 0,1 1 0 0 0,1 0 0 0 0,-1-1 0 0 0,0 1 0 0 0,1 0 0 0 0,0 0 0 0 0,0 0 0 0 0,2-4 0 0 0,-1 3 0 0 0,0 0 0 0 0,0 0 0 0 0,1 0 0 0 0,-1 1 0 0 0,1-1 0 0 0,0 1 0 0 0,0 0 0 0 0,0 0 0 0 0,0 0 0 0 0,1 1 0 0 0,-1-1 0 0 0,1 1 0 0 0,-1 0 0 0 0,1 0 0 0 0,0 1 0 0 0,0-1 0 0 0,0 1 0 0 0,0 0 0 0 0,0 1 0 0 0,0-1 0 0 0,6 1 0 0 0,-8 0 0 0 0,0 1 0 0 0,0-1 0 0 0,0 1 0 0 0,0 0 0 0 0,-1 0 0 0 0,1 0 0 0 0,0 0 0 0 0,0 0 0 0 0,-1 1 0 0 0,1-1 0 0 0,-1 1 0 0 0,1 0 0 0 0,-1 0 0 0 0,0 0 0 0 0,1 0 0 0 0,-1 0 0 0 0,0 0 0 0 0,0 0 0 0 0,-1 1 0 0 0,1-1 0 0 0,0 1 0 0 0,-1 0 0 0 0,0-1 0 0 0,1 1 0 0 0,-1 0 0 0 0,0 0 0 0 0,0-1 0 0 0,-1 1 0 0 0,1 0 0 0 0,-1 0 0 0 0,1 0 0 0 0,-1 0 0 0 0,0 0 0 0 0,0 0 0 0 0,0 0 0 0 0,-1 0 0 0 0,1 0 0 0 0,-1 0 0 0 0,1 0 0 0 0,-1 0 0 0 0,0 0 0 0 0,0 0 0 0 0,0-1 0 0 0,-1 1 0 0 0,1 0 0 0 0,-1-1 0 0 0,1 1 0 0 0,-3 2 0 0 0,2-4 0 0 0,0 0 0 0 0,0 0 0 0 0,0 0 0 0 0,0 0 0 0 0,1 0 0 0 0,-1-1 0 0 0,0 1 0 0 0,0-1 0 0 0,0 1 0 0 0,0-1 0 0 0,0 0 0 0 0,0 0 0 0 0,-1 0 0 0 0,1 0 0 0 0,0 0 0 0 0,0 0 0 0 0,0-1 0 0 0,0 1 0 0 0,0 0 0 0 0,0-1 0 0 0,0 0 0 0 0,1 0 0 0 0,-1 1 0 0 0,0-1 0 0 0,0 0 0 0 0,0 0 0 0 0,1-1 0 0 0,-1 1 0 0 0,-2-2 0 0 0,3 2 0 0 0,-1 0 0 0 0,1 0 0 0 0,-1 1 0 0 0,1-1 0 0 0,0 0 0 0 0,-1 0 0 0 0,1 0 0 0 0,0-1 0 0 0,0 1 0 0 0,0 0 0 0 0,0 0 0 0 0,0-1 0 0 0,0 1 0 0 0,0 0 0 0 0,1-1 0 0 0,-1 1 0 0 0,0-1 0 0 0,1 1 0 0 0,-1-1 0 0 0,1 1 0 0 0,-1-1 0 0 0,1 0 0 0 0,0 1 0 0 0,0-1 0 0 0,0 1 0 0 0,0-1 0 0 0,0 0 0 0 0,0 1 0 0 0,0-1 0 0 0,0 1 0 0 0,1-1 0 0 0,-1 0 0 0 0,1 1 0 0 0,-1-1 0 0 0,1 1 0 0 0,-1-1 0 0 0,3-2 0 0 0,4-4-707 0 0,1 1 0 0 0,1-1-1 0 0,17-11 1 0 0,-12 10-1480 0 0,1 1 0 0 0,-1 1 0 0 0,1 0 0 0 0,22-6-1 0 0,-16 7-673 0 0,0 1-1 0 0,0 1 0 0 0,22-2 1 0 0,25 6-877 0 0,-30 4 1244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1:15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45 383 16167,'0'82'11411,"0"6"-5933,0 373-5767,-1-460 281,1 0 1,0 0-1,-1 0 1,1 0-1,-1-1 1,0 1-1,1 0 0,-1 0 1,0 0-1,1-1 1,-1 1-1,0 0 0,0-1 1,0 1-1,1 0 1,-1-1-1,0 1 1,0-1-1,0 0 0,0 1 1,0-1-1,0 0 1,0 1-1,0-1 0,0 0 1,0 0-1,0 0 1,0 0-1,0 0 1,0 0-1,0 0 0,0 0 1,0-1-1,0 1 1,0 0-1,0 0 0,0-1 1,0 1-1,-1-1 8,-5-5-5495,4-3-5580,3-1-1144</inkml:trace>
  <inkml:trace contextRef="#ctx0" brushRef="#br0" timeOffset="355.69">24 625 6003,'-1'-50'12763,"0"-21"-4084,1 61-8106,1-1 0,0 1 0,1 0 0,0 0 0,0 0 0,1 0 0,0 1 0,1-1 0,1 0-573,-4 8 6,1-1 1,0 1 0,0 0-1,0 0 1,0 0 0,0 0-1,0 0 1,1 1 0,-1-1-1,1 0 1,-1 1 0,1 0-1,0 0 1,-1 0 0,1 0-1,0 0 1,0 0 0,-1 1-1,1 0 1,0-1 0,0 1-1,0 0 1,0 0 0,0 0-1,0 1 1,-1-1 0,2 1-7,5 0-2,-1 1 0,1 0 0,-1 0 0,0 1 0,0 0 1,0 0-1,0 1 0,6 4 2,-8-4 0,0 0 0,0 0 0,0 1 0,-1 0 0,0 0 0,0 0 0,0 0 0,-1 1 0,0 0 0,0 0 0,0 0 0,1 5 0,-1-2 0,-1 1 0,0 0 0,-1 0 0,0 0 0,-1 0 0,0 0 0,0 0 0,-1 7 0,0-3 0,0-7 0,0 0 0,0-1 0,0 1 0,-1-1 0,0 1 0,0 0 0,-2 3 0,2-7 0,-1 0 0,1 0 0,-1-1 0,0 1 0,0 0 0,0-1 0,-1 1 0,1-1 0,0 0 0,-1 1 0,0-1 0,1 0 0,-1-1 0,0 1 0,0 0 0,0-1 0,-3 1 0,-12 5 0,0-1 0,-1-1 0,1-1 0,-1 0 0,0-2 0,0 0 0,-1-1 0,-1-1 0,4-14 80,17 14-141,-1 0 0,1 0 0,-1-1 0,1 1 0,0 0 0,-1-1 0,1 1 0,0 0 0,-1-1 0,1 1 0,0 0 0,-1-1 0,1 1 0,0-1 0,0 1 0,0-1 0,-1 1 0,1-1 0,0 1 0,0 0 0,0-1 0,0 1 0,0-1 0,0 1 0,0-1 0,0 1 0,0-1 0,0 1 0,0-1 1,0 1-1,0-1 0,1 1 0,-1-1 0,0 1 0,0-1 0,0 1 0,1 0 0,-1-1 0,0 1 0,1-1 0,-1 1 0,1-1 61,46-10-6742,-16 9-5517</inkml:trace>
  <inkml:trace contextRef="#ctx0" brushRef="#br0" timeOffset="9724.31">555 448 5282,'0'-2'8317,"0"-4"-3569,0-13 1676,0 12-4848,1 4-1124,-1 0 0,1 0 0,-1 0 1,0 0-1,0 0 0,0 0 0,-1 0 0,1 0 1,-1 0-1,0 0 0,0-1-452,-11-13 1401,3 15-1356,7 2-45,0 0 0,0 0 0,1 0 0,-1 0 0,0 0 0,0 1 0,0-1 0,1 1 0,-1 0 0,0-1 0,1 1 0,-1 0 0,1 0 0,-1 0 0,1 0 0,-1 0 0,1 0 0,0 0 0,-1 1 0,1-1 0,0 0 0,0 1 0,0-1 0,0 1 0,0-1 0,0 1 0,0-1 0,1 1 0,-1 0 0,1 0 0,-1-1 0,1 1 0,-1 0 0,1 0 0,0 0 0,-5 13 0,-1-1 0,0 0 0,2 0 0,-1 0 0,2 1 0,0 0 0,0-1 0,1 1 0,1 4 0,1-10 0,0 0 0,1-1 0,0 1 0,0-1 0,1 1 0,0-1 0,1 2 0,0 10 0,-3-19 0,0-1 0,0 1 0,-1 0 0,1 0 0,0-1 0,0 1 0,1 0 0,-1 0 0,0-1 0,0 1 0,0 0 0,0 0 0,1-1 0,-1 1 0,0 0 0,1-1 0,-1 1 0,0 0 0,1-1 0,-1 1 0,1-1 0,-1 1 0,1-1 0,-1 1 0,1-1 0,-1 1 0,1-1 0,0 1 0,-1-1 0,1 0 0,0 1 0,-1-1 0,1 0 0,0 0 0,0 1 0,-1-1 0,1 0 0,0 0 0,-1 0 0,1 0 0,0 0 0,0 0 0,-1 0 0,1 0 0,0 0 0,0 0 0,-1-1 0,1 1 0,69 0 0,-67 0 0,0 0 0,0-1 0,0 1 0,0-1 0,1 1 0,-2-1 0,1 0 0,0-1 0,0 1 0,0 0 0,0-1 0,-1 1 0,1-1 0,-1 0 0,1 0 0,-1 0 0,0 0 0,1-1 0,-1 1 0,1-2 0,16-15 0,-15 16 0,-1 0 0,0-1 0,0 0 0,0 1 0,-1-1 0,1 0 0,-1 0 0,0 0 0,1-3 0,18-27 0,-20 32 0,1-1 0,-1 1 0,1 0 0,-1-1 0,0 1 0,0-1 0,0 0 0,-1 1 0,1-1 0,0 0 0,-1 1 0,0-3 0,0 1 0,-1 22 0,1-12 0,0 0 0,0 0 0,1 0 0,0-1 0,0 1 0,0 0 0,1 0 0,-1-1 0,1 1 0,1 0 0,-1-3 0,0 0 0,0 0 0,0-1 0,0 1 0,1-1 0,-1 1 0,1-1 0,-1 0 0,1 0 0,0 0 0,0 0 0,0-1 0,0 1 0,0-1 0,0 1 0,1-1 0,4 2-66,1-1 0,0 1 1,0-1-1,0-1 0,0 0 0,1 0 0,-1 0 1,0-2-1,3 1 66,-10 0-3997,-2 0-5266,0 0-3169</inkml:trace>
  <inkml:trace contextRef="#ctx0" brushRef="#br0" timeOffset="10081.86">1110 0 23611,'0'0'840,"0"0"281,0 0 506,0 0 27,0 5-146,-3 42-205,-2 1 0,-5 19-1303,2-19-100,3-1 0,1 22 100,4 257 0,2-315 0,7-9 0,24-2-72,-31 0-1017,-2 0-4412,2 0-6317,8 0-948</inkml:trace>
  <inkml:trace contextRef="#ctx0" brushRef="#br0" timeOffset="10422.44">958 403 21770,'-12'-6'1521,"1"-8"-321,-1 8 1441,12 0-400,0-7 0,0 13-1088,0 0-1153,0 0 0,0 0 0,0 0 0,47 0 0,-1 0 0,48 25 0,-36-11 0,-2-8 0,-33 0-1072,59-6-5091,-71 0-7524</inkml:trace>
  <inkml:trace contextRef="#ctx0" brushRef="#br0" timeOffset="10780.02">1445 456 23051,'0'0'1013,"0"0"81,0 0 694,0 0 66,0 0-133,0 0-342,2 8-512,0-5-867,0 0 0,1 0 0,-1 0 0,1 0 0,-1-1 0,1 1 0,0-1 0,2 2 0,12 11 0,-13-13 0,0 1 0,0-1 0,0 1 0,0-1 0,1-1 0,-1 1 0,0 0 0,1-1 0,-1 0 0,1 0 0,0-1 0,2 1 0,14 4 0,-15-3 0,1-1 0,27-3 0,-33 3 0,1-2 0,-1 1 0,0 0 0,1 0 0,-1 0 0,1-1 0,-1 1 0,1-1 0,-1 1 0,0-1 0,1 0 0,-1 1 0,0-1 0,0 0 0,1 0 0,-1 0 0,0 0 0,0 0 0,0 0 0,0 0 0,0 0 0,0 0 0,0-1 0,-1 1 0,1 0 0,0-1 0,-1 1 0,1 0 0,-1-1 0,1 1 0,-1-1 0,0 1 0,0-1 0,2-7 0,-1-1 0,0 0 0,-1 0 0,0 0 0,-1-1 0,0-9 0,1 18 0,0 1 0,0 0 0,0 0 0,0 0 0,-1 0 0,1 0 0,0 0 0,-1-1 0,1 1 0,-1 0 0,1 0 0,-1 0 0,0 0 0,1 1 0,-1-1 0,0 0 0,0 0 0,0 0 0,1 0 0,-1 1 0,-1-1 0,-28-12 0,12 10 0,1 1 0,0 0 0,-3 1 0,8 0 0,10 1 0,-1 0 0,1 0 0,-1 0 0,1 0 0,-1 1 0,1-1 0,0 1 0,-1-1 0,1 1 0,-1 0 0,1 0 0,0 0 0,0 0 0,0 0 0,0 0 0,-1 1 0,2-1 0,-1 1 0,0-1 0,0 1 0,0 0 0,1 0 0,-1 0 0,1 0 0,-1 0 0,1 0 0,0 0 0,0 1 0,0-1 0,0 0 0,0 0 0,1 1 0,-1 2 0,-2 9 0,1 1 0,0-1 0,1 1 0,1 0 0,0 7 0,1-4 0,-2-13 0,1-1 0,0 1 0,1 0 0,-1-1 0,1 1 0,0 0 0,0-1 0,0 1 0,0-1 0,1 0 0,0 1 0,0-1 0,0 0 0,1 0 0,-1 0 0,1 0 0,0-1 0,0 1 0,0-1 0,1 1 0,-1-1 0,1 0 0,-1 0 0,1-1 0,0 1 0,0-1 0,1 0 0,-1 0 0,2 0 0,25 6 0,0-2 0,1-1 0,-1-1 0,23-1 0,-50-2-8,3-1 26,7-18-140,-14 18 65,1-1 0,-1 1 0,1 0 0,-1-1 1,1 1-1,-1-1 0,1 1 0,-1 0 0,1-1 0,0 1 0,-1 0 0,1 0 1,-1-1-1,1 1 0,0 0 0,-1 0 0,1 0 0,0 0 0,-1 0 0,1 0 0,0 0 1,-1 0-1,1 0 0,-1 0 0,1 0 57,52-8-6315,-40 6-6197</inkml:trace>
  <inkml:trace contextRef="#ctx0" brushRef="#br0" timeOffset="11106.45">1860 428 16408,'-1'-2'2587,"1"1"-2264,0-1 0,-1 1 0,1-1 1,0 1-1,0 0 0,0-1 0,0 1 0,0 0 0,0-1 0,0 1 0,1-1 0,-1 1 0,0 0 0,1-1 0,-1 1 0,1-1-323,11-3 8251,0 4-7968,-9 1-280,-1-1 0,1 1 0,-1 0 0,1-1 0,-1 1 0,1 0 0,-1 0 0,0 1 0,1-1 0,-1 0 0,1 1 0,-1 0 0,0-1 0,1 1 0,-1 0 0,0 0 0,0 1 0,1-1 0,-1 0 0,0 1 0,0-1 0,0 1 0,0 0-3,24 37 0,-21-33 0,0 0 0,-1 0 0,0 1 0,0-1 0,0 1 0,-1 0 0,0 1 0,0-1 0,-1 0 0,0 1 0,0-1 0,-1 1 0,0 0 0,0-1 0,-1 5 0,0-2 0,1-7 0,-1 0 0,0 0 0,0 1 0,0-1 0,-1 0 0,1 0 0,-1 0 0,0 0 0,-1 3 0,2-5 0,-1 0 0,0 0 0,0 0 0,0 0 0,0 0 0,0 0 0,0 0 0,-1 0 0,1-1 0,0 1 0,0 0 0,-1-1 0,1 1 0,0-1 0,-1 1 0,1-1 0,0 1 0,-1-1 0,1 0 0,-1 0 0,1 0 0,-1 0 0,1 0 0,0 0 0,-2 0 0,-16-2 0,18 2 0,1 0 0,-1 0 0,0 0 0,1 0 0,-1-1 0,1 1 0,-1 0 0,0 0 0,1-1 0,-1 1 0,1 0 0,-1-1 0,1 1 0,-1-1 0,1 1 0,-1-1 0,1 1 0,0-1 0,-1 1 0,1-1 0,0 1 0,-1-1 0,0-5 0,0 0 0,0 1 0,0-1 0,0 0 0,1 0 0,0 0 0,1 0 0,0-5 0,0-14 0,-1 21 0,0 1 0,-1-1 0,2 0 0,-1 1 0,0-1 0,1 1 0,-1-1 0,1 1 0,0-1 0,0 1 0,0-1 0,1 1 0,-1 0 0,1 0 0,0-1 0,0 1 0,0 0 0,0 1 0,0-1 0,1 0 0,-1 1 0,1-1 0,0 1 0,0 0 0,0 0 0,0 0 0,2-1 0,13-11 0,14-9 0,-4 11 0,-15 1-139,-11 8-2443,-2 3-8015,0 0-3169</inkml:trace>
  <inkml:trace contextRef="#ctx0" brushRef="#br0" timeOffset="11445.05">1340 695 3682,'-1'-2'2804,"-8"-12"18742,4 11-16830,-25 1-4710,-1-1 1,2-1-1,-27-7-6,-12-3 0,47 10 55,-9-2-1900,12 5-2373,6 3-5733,10 9-2455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1:31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0 6643,'0'0'4962,"0"0"1588,0 0-3375,0 0-1548,0 0-493,0 0-134,0 0-159,0 0-107,0 0-268,0 0-79,0 0-67,0 0-53,0 0 27,0 0-28,0 0 1,0 0-147,0 0-40,0 0-26,0 0-81,0 0 80,0 0 27,0 0-26,0 0-108,0 0 1,0 0 80,0 0-81,0 0 14,0 0 147,0 0-14,0 0 1,0 0 39,0 0-39,0 0-14,0 0 13,0 0 80,0 0 94,0 0-80,0 0-27,0 0-13,0 0-41,0 0 41,0 0 0,0 0-54,0 0-13,0 0 0,0 0-26,0 0-81,0 0 54,0 0-54,0 0 80,0 0 1,0 0-81,0 0 40,0 0-93,0 0 120,0 0 14,0 0-81,0 0 54,0 0-54,0 0 80,0 0 1,0 0-81,0 0 54,0 0-94,0 0-120,0 1-1638,0 9 4537,0-5-4143,0-2-4310,0-2-6169,0-1 932</inkml:trace>
  <inkml:trace contextRef="#ctx0" brushRef="#br0" timeOffset="476">258 85 13766,'0'0'2375,"0"0"-481,0 0 720,25 0 3528,-15 0-185,0-2-5936,-10-3-25,-1 4 6,1-47-2,0 47 0,0 0 0,0 1 0,-1-1 0,1 1 0,0-1 0,-1 1 0,1-1 0,-1 1 0,1-1 0,-1 1 0,1-1 0,-1 1 0,1 0 0,-1-1 0,1 1 0,-1 0 0,1-1 0,-1 1 0,1 0 0,-1 0 0,0 0 0,1-1 0,-1 1 0,0 0 0,1 0 0,-1 0 0,1 0 0,-1 0 0,0 0 0,1 0 0,-1 0 0,-29 1 0,20-1 0,5 0 0,-1-1 0,0 1 0,0-1 0,1-1 0,-1 1 0,1-1 0,-1 0 0,-2-1 0,-3-1 0,11 3 0,-1 1 0,0 0 0,0 0 0,0-1 0,1 1 0,-1 0 0,0 0 0,0 0 0,0 0 0,0 0 0,0 0 0,1 0 0,-1 0 0,0 1 0,0-1 0,0 0 0,1 0 0,-1 1 0,0-1 0,0 0 0,1 1 0,-1-1 0,0 1 0,1-1 0,-1 1 0,0-1 0,1 1 0,-1 0 0,1-1 0,-1 1 0,1 0 0,-1-1 0,1 1 0,-1 0 0,1-1 0,0 1 0,-1 0 0,1 0 0,0 0 0,0-1 0,0 1 0,-1 0 0,1 0 0,-2 4 0,-1 1 0,0-1 0,0 1 0,1-1 0,0 1 0,0 0 0,0 0 0,0 0 0,1 0 0,0 0 0,1 0 0,-1 1 0,1-1 0,0 0 0,1 0 0,-1 0 0,1 1 0,1-1 0,-1 0 0,1 0 0,0 0 0,0-1 0,1 1 0,-1 0 0,1-1 0,1 0 0,-1 1 0,1-1 0,0-1 0,0 1 0,0 0 0,1-1 0,3 3 0,-2-2 0,0 0 0,-1 0 0,1 1 0,-1 0 0,1 2 0,18 18 0,-23-26 0,-1 0 0,0 0 0,0 0 0,1 1 0,-1-1 0,0 0 0,0 0 0,1 1 0,-1-1 0,0 0 0,0 1 0,0-1 0,0 0 0,0 0 0,1 1 0,-1-1 0,0 0 0,0 1 0,0-1 0,0 0 0,0 1 0,0-1 0,0 0 0,0 1 0,0-1 0,0 0 0,0 1 0,0-1 0,-1 0 0,1 1 0,0-1 0,0 0 0,-3 4 0,2-2 0,-1 0 0,0-1 0,0 1 0,0-1 0,0 0 0,0 0 0,0 0 0,0 0 0,0 0 0,0 0 0,-1 0 0,1-1 0,0 1 0,-1-1 0,1 0 0,0 0 0,-2 0 0,-51 3 0,54-3 0,-17 1 0,-48-1 0,63 0 0,0 0 0,0 0 0,1 0 0,-1-1 0,0 1 0,0-1 0,1 0 0,-1 0 0,1 0 0,-1 0 0,1 0 0,-1 0 0,1-1 0,-1 1 0,1-1 0,0 1 0,0-1 0,-2-2 0,3-2 7,1 1-6,-10-13-308,9 17 8,1 1-1,0-1 1,-1 1-1,1-1 1,0 1-1,0-1 1,-1 1-1,1-1 1,0 1-1,0-1 1,0 1-1,0-1 1,0 1-1,0-1 1,0 0-1,0 1 1,0-1-1,0 1 0,0-1 1,0 1-1,0-1 1,0 0-1,0 0 300,1 0-1995,-1-1-10304</inkml:trace>
  <inkml:trace contextRef="#ctx0" brushRef="#br0" timeOffset="846.24">477 307 25051,'0'0'1868,"-7"0"2719,3 0-7391,0 0-6457,-16 0-6338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1:28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36 156 25212,'0'0'1894,"0"0"-147,0 0 700,0 5-1172,-12 160-1083,12 231-192,0-387-1032,0-14 3528,0-1-2968,0-1-3800,0-3-10622,0-11 4463</inkml:trace>
  <inkml:trace contextRef="#ctx0" brushRef="#br0" timeOffset="1">71 429 10245,'-2'-41'5298,"-2"0"1,-2-9-5299,0 10 3952,3-1 0,0-7-3952,3 21 1331,-1 19-1138,0 0-1,1 0 0,0-1 0,0 1 0,1 0 0,0 0 0,0 0 0,1 0 0,0 1 1,0-1-1,1 0 0,0 1 0,1 0 0,2-5-192,-2 9 0,-1 1 0,0 0 0,1 0 0,0 1 0,-1-1 0,1 1 0,0-1 0,0 1 0,0 1 0,0-1 0,0 0 0,0 1 0,0 0 0,0 0 0,0 0 0,0 0 0,8 0 0,-1 1 0,0 0 0,0 0 0,0 1 0,4 1 0,-9 0 0,-1-1 0,0 0 0,0 1 0,0 0 0,0 1 0,0-1 0,-1 1 0,1 0 0,-1 0 0,3 4 0,35 49 0,-21-27 0,-18-24 0,1 1 0,-1 0 0,0 0 0,0 0 0,0 0 0,-1 0 0,-1 1 0,1-1 0,-1 0 0,0 1 0,-1-1 0,0 1 0,0 0 0,0-1 0,-1 1 0,0-1 0,-2 6 0,2-10 0,0 0 0,0-1 0,0 1 0,0 0 0,-1 0 0,1-1 0,-1 1 0,0-1 0,0 1 0,0-1 0,0 0 0,0 0 0,0 0 0,-1 0 0,1 0 0,-1 0 0,-1 0 0,-6 4 0,-1-1 0,1 0 0,-12 2 0,-4 3 0,17-6 0,0-1 0,0-1 0,0 1 0,-1-2 0,1 1 0,-1-1 0,1-1 0,-1 1 0,-4-2 0,7 1 0,7 0-2,-1 1 0,0-1 0,0 0 0,0 0 0,0 0 0,0 0 0,0 0 1,0 0-1,1 0 0,-1 0 0,0 0 0,0 0 0,0-1 0,0 1 0,0 0 0,1-1 0,-1 1 0,0 0 0,0-1 0,0 1 0,1-1 0,-1 1 0,0-1 1,1 0-1,-1 1 0,0-1 0,1 0 0,-1 1 2,-3-4-111,4 4 80,0 0 0,0 0 0,0 0 0,0 0 1,0 0-1,-1 0 0,1 0 0,0 0 0,0 0 1,0 0-1,0 0 0,0 0 0,0-1 0,-1 1 1,1 0-1,0 0 0,0 0 0,0 0 0,0 0 1,0 0-1,0 0 0,0 0 0,0 0 0,-1 0 1,1 0-1,0-1 0,0 1 0,0 0 0,0 0 1,0 0-1,0 0 0,0 0 0,0 0 0,0 0 1,0-1-1,0 1 0,0 0 0,0 0 0,0 0 1,0 0-1,0 0 0,0 0 0,0-1 0,0 1 1,0 0-1,0 0 0,0 0 0,0 0 0,0 0 1,0 0-1,0-1 0,0 1 0,0 0 0,0 0 31,10-5-1502,24-2-2373,-26 5 2272,15-1-10910</inkml:trace>
  <inkml:trace contextRef="#ctx0" brushRef="#br0" timeOffset="1484.65">47 311 2321,'0'-27'18643,"0"26"-12893,0 6-1765,0 18-554,0 8-4794,-2 3 1363,-2 0 0,-4 17 0,-3 24 0,0-14 0,8-46 0,0 0 0,1 1 0,0 14 0,2 108 0,0-138 0,-1 1 0,1-1 0,0 1 0,0-1 0,0 1 0,0-1 0,0 1 0,0-1 0,0 1 0,0-1 0,0 1 0,1-1 0,-1 1 0,0-1 0,0 0 0,0 1 0,0-1 0,1 1 0,-1-1 0,0 1 0,0-1 0,1 0 0,-1 1 0,0-1 0,1 0 0,-1 1 0,0-1 0,1 0 0,-1 1 0,1-1 0,3 3 0,-2-63 0,-3 11 0,3 1 0,1 0 0,3 0 0,8-34 0,-9 48 0,0 0 0,-3-1 0,-1 1 0,-2-25 0,0 3 0,6 33 5,-4 17-20,1 1 1,-1 0-1,0-1 1,0 1-1,0-1 0,-1 1 1,0-1-1,0-4 15,0 9-915,0 1-1678,0 0-1596,0 0-3454,0 0-3429</inkml:trace>
  <inkml:trace contextRef="#ctx0" brushRef="#br0" timeOffset="1840.11">59 162 3842,'0'0'5202,"0"0"-2401,0-6 2802,0-8-2882,0 8-720,0 6-640,0-8-401,0 8-480,0 0-400,0 0-480,0 0-800,0 0-2082,0 0-6162,0 0-961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2:04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344 151 23051,'0'0'1440,"0"0"268,0 0 973,0 0-301,26 0-873,-25 0-1507,0 1 0,0-1 0,0-1 0,1 1 0,-1 0 0,0 0 0,0 0 0,0-1 0,1 1 0,-1 0 0,0-1 0,0 1 0,0-1 0,0 0 0,0 1 0,0-1 0,0 0 0,0 0 0,0 1 0,0-1 0,0 0 0,0 0 0,-1 0 0,1 0 0,0 0 0,-1 0 0,1 0 0,-1 0 0,1-1 0,-1 1 0,1 0 0,0-5 0,0 0 0,0 0 0,-1 0 0,0 0 0,0 0 0,0-2 0,0-7 0,0 14 0,-1 0 0,1 0 0,0 0 0,0 0 0,0 0 0,0 0 0,-1 0 0,1 0 0,-1 0 0,1 0 0,0 0 0,-1 0 0,0 0 0,1 1 0,-1-1 0,1 0 0,-1 0 0,0 0 0,0 1 0,1-1 0,-1 1 0,0-1 0,0 0 0,0 1 0,0-1 0,0 1 0,0 0 0,1-1 0,-1 1 0,0 0 0,0 0 0,0-1 0,0 1 0,0 0 0,-1 0 0,1 0 0,-15-5 0,-4-2 0,-2-2 0,0 1 0,-1 2 0,-16-3 0,32 7 0,1 1 0,0 1 0,-1-1 0,1 1 0,-1 0 0,1 1 0,-1 0 0,1 0 0,0 0 0,-1 0 0,1 1 0,0 0 0,0 1 0,0-1 0,0 1 0,-2 2 0,-5 3 0,11-7 0,0 0 0,0 0 0,0 0 0,0 0 0,0 0 0,0 1 0,0-1 0,0 1 0,0-1 0,1 1 0,-1 0 0,1 0 0,-1-1 0,1 1 0,0 0 0,0 0 0,0 0 0,0 1 0,0-1 0,0 0 0,0 0 0,1 1 0,-1-1 0,1 1 0,-1 3 0,1 0 0,1 1 0,-1-1 0,1 0 0,0 0 0,2 5 0,-2-8 0,1 0 0,-1 0 0,1 0 0,0 0 0,0 0 0,0-1 0,1 1 0,-1-1 0,1 1 0,-1-1 0,1 0 0,2 2 0,63 45 0,60 30 0,-122-76 0,-1 1 0,1-1 0,-1 1 0,0 1 0,0-1 0,0 0 0,3 5 0,-7-7 0,1 0 0,-1 1 0,1-1 0,-1 1 0,0-1 0,0 1 0,0-1 0,0 1 0,0 0 0,-1 0 0,1-1 0,-1 1 0,0 0 0,0 0 0,0-1 0,0 1 0,0 0 0,0 0 0,-1 0 0,0-1 0,1 1 0,-3 3 0,1-1 0,-1 1 0,0-1 0,0 0 0,-1 0 0,0 0 0,1 0 0,-2-1 0,1 1 0,0-1 0,-1 0 0,0-1 0,0 1 0,0-1 0,0 0 0,-1 0 0,1 0 0,-1-1 0,1 0 0,-6 1 0,-5 3 0,-1-1 0,0-1 0,0-1 0,0 0 0,-1-1 0,-11-1 0,9 0 0,10-1 0,1 0 0,-1 0 0,1-1 0,-1 0 0,-4-1 0,12 2 0,0-1 0,0 0 0,0 1 0,0-1 0,0 0 0,0 0 0,0 0 0,1 0 0,-1-1 0,0 1 0,0 0 0,1-1 0,-1 1 0,1-1 0,0 0 0,-1 1 0,1-1 0,0 0 0,0 0 0,0 0 0,0 0 0,0 0 0,0 0 0,1 0 0,-1-1 0,-5-10-25,4 11-265,1-1-1,-1 0 0,1 0 0,0 0 1,0 0-1,0 0 0,0 0 1,0 0-1,0-3 291,1 0-1357,-1-1 0,1 0 0,0 1 0,1-1-1,-1 0 1,2-2 1357,-2 6-901,1 1 0,0 0-1,0 0 1,0 0 0,0 0-1,0 0 1,0 1-1,0-1 1,0 0 0,1 0-1,-1 1 1,1-1 0,-1 1-1,1-1 902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2:07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59 12166,'0'2'6998,"1"4"-3412,-2-2-1059,-1-5 2589,-7-20-2995,8 17-2098,0 1 0,0-1 0,-1 0 0,0 1 0,1-1 0,-1 1 0,-1 0 0,1-1 0,0 1 0,-1 0 0,-1-1-23,-9-2 0,-20 5 0,32 1 0,1 0 0,-1 1 0,1-1 0,-1 0 0,1 0 0,-1 0 0,1 1 0,-1-1 0,1 0 0,-1 1 0,1-1 0,-1 0 0,1 1 0,-1-1 0,1 1 0,0-1 0,-1 1 0,1-1 0,0 1 0,-1-1 0,1 1 0,0-1 0,-1 1 0,1-1 0,0 1 0,0-1 0,0 1 0,0 0 0,0-1 0,0 1 0,0-1 0,0 1 0,0-1 0,0 1 0,0 0 0,0-1 0,0 1 0,0-1 0,0 1 0,1 0 0,-1-1 0,0 1 0,0 0 0,0 6 0,-1 4 0,1-1 0,0 1 0,1-1 0,0 0 0,0 1 0,1-1 0,0 0 0,1 0 0,0 0 0,1 0 0,2 3 0,-2-6 0,0-2 0,0 1 0,-1-1 0,0 0 0,0 1 0,-1 0 0,1 0 0,-1-1 0,-1 1 0,1 0 0,-1 1 0,0-1 0,0 5 0,-2-9 0,0-1 0,1 0 0,-1 1 0,-1-1 0,1 0 0,0 0 0,0 0 0,0 0 0,0 0 0,-1 0 0,1 0 0,-1 0 0,1-1 0,0 1 0,-1 0 0,1-1 0,-1 1 0,0-1 0,1 0 0,-1 1 0,1-1 0,-39 7 0,39-7 1,-1 0 0,0 0-1,1 0 1,-1 0 0,1 0 0,-1 0 0,0 0 0,1-1-1,-1 1 1,1-1 0,-1 1 0,1-1 0,-1 0 0,1 0-1,0 1 1,-1-1 0,1-1-1,-28-14-179,27 15-910,2-7-1731,2-27-3449,8 5-4950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2:08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12 163 10485,'0'9'6083,"0"8"-845,0 24 2220,0 4-4269,-1-2-3032,-2 0 0,-2 1-157,3-6-192,2-37-1070,0-1-2265,0 0-4463,0 0-3642</inkml:trace>
  <inkml:trace contextRef="#ctx0" brushRef="#br0" timeOffset="1">47 53 20729,'0'-6'1041,"0"-7"-1,0 7 1121,0-2-480,0-4-480,0 12-401,0 0-160,0 0-399,0 0-322,0 0-559,0 0-800,0-8-4083,0 8-6402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2:08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66 21370,'0'0'1054,"-1"-2"-42,0 1 1,-1-1-1,1 0 0,0 0 1,0 1-1,-1-1 1,1 0-1,-1 1 1,0 0-1,0-1-1012,-14 1 219,7 1-219,-5-1 0,0 1 0,0 1 0,0 0 0,0 1 0,0 0 0,-4 2 0,14-2 0,0 0 0,0 0 0,0 0 0,0 0 0,0 0 0,1 1 0,-1 0 0,1 0 0,-1 0 0,1 0 0,0 0 0,0 1 0,1-1 0,-1 1 0,1 0 0,0 0 0,0 0 0,0 0 0,0 0 0,1 0 0,-1 1 0,0 0 0,0 1 0,0 0 0,0 0 0,1 0 0,0 0 0,0 0 0,0 0 0,1 0 0,0 0 0,0 0 0,0 0 0,1 0 0,0 0 0,0 0 0,1 0 0,0 0 0,0 0 0,0-1 0,1 1 0,-1-1 0,1 1 0,1-1 0,-1 0 0,1 0 0,0 0 0,0-1 0,0 0 0,1 1 0,1 1 0,1 0 0,0 0 0,0-1 0,0 0 0,0-1 0,1 1 0,0-2 0,0 1 0,0-1 0,0 0 0,0 0 0,1-1 0,-1 0 0,1-1 0,0 0 0,-1 0 0,1-1 0,0 0 0,2-1 0,-10 1 0,0 0 1,0 0-1,0 0 0,0 0 0,0 0 1,0 0-1,0 0 0,0-1 0,0 1 1,0 0-1,0-1 0,0 1 1,0-1-1,0 1 0,-1-1 0,1 1 1,0-1-1,0 0 0,0 1 0,-1-1 1,1 0-1,0 1 0,-1-1 1,1 0-1,-1 0 0,1 0 0,-1 0 1,1 0-1,-1 0 0,0 0 0,1 1 1,-1-1-1,0 0 0,0 0 1,0 0-1,0 0 0,1-1 0,6-17-202,41 2-1220,139-44-3599,-143 39-217,-32 7-1057,-12 15 6249,11-26-12506</inkml:trace>
  <inkml:trace contextRef="#ctx0" brushRef="#br0" timeOffset="481.18">614 55 24891,'-2'-11'2308,"-1"4"-1460,2 6-543,0-1-1,1 1 1,-1-1-1,0 1 1,1-1 0,-1 1-1,1-1 1,-1 0-1,1 1 1,0-1 0,0 0-1,0 1 1,0-2-305,0 3 23,0-1 0,0 1 1,0-1-1,0 1 1,0 0-1,0-1 0,0 1 1,0-1-1,-1 1 1,1 0-1,0-1 0,0 1 1,0-1-1,0 1 0,0 0 1,-1-1-1,1 1 1,0 0-1,0-1 0,-1 1 1,1 0-1,0 0 1,0-1-1,-1 1 0,1 0 1,0 0-1,-1-1 1,1 1-1,-1 0 0,1 0-23,-2-1 3,1 1 0,0 0-1,-1 0 1,1-1-1,-1 1 1,1 0 0,0 0-1,-1 0 1,1 1-1,-1-1 1,1 0 0,-1 0-1,1 1 1,0-1-1,-1 1 1,1-1 0,0 1-1,0 0 1,-1-1-1,0 2-2,-3 1 3,1 1-1,-1 0 0,1 0 0,0 0 0,0 1 0,0 0-2,-11 14-6,1 2 1,-5 11 5,12-21 5,4-4-5,-1 0 0,1 0 0,0 0 0,1 1 0,0-1 0,0 1 0,0 0 0,1 5 0,-4 11 0,4-17 0,-1 1 0,1-1 0,0 1 0,1-1 0,0 0 0,0 1 0,1-1 0,-1 1 0,2-1 0,-1 1 0,0-5 0,0 0 0,0-1 0,0 1 0,1 0 0,-1-1 0,0 1 0,1-1 0,0 0 0,0 1 0,-1-1 0,1 0 0,1 0 0,-1 0 0,0 0 0,0-1 0,1 1 0,-1 0 0,1-1 0,-1 0 0,1 0 0,0 0 0,-1 0 0,1 0 0,0 0 0,0-1 0,1 1 0,2 0 0,31 3 0,-34-3 0,-1-1 0,0 0 0,0 0 0,0-1 0,0 1 0,0 0 0,0-1 0,1 0 0,-1 1 0,0-1 0,0 0 0,0 0 0,-1 0 0,1 0 0,0 0 0,0-1 0,31-37 0,-32 37 0,0 1 0,-1 0 0,1 0 0,0 0 0,-1-1 0,1 1 0,-1 0 0,0 0 0,1-1 0,-1 1 0,0 0 0,0-1 0,0 1 0,0 0 0,0-1 0,0 1 0,0-1 0,0 1 0,0 0 0,-1-2 0,0-5 0,-1-21 0,1 21 0,1 1 0,-1-1 0,1 1 0,0-1 0,1 1 0,0-1 0,0 1 0,1-1 0,0 1 0,1-2 0,6-12 0,-4 10 0,0-1 0,-1 0 0,-1 0 0,2-6 0,-4 14 0,0 1 0,0-1 0,0 1 0,0-1 0,1 1 0,0 0 0,-1 0 0,1 0 0,0 0 0,1 0 0,-1 0 0,0 0 0,1 1 0,0-1 0,-1 1 0,1 0 0,0 0 0,0 0 0,0 0 0,1 0 0,-1 1 0,0-1 0,1 1 0,-1 0 0,1 0 0,-1 0 0,1 1 0,-1-1 0,1 1 0,0 0 0,-1 0 0,1 0 0,-1 0 0,1 1 0,0-1 0,-1 1 0,1 0 0,-1 0 0,1 0 0,-1 1 0,0-1 0,0 1 0,1 0 0,-1 0 0,0 0 0,0 0 0,0 1 0,8 5 0,0 1 0,-1 0 0,0 1 0,2 3 0,-9-9 0,0 0 0,-1-1 0,1 1 0,-1 1 0,0-1 0,0 0 0,0 0 0,0 1 0,-1-1 0,0 1 0,0-1 0,0 1 0,-1 0 0,1 4 0,-1 154 0,0-163 0,0 1 0,0-1 0,1 1 0,-1 0 0,0-1 0,0 1 0,0 0 0,0-1 0,0 1 0,-1 0 0,1-1 0,0 1 0,0 0 0,0-1 0,0 1 0,-1-1 0,1 1 0,0 0 0,-1-1 0,1 1 0,0-1 0,-1 1 0,1-1 0,-1 1 0,1-1 0,-1 1 0,1-1 0,-1 0 0,1 1 0,-1-1 0,1 0 0,-1 1 0,0-1 0,1 0 0,-1 0 0,1 1 0,-1-1 0,0 0 0,1 0 0,-1 0 0,0 0 0,1 0 0,-1 0 0,0 0 0,1 0 0,-1 0 0,1 0 0,-1 0 0,0-1 0,1 1 0,-1 0 0,0 0 0,1-1 0,-1 1 0,0 0 0,0 0 0,1 0 0,-1 0 0,1 0 0,0 0 0,-1 0 0,1 0 0,0 0 0,-1 0 0,1 0 0,-1 0 0,1-1 0,0 1 0,-1 0 0,1 0 0,0 0 0,-1 0 0,1-1 0,0 1 0,-1 0 0,1 0 0,0 0 0,-1-1 0,1 1 0,0 0 0,0-1 0,-1 1 0,1 0 0,0-1 0,-2-7 0,0 0 0,1 0 0,0 0 0,1 0 0,0 0 0,0 0 0,1 0 0,0-4 0,1-26 0,-2 31 0,0 2 0,0-1 0,0 1 0,0-1 0,1 1 0,0-1 0,1-4 0,-1 8 0,0 0 0,1-1 0,-1 1 0,1 0 0,-1 0 0,1 0 0,0 0 0,-1 0 0,1 0 0,0 0 0,0 0 0,0 1 0,1-1 0,-1 1 0,0 0 0,1-1 0,40-28 0,-39 27 0,0-1 0,0 1 0,1 0 0,-1 0 0,1 0 0,-1 1 0,1-1 0,0 1 0,0 0 0,0 1 0,0-1 0,0 1 0,0 0 0,1 0 0,-1 1 0,2 0 0,18 0 0,-23-1 0,-1 1 0,0 0 0,0 0 0,0 1 0,1-1 0,-1 0 0,0 0 0,0 1 0,0-1 0,0 0 0,0 1 0,1-1 0,-1 1 0,0-1 0,0 1 0,0 0 0,0 0 0,-1-1 0,1 1 0,0 0 0,0 0 0,0 0 0,3 5 0,0 0 0,-1 0 0,0 1 0,0-1 0,-1 1 0,1-1 0,-1 1 0,-1 0 0,1 0 0,-1 0 0,-1 0 0,1 1 0,1 33 0,-1 27 0,-2-36 0,-10 48 0,20-75-805,-7-5-3914,-2 1-4649,0-1-4825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2:07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1 285 25132,'0'0'1227,"0"0"360,0 0 926,0 3-570,0 227-1578,0-225-365,8 8 0,-6-10 0,0 1 745,-2-3-3481,0 1-3488,0-2 1068,0 0-7117</inkml:trace>
  <inkml:trace contextRef="#ctx0" brushRef="#br0" timeOffset="325.77">13 150 14247,'0'0'4642,"0"-14"-2721,0 8 2401,0 0-2562,0 6 1,0 0-640,0-13-321,0 13-320,0 0-560,0 0-560,0 0-961,23-59-3041,-23 59-7764,0 0 801</inkml:trace>
  <inkml:trace contextRef="#ctx0" brushRef="#br0" timeOffset="326.77">223 40 20009,'0'-1'660,"0"-25"1387,2 14 7417,-2 12-9449,1 0 1,-1 0-1,1 0 0,-1 0 0,1 0 1,-1 1-1,1-1 0,-1 0 0,1 0 1,-1 1-1,1-1 0,-1 0 1,0 0-1,1 1 0,-1-1 0,1 1 1,-1-1-1,0 0 0,1 1 0,-1-1 1,0 1-1,0-1 0,1 1 0,-1-1 1,0 1-1,0-1 0,0 1 1,0-1-1,0 1 0,1-1 0,-1 1 1,0-1-1,0 1 0,0-1 0,0 1 1,-1-1-1,1 1 0,0-1-15,5 21 7,-2-13-7,3 10 0,-1 1 0,0-1 0,-1 1 0,-1 0 0,-1 1 0,-1 6 0,10 167 50,-1 14-687,-10-204-1329,0-12-1756,0-33-4508,0 0-3149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2:06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257 591 22730,'0'0'82,"0"1"0,-1-1 0,1 0-1,-1 0 1,1 0 0,0 0 0,-1 0-1,1 0 1,-1 0 0,1 0 0,0 0-1,-1 0 1,1 0 0,-1 0 0,1 0 0,0 0-1,-1 0 1,1 0 0,0-1 0,-1 1-1,1 0 1,-1 0 0,1 0 0,0-1-1,-1 1 1,1 0 0,0-1 0,0 1-1,-1 0 1,1 0 0,0-1-82,-3-2 663,0 1 1,1-1-1,-1 0 1,1-1-1,0 1 1,0 0-1,0-1 1,1 1-1,-1-1 1,0-1-664,2 4 36,-1 0 1,0 0 0,0 0-1,0 0 1,1 0-1,-1 1 1,0-1-1,0 0 1,0 0-1,0 1 1,-1-1-1,1 1 1,0-1 0,0 1-1,0-1 1,0 1-1,-1 0 1,1-1-1,0 1 1,0 0-1,0 0 1,-1 0-1,1 0 1,0 0-1,0 0 1,-1 1-37,-42-2-156,38 1 229,-21-1-73,20 1 0,0-1 0,0 1 0,-1 1 0,1-1 0,-3 2 0,8-2 0,0 1 0,0-1 0,0 1 0,1 0 0,-1 0 0,0-1 0,1 1 0,-1 1 0,1-1 0,-1 0 0,1 0 0,-1 0 0,1 1 0,0-1 0,-1 1 0,1-1 0,0 1 0,0-1 0,0 1 0,1 0 0,-2 0 0,-13 28 0,12-26 0,1 0 0,0 0 0,-1 1 0,2-1 0,-1 1 0,0-1 0,1 1 0,0 0 0,0 0 0,0-1 0,1 1 0,-1 2 0,0 27 0,0-24 0,1-1 0,0 1 0,0 0 0,1-1 0,0 1 0,1 2 0,0-8 0,-1-1 0,1 1 0,-1-1 0,1 0 0,0 0 0,1 0 0,-1 0 0,0 0 0,1 0 0,0 0 0,-1-1 0,1 1 0,0-1 0,0 0 0,2 1 0,-3-2 0,0 1 0,1 0 0,-1-1 0,1 1 0,-1-1 0,1 1 0,0-1 0,0 0 0,-1 0 0,1-1 0,0 1 0,2 0 0,7 2 0,-7-1 0,0 0 0,1-1 0,-1 0 0,0 0 0,0 0 0,0-1 0,1 0 0,-1 0 0,0 0 0,1-1 0,-1 1 0,0-1 0,0-1 0,0 1 0,0-1 0,0 0 0,0 0 0,0 0 0,0 0 0,-1-1 0,1 0 0,-1 0 0,0 0 0,0-1 0,0 1 0,0-1 0,-1 0 0,1 0 0,-1-1 0,0 1 0,0 0 0,1-4 0,-1 2 0,0 0 0,-1-1 0,0 1 0,0-1 0,0 0 0,-1 0 0,0 0 0,0 1 0,-1-1 0,0 0 0,0 0 0,-1 0 0,0-4 0,-1-22 0,3 39 0,-1 0 0,1 0 0,0 0 0,0 0 0,1-1 0,0 1 0,0 0 0,0-1 0,1 1 0,-1-1 0,1 0 0,1 0 0,-1 0 0,3 2 0,4 5 0,0-1 0,1 0 0,1-1 0,0-1 0,3 3 0,-11-9 0,0 0 0,1 0 0,-1-1 0,0 0 0,1 1 0,-1-2 0,1 1 0,0 0 0,0-1 0,0 0 0,0 0 0,0 0 0,0-1 0,0 0 0,36-2-446,15-2-3683,16-4 4129,-69 8-670,1-1 0,-1 0 0,0 0 0,1 0 0,-1 0 0,0 0 1,0-1-1,2-1 670,4-9-6666,3-16-6620</inkml:trace>
  <inkml:trace contextRef="#ctx0" brushRef="#br0" timeOffset="327.03">1019 0 26012,'0'0'1294,"0"0"267,0 5 672,-2 29-1821,-1 1 1,-2-1 0,-2 0-1,-4 12-412,-9 47 17,-16 70-17,-9 7 0,-6 23 0,6-28 0,36-119 0,7-31 0,-1-1 0,-1 0 0,-5 13 0,0-6 0,6-17 0,1 1 0,0-1 0,0 1 0,0-1 0,1 1 0,0 0 0,0-1 0,0 1 0,0 3 0,-40-41-3148,40 31 2364,0-1-1,0 0 1,1 0-1,-1 1 1,1-1 0,-1 0-1,1 0 1,0 0 0,0 0-1,0 0 1,0 1 0,1-1-1,-1 0 785,10-36-13259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2:04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12 344 25772,'0'23'4555,"0"20"-1477,1-23-3290,0 0-1,1 0 0,4 17 213,-5-34 3,0 1 0,-1-1 0,1 1 1,-1 0-1,1-1 0,-1 1 0,-1-1 0,1 1-3,-1 46-297,2-48-2933,5-2 1555,-4-1-3099,-2-2-4569,0-18-2849</inkml:trace>
  <inkml:trace contextRef="#ctx0" brushRef="#br0" timeOffset="1">24 149 13766,'0'0'4242,"0"-13"-2401,0 7 2001,-12 6-2482,12 0-319,-11 0-721,11 0-320,0 0-400,0 0-721,0 0-5842,0 0-4082</inkml:trace>
  <inkml:trace contextRef="#ctx0" brushRef="#br0" timeOffset="357.07">161 0 10325,'0'0'5869,"0"0"2281,0 0-4454,0 0-1362,0 0-661,2 3-1038,15 28-607,-2 1 1,-2 0-1,6 21-28,-14-35 0,-1 0 0,-1 0 0,0 0 0,-2 0 0,0 0 0,-1 1 0,-1 6 0,0 2 0,1 0 0,3 11 0,-2-31 0,3 33 0,1 37 0,-1-51 58,-2-21-185,-1 0 0,1-1-1,-1 1 1,-1 0 0,1-1-1,-1 1 1,0 0 0,0 3 127,0-19-1771,1-1 1,0 1 0,0 0-1,4-11 1771,-1 1-2461,8-28-9078</inkml:trace>
  <inkml:trace contextRef="#ctx0" brushRef="#br0" timeOffset="712.85">404 350 22650,'0'0'1148,"0"0"226,0 0 493,0 0 27,0 0-146,0 4-196,0 7-1223,-1-4-299,1 1-1,0-1 0,1 1 0,0-1 1,0 1-1,1-1 0,0 1-29,6 15 0,-4-14 0,0 1 0,-1-1 0,0 1 0,-1 0 0,0-1 0,-1 1 0,0 0 0,0 2 0,-1 27-734,0-38-1285,0-1-1556,0-1-4416,0-3-3334</inkml:trace>
  <inkml:trace contextRef="#ctx0" brushRef="#br0" timeOffset="713.85">520 155 16648,'0'-19'2401,"0"13"-961,0-14 1602,0 20-1361,0 0-401,-11 0-880,11 0-320,0 0-320,0 0-320,0 0-721,0 0-6802,0 0-3202</inkml:trace>
  <inkml:trace contextRef="#ctx0" brushRef="#br0" timeOffset="1056.56">923 344 16007,'0'0'2802,"-9"0"1344,5 0 1605,1-1-5329,0 0 0,1 0 0,-1-1-1,1 1 1,-1-1 0,1 1-1,0-1 1,0 0 0,-2-1-422,-11-8 260,8 8-260,0 0 1,0 0 0,-1 0 0,0 1-1,1 1 1,-1-1 0,0 1-1,-7 0 0,-59 3 0,71-2 0,0 1 0,0 0 0,0 0 0,0 0 0,1 0 0,-1 1 0,0-1 0,1 1 0,-1 0 0,1-1 0,0 1 0,-1 0 0,1 1 0,0-1 0,0 0 0,0 1 0,1-1 0,-1 1 0,0-1 0,1 1 0,0 0 0,0-1 0,0 1 0,-1 1 0,-2 8 0,0 0 0,1 0 0,0 1 0,-1 10 0,3-13 0,0 1 0,0-1 0,1 0 0,0 0 0,1 1 0,1 1 0,-1-7 0,-1-1 0,2 0 0,-1 0 0,0 0 0,1 0 0,0 0 0,0 0 0,0-1 0,0 1 0,0-1 0,1 1 0,0-1 0,0 0 0,0 0 0,3 3 0,2 1 0,1 0 0,0-1 0,0 0 0,0 0 0,1-1 0,0 0 0,0 0 0,0-1 0,1-1 0,-1 0 0,1 0 0,0-1 0,-1 0 0,1-1 0,0-1 0,5 1 0,-13-1 2,0 0 0,0 0 1,0 0-1,1-1 0,-1 1 0,0-1 0,0 0 0,0 0 1,0 0-1,0 0 0,2-1-2,-4 1-13,1 0 0,-1 0 0,0-1 0,0 1 1,0 0-1,0 0 0,0-1 0,0 1 0,0 0 0,-1-1 0,1 1 0,0-1 1,-1 1-1,1-1 0,-1 1 0,0-1 0,1 0 0,-1 1 0,0-1 0,0 1 1,0-1-1,0 0 0,0 1 13,0-3-1649,0 4-2892,0 0-6157,0 0-1467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0:33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303 101 1016 0 0,'1'-1'326'0'0,"-1"1"-1"0"0,1 0 0 0 0,0 0 1 0 0,0 0-1 0 0,-1-1 1 0 0,1 1-1 0 0,0 0 1 0 0,-1 0-1 0 0,1 0 1 0 0,0 1-1 0 0,-1-1 0 0 0,1 0 1 0 0,0 0-1 0 0,0 0 1 0 0,-1 0-1 0 0,1 1 1 0 0,0-1-1 0 0,-1 0 1 0 0,1 0-1 0 0,-1 1 0 0 0,1-1 1 0 0,0 1-1 0 0,-1-1 1 0 0,1 0-1 0 0,-1 1 1 0 0,1-1-1 0 0,-1 1 1 0 0,1 0-1 0 0,-1-1 1 0 0,1 1-1 0 0,-1 0 0 0 0,-13 16 8858 0 0,-13 1-2929 0 0,6-6-4701 0 0,19-11-1507 0 0,0 0 0 0 0,0 0-1 0 0,-1 0 1 0 0,1 0 0 0 0,-1 0 0 0 0,1-1-1 0 0,0 1 1 0 0,-1 0 0 0 0,0-1 0 0 0,1 1 0 0 0,-1-1-1 0 0,1 1 1 0 0,-1-1 0 0 0,0 0 0 0 0,1 0-1 0 0,-1 0 1 0 0,0 0 0 0 0,1 0 0 0 0,-1 0 0 0 0,1 0-1 0 0,-1 0 1 0 0,0-1 0 0 0,1 1 0 0 0,-1-1 0 0 0,1 1-1 0 0,-1-1 1 0 0,1 0 0 0 0,-1 1 0 0 0,1-1-1 0 0,-1 0 1 0 0,1 0 0 0 0,0 0 0 0 0,-1 0 0 0 0,1 0-1 0 0,0 0 1 0 0,0-1 0 0 0,0 1 0 0 0,0 0 0 0 0,0-1-1 0 0,0 1 1 0 0,0 0 0 0 0,0-1 0 0 0,1 1-1 0 0,-1-1 1 0 0,1 1 0 0 0,-1-1 0 0 0,1 0 0 0 0,-1 1-1 0 0,1-1 1 0 0,0 0 0 0 0,0 1 0 0 0,0-3-1 0 0,-2-5 169 0 0,2-1-1 0 0,-1 1 1 0 0,1 0-1 0 0,1 0 0 0 0,0-1 1 0 0,0 1-1 0 0,1 0 1 0 0,3-12-1 0 0,5-1-213 0 0,-10 21 0 0 0,1 1 0 0 0,-1-1 0 0 0,0 1 0 0 0,1-1 0 0 0,0 1 0 0 0,-1-1 0 0 0,1 1 0 0 0,-1-1 0 0 0,1 1 0 0 0,-1-1 0 0 0,1 1 0 0 0,0 0 0 0 0,-1-1 0 0 0,1 1 0 0 0,0 0 0 0 0,0 0 0 0 0,-1-1 0 0 0,1 1 0 0 0,0 0 0 0 0,-1 0 0 0 0,1 0 0 0 0,0 0 0 0 0,0 0 0 0 0,-1 0 0 0 0,1 0 0 0 0,0 0 0 0 0,0 0 0 0 0,-1 0 0 0 0,1 0 0 0 0,0 1 0 0 0,-1-1 0 0 0,1 0 0 0 0,0 1 0 0 0,-1-1 0 0 0,1 0 0 0 0,1 1 0 0 0,-1-1 0 0 0,0 2 0 0 0,0 0 0 0 0,1 0 0 0 0,-1 0 0 0 0,0 0 0 0 0,0 0 0 0 0,0 0 0 0 0,0 0 0 0 0,0 0 0 0 0,0 0 0 0 0,-1 0 0 0 0,1 0 0 0 0,-1 1 0 0 0,0-1 0 0 0,1 0 0 0 0,-1 0 0 0 0,0 1 0 0 0,0-1 0 0 0,0 0 0 0 0,-1 0 0 0 0,0 5 0 0 0,-1-1 0 0 0,0 0 0 0 0,0-1 0 0 0,-1 1 0 0 0,1-1 0 0 0,-1 0 0 0 0,-1 0 0 0 0,-6 9 0 0 0,0-2 0 0 0,0-1 0 0 0,0-1 0 0 0,-1 0 0 0 0,-1-1 0 0 0,-22 15 0 0 0,32-22 0 0 0,0-1 0 0 0,0 0 0 0 0,0 0 0 0 0,0 0 0 0 0,0 0 0 0 0,-1 0 0 0 0,1 0 0 0 0,0-1 0 0 0,-1 1 0 0 0,1-1 0 0 0,-1 1 0 0 0,1-1 0 0 0,-1 0 0 0 0,1 0 0 0 0,0 0 0 0 0,-1 0 0 0 0,1 0 0 0 0,-1-1 0 0 0,1 1 0 0 0,-1-1 0 0 0,1 0 0 0 0,0 0 0 0 0,0 0 0 0 0,-1 0 0 0 0,1 0 0 0 0,0 0 0 0 0,0 0 0 0 0,0-1 0 0 0,0 1 0 0 0,-3-3 0 0 0,3 1 0 0 0,0 0 0 0 0,0 0 0 0 0,0 0 0 0 0,1 0 0 0 0,-1 0 0 0 0,1 0 0 0 0,0 0 0 0 0,0 0 0 0 0,0-1 0 0 0,0 1 0 0 0,0 0 0 0 0,1-1 0 0 0,-1 1 0 0 0,1-1 0 0 0,0 1 0 0 0,0-1 0 0 0,1 1 0 0 0,-1 0 0 0 0,1-1 0 0 0,-1 1 0 0 0,2-4 0 0 0,1 3 0 0 0,-1 0 0 0 0,0 0 0 0 0,1 1 0 0 0,0-1 0 0 0,0 1 0 0 0,0 0 0 0 0,0 0 0 0 0,0 0 0 0 0,1 0 0 0 0,0 1 0 0 0,-1-1 0 0 0,1 1 0 0 0,0 0 0 0 0,0 0 0 0 0,0 0 0 0 0,0 1 0 0 0,0-1 0 0 0,1 1 0 0 0,-1 0 0 0 0,0 0 0 0 0,1 1 0 0 0,-1-1 0 0 0,0 1 0 0 0,1 0 0 0 0,-1 0 0 0 0,6 1 0 0 0,-5 1 0 0 0,0 0 0 0 0,-1 0 0 0 0,1 0 0 0 0,-1 0 0 0 0,0 1 0 0 0,1 0 0 0 0,-1 0 0 0 0,0 0 0 0 0,-1 1 0 0 0,1-1 0 0 0,-1 1 0 0 0,1 0 0 0 0,-1 0 0 0 0,0 0 0 0 0,-1 0 0 0 0,1 1 0 0 0,-1-1 0 0 0,1 1 0 0 0,-1-1 0 0 0,-1 1 0 0 0,1 0 0 0 0,-1 0 0 0 0,0 0 0 0 0,0 0 0 0 0,0 0 0 0 0,-1 0 0 0 0,1 0 0 0 0,-2 7 0 0 0,2-5 0 0 0,-2-1 0 0 0,1 1 0 0 0,-1 0 0 0 0,0-1 0 0 0,0 1 0 0 0,-1-1 0 0 0,0 1 0 0 0,0-1 0 0 0,0 0 0 0 0,-1 0 0 0 0,0 0 0 0 0,0 0 0 0 0,-1 0 0 0 0,0-1 0 0 0,0 1 0 0 0,0-1 0 0 0,0 0 0 0 0,-1 0 0 0 0,0-1 0 0 0,0 1 0 0 0,-9 6 0 0 0,5-6 0 0 0,0-1 0 0 0,0 0 0 0 0,0 0 0 0 0,-1 0 0 0 0,1-1 0 0 0,-1-1 0 0 0,-11 2 0 0 0,18-3 0 0 0,0-1 0 0 0,0 0 0 0 0,-1 0 0 0 0,1 0 0 0 0,0 0 0 0 0,0 0 0 0 0,0-1 0 0 0,0 0 0 0 0,-1 1 0 0 0,1-1 0 0 0,0 0 0 0 0,0-1 0 0 0,1 1 0 0 0,-1 0 0 0 0,0-1 0 0 0,0 0 0 0 0,1 0 0 0 0,-1 1 0 0 0,1-1 0 0 0,-1-1 0 0 0,1 1 0 0 0,0 0 0 0 0,0-1 0 0 0,0 1 0 0 0,-3-6 0 0 0,3 5 0 0 0,1 0 0 0 0,0 0 0 0 0,0 0 0 0 0,1 0 0 0 0,-1-1 0 0 0,1 1 0 0 0,-1 0 0 0 0,1 0 0 0 0,0-1 0 0 0,0 1 0 0 0,0 0 0 0 0,1 0 0 0 0,-1 0 0 0 0,2-6 0 0 0,0 2 0 0 0,0 0 0 0 0,1 1 0 0 0,-1-1 0 0 0,1 0 0 0 0,6-9 0 0 0,0 6 0 0 0,0 0 0 0 0,1 0 0 0 0,0 1 0 0 0,0 1 0 0 0,1 0 0 0 0,0 0 0 0 0,0 1 0 0 0,1 0 0 0 0,0 1 0 0 0,0 1 0 0 0,0-1 0 0 0,1 2 0 0 0,19-5 0 0 0,-27 8 0 0 0,0 1 0 0 0,0 0 0 0 0,0 0 0 0 0,-1 0 0 0 0,1 0 0 0 0,0 1 0 0 0,0-1 0 0 0,0 1 0 0 0,-1 1 0 0 0,1-1 0 0 0,-1 1 0 0 0,1-1 0 0 0,-1 1 0 0 0,1 1 0 0 0,-1-1 0 0 0,0 1 0 0 0,0-1 0 0 0,0 1 0 0 0,-1 0 0 0 0,1 0 0 0 0,-1 1 0 0 0,1-1 0 0 0,-1 1 0 0 0,0 0 0 0 0,0 0 0 0 0,-1 0 0 0 0,1 0 0 0 0,-1 0 0 0 0,0 1 0 0 0,0-1 0 0 0,0 1 0 0 0,1 6 0 0 0,-2-2 0 0 0,0 0 0 0 0,0 0 0 0 0,-1 0 0 0 0,0 0 0 0 0,-1 0 0 0 0,0 0 0 0 0,-1 0 0 0 0,1-1 0 0 0,-2 1 0 0 0,1 0 0 0 0,-1-1 0 0 0,-1 1 0 0 0,1-1 0 0 0,-1 0 0 0 0,-1 0 0 0 0,-7 11 0 0 0,9-16 0 0 0,0 1 0 0 0,0 0 0 0 0,0-1 0 0 0,-1 0 0 0 0,1 0 0 0 0,-1 0 0 0 0,1 0 0 0 0,-1 0 0 0 0,0-1 0 0 0,0 0 0 0 0,0 0 0 0 0,-1 0 0 0 0,1 0 0 0 0,0 0 0 0 0,-1-1 0 0 0,1 0 0 0 0,-1 0 0 0 0,0 0 0 0 0,1-1 0 0 0,-1 1 0 0 0,1-1 0 0 0,-1 0 0 0 0,0-1 0 0 0,1 1 0 0 0,-1-1 0 0 0,0 0 0 0 0,1 0 0 0 0,-1 0 0 0 0,1 0 0 0 0,0-1 0 0 0,-1 0 0 0 0,1 0 0 0 0,-6-4 0 0 0,4 3 0 0 0,1-1 0 0 0,0 0 0 0 0,0 0 0 0 0,0 0 0 0 0,0-1 0 0 0,1 0 0 0 0,-1 0 0 0 0,1 0 0 0 0,0 0 0 0 0,1 0 0 0 0,-1-1 0 0 0,1 0 0 0 0,1 1 0 0 0,-1-1 0 0 0,1 0 0 0 0,-2-8 0 0 0,2 10 0 0 0,1 0 0 0 0,1 0 0 0 0,-1-1 0 0 0,1 1 0 0 0,-1 0 0 0 0,1-1 0 0 0,1 1 0 0 0,-1 0 0 0 0,0-1 0 0 0,1 1 0 0 0,0 0 0 0 0,0 0 0 0 0,0 0 0 0 0,1-1 0 0 0,0 1 0 0 0,-1 0 0 0 0,1 1 0 0 0,0-1 0 0 0,1 0 0 0 0,-1 1 0 0 0,1-1 0 0 0,0 1 0 0 0,-1 0 0 0 0,6-5 0 0 0,-2 3 0 0 0,0 1 0 0 0,0-1 0 0 0,0 1 0 0 0,1 1 0 0 0,-1-1 0 0 0,1 1 0 0 0,0 0 0 0 0,0 0 0 0 0,0 1 0 0 0,12-3 0 0 0,-15 5 0 0 0,-1 0 0 0 0,0 0 0 0 0,1 0 0 0 0,-1 0 0 0 0,0 0 0 0 0,1 0 0 0 0,-1 1 0 0 0,0 0 0 0 0,1 0 0 0 0,-1 0 0 0 0,0 0 0 0 0,0 0 0 0 0,0 0 0 0 0,0 1 0 0 0,0 0 0 0 0,0-1 0 0 0,-1 1 0 0 0,1 0 0 0 0,0 0 0 0 0,-1 1 0 0 0,0-1 0 0 0,1 1 0 0 0,-1-1 0 0 0,0 1 0 0 0,0 0 0 0 0,2 4 0 0 0,-1-4 0 0 0,-2 0 0 0 0,1-1 0 0 0,0 1 0 0 0,0 0 0 0 0,-1 0 0 0 0,0 0 0 0 0,0 0 0 0 0,0 0 0 0 0,0 1 0 0 0,0-1 0 0 0,0 0 0 0 0,-1 0 0 0 0,1 1 0 0 0,-1-1 0 0 0,0 0 0 0 0,0 1 0 0 0,-1-1 0 0 0,1 0 0 0 0,-1 0 0 0 0,1 1 0 0 0,-1-1 0 0 0,0 0 0 0 0,0 0 0 0 0,0 0 0 0 0,-1 0 0 0 0,1 0 0 0 0,-1 0 0 0 0,1 0 0 0 0,-1 0 0 0 0,0-1 0 0 0,0 1 0 0 0,-1-1 0 0 0,1 1 0 0 0,0-1 0 0 0,-1 0 0 0 0,1 0 0 0 0,-6 3 0 0 0,4-2 0 0 0,0-2 0 0 0,0 1 0 0 0,0 0 0 0 0,-1-1 0 0 0,1 0 0 0 0,0 1 0 0 0,0-2 0 0 0,-1 1 0 0 0,1 0 0 0 0,-1-1 0 0 0,1 0 0 0 0,0 0 0 0 0,-1 0 0 0 0,1-1 0 0 0,-1 0 0 0 0,-3-1 0 0 0,4 2 0 0 0,0-1 0 0 0,0 0 0 0 0,1 0 0 0 0,-1 0 0 0 0,0-1 0 0 0,1 1 0 0 0,-1-1 0 0 0,1 0 0 0 0,-1 0 0 0 0,1 0 0 0 0,0 0 0 0 0,0-1 0 0 0,0 1 0 0 0,0-1 0 0 0,1 0 0 0 0,-1 0 0 0 0,1 0 0 0 0,-4-5 0 0 0,5 6 4 0 0,1 1 0 0 0,-1 0 0 0 0,1-1 0 0 0,-1 1 0 0 0,1-1 1 0 0,0 1-1 0 0,0-1 0 0 0,-1 1 0 0 0,1-1 0 0 0,0 1 0 0 0,0-1 0 0 0,1 1 0 0 0,-1-1 0 0 0,0 1 0 0 0,1-1 0 0 0,-1 1 0 0 0,0-1 1 0 0,1 1-1 0 0,0-1 0 0 0,-1 1 0 0 0,1 0 0 0 0,1-3 0 0 0,1 1 6 0 0,0 0 1 0 0,0 0-1 0 0,0 0 1 0 0,0 0-1 0 0,0 0 1 0 0,1 1-1 0 0,-1-1 1 0 0,5-1-1 0 0,7-4-245 0 0,0 2 0 0 0,0 0 0 0 0,18-4 0 0 0,2 1-5340 0 0,-28 8 3728 0 0,-1-1 0 0 0,1 2 0 0 0,0-1 0 0 0,-1 1 0 0 0,1 0 0 0 0,0 0 0 0 0,-1 1 0 0 0,1 0 0 0 0,0 0 0 0 0,7 3 0 0 0,14 10-1740 0 0,-8 6 1431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2:17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14 18649,'-1'-1'225,"-11"-12"4776,18 15-874,28 8-2142,49 1 708,32-3-2693,7 1 87,-47-5-47,68-4-40,-25-2-947,-100 0-4328,4-3 2641,-12 1 293,10 1-9104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2:19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29774,'0'-20'1280,"0"20"81,0 0-1009,0 0-352,0 0 0,0 0 0,0 0 0,0 0 0,0 0 0,0 0 0,0 0 0,0 0 0,288 0-752,-288 0-14615,0 6 720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2:21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26 19369,'-1'0'78,"0"0"1,1 0-1,-1-1 1,1 1-1,-1 0 1,0 0-1,1 0 1,-1 0-1,1 0 1,-1-1-1,1 1 0,-1 0 1,1-1-1,-1 1 1,1 0-1,-1-1 1,1 1-1,-1 0 1,1-1-1,0 1 1,-1-1-1,1 1 1,0-1-1,-1 1 1,1-1-1,0 1 1,0-1-1,-1 0-78,-7-8 2312,6 8-405,2 1-359,0 0-255,0 0-145,6-1-68,3-1-714,33-1 727,-39 3-1074,205 1 416,174 23-435,-375-23 0,608 63 0,-349-35 0,-72-6 0,-81-7 0,-62-7 0,20-1 0,58 4 0,-15 0 0,48-5 0,-89-7 0,451 12 0,-390-6 0,-38-1 0,85 14 0,-13 6 0,1-6 0,68-7 0,1688-6-5,-1746-6-255,106-1-1401,133 22 1661,-191-7-80,214-15 80,-119-12 1494,-267 14-1157,-26 0-302,1-1 0,-1-1 0,0-1 0,0-2 0,1-1-35,-4 3 15,-25 3-28,0-1 0,-1 0 0,1 1 0,0-1 0,0 0 0,0 0 0,-1 0 0,1 0 0,0 0 0,0 0 0,0 0 0,0 0 0,-1 0 0,1 0 1,0 0-1,0-1 0,-1 1 0,1 0 0,0-1 0,0 1 0,-1 0 0,1-1 0,0 1 0,-1-1 0,1 1 0,0-1 0,-1 1 0,1-1 0,-1 0 0,1 1 0,0-1 13,-1-1-1326,-4 4-2756,-14 5-7763,5 4-1601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2:21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48 6323,'-1'12'3991,"1"-11"-3585,0 0 0,0 0 1,0-1-1,0 1 0,0 0 0,0 0 1,0-1-1,0 1 0,0 0 0,0 0 1,0 0-1,0-1 0,0 1 0,1 0 1,-1 0-1,0-1 0,1 1 0,-1 0 0,0-1 1,1 1-1,0 0-406,1 0 327,0 0-1,0 0 1,1-1-1,-1 1 1,0-1-1,1 1 1,-1-1-1,1 0 1,-1 0-1,1 0 1,1 0-327,77 0 1645,440-1 4255,267-16-3521,-190 1-2026,-135 3-300,118 7-53,-169 0 0,-399 5 0,-3-6 0,-8-4 0,-1 8-62,8 3-375,30 13-3813,-30-5-7494,-9-7-1649</inkml:trace>
  <inkml:trace contextRef="#ctx0" brushRef="#br0" timeOffset="341.05">3749 48 23771,'0'0'2001,"0"0"-961,0 0 1121,0 0-720,0 0-160,0 0-209,0 0-1072,0 0 0,0 0 0,0 0 0,0 0 0,67 8-1953,-67-8-12694,0 0 641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2:18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212 406 25772,'-1'-2'147,"1"-1"1,-1 1-1,0 0 1,0 0-1,0 0 0,0 0 1,0 0-1,0 0 1,-1 0-1,1 0 1,0 0-1,-1 1 0,0-1 1,1 1-1,-1-1 1,0 1-1,0-1 1,0 1-1,0 0 0,-1 0-147,-14-13 1934,16 12-1860,-1 1 1,0-1-1,0 1 1,1 0-1,-1-1 0,0 1 1,0 0-1,0 0 0,0 0 1,-1 0-1,1 1 1,0-1-1,0 0 0,0 1 1,-1 0-1,1-1 0,0 1 1,-1 0-1,1 0 1,0 0-1,0 1 0,-1-1 1,1 0-1,0 1 0,0 0 1,0-1-1,-1 1 1,1 0-1,0 0 0,0 0 1,-1 1-75,-6 3-50,0 1 0,1 0 0,0 1 0,0-1 0,-4 7 50,10-12 57,-2 3-57,0 1 0,1-1 0,-1 1 0,1 0 0,0 0 0,0 0 0,1 0 0,-1 1 0,1-1 0,0 0 0,1 1 0,-1 0 0,1-1 0,1 1 0,-2 13 0,0-1 0,2 1 0,1 10 0,0 3 0,-1-29 0,1 0 0,-1 0 0,1 0 0,0 0 0,0 0 0,0 0 0,0 0 0,1-1 0,-1 1 0,1 0 0,-1-1 0,1 1 0,0-1 0,0 1 0,0-1 0,0 0 0,1 0 0,-1 0 0,1 0 0,-1 0 0,1-1 0,-1 1 0,1-1 0,0 1 0,2-1 0,3 3 0,0-1 0,1 0 0,0-1 0,0 1 0,0-2 0,-1 0 0,2 0 0,4 0 0,-11-1 0,0 0 0,1 0 0,-1 0 0,0-1 0,0 1 0,0-1 0,0 1 0,0-1 0,0 0 0,0-1 0,0 1 0,0 0 0,-1-1 0,1 0 0,0 1 0,-1-1 0,1 0 0,-1 0 0,0-1 0,0 1 0,0 0 0,0-1 0,0 1 0,0-1 0,0 0 0,-1 1 0,0-1 0,1 0 0,-1 0 0,0 0 0,0 0 0,-1 0 0,1 0 0,-1 0 0,1-1 0,-1 1 0,0-1 0,0-149 0,0 148 0,0 0 0,-1 0 0,1 1 0,-1-1 0,0 0 0,0 1 0,-1-1 0,1 1 0,-1-1 0,0 1 0,0 0 0,-2-3 0,1 2 0,3 4-2,-1-1 0,0 1-1,1-1 1,-1 1 0,1-1 0,0 1 0,-1-1 0,1 0-1,0 1 1,0-1 0,0 0 0,0-1 2,1-4-126,-1 6-963,0 1-3278,5 0-7452,24 0-1280</inkml:trace>
  <inkml:trace contextRef="#ctx0" brushRef="#br0" timeOffset="357.05">603 380 23131,'0'0'1200,"0"1"-890,1-1 0,-1 1-1,0 0 1,0-1 0,0 1 0,0-1-1,0 1 1,0-1 0,0 1 0,0-1-1,0 1 1,-1 0 0,1-1 0,0 1-1,0-1 1,0 1 0,-1-1 0,1 1-1,0-1 1,-1 1-310,-1-1 89,-1-1 0,1 1 0,0 0 1,-1 0-1,1 0 0,-1 0 0,1 0 0,-1 1 0,1-1 0,0 1 1,-1-1-1,1 1 0,0 0 0,-1 0 0,1 0 0,0 0 0,0 1 0,0-1 1,0 0-1,0 1 0,0 0 0,0-1 0,0 2-89,-5 4 191,-133 146-191,87-103-680,53-50 641,0 0 1,0 0-1,-1 0 1,1 0-1,0 0 1,0 0-1,0 0 1,-1 0-1,1 0 1,0 1-1,0-1 1,0 0-1,-1 0 1,1 0 0,0 0-1,0 0 1,0 1-1,0-1 1,-1 0-1,1 0 1,0 0-1,0 1 1,0-1-1,0 0 1,0 0-1,0 0 1,0 1-1,0-1 1,-1 0-1,1 0 1,0 0-1,0 1 1,0-1-1,0 0 1,0 0 0,0 1-1,0-1 1,0 0-1,0 0 1,1 1-1,-1-1 1,0 0-1,0 0 1,0 0-1,0 1 1,0-1-1,0 0 1,0 0-1,0 0 1,1 1-1,-1-1 1,0 0-1,0 0 1,0 0 38,4 4-3869,-3 2-7664,-1-6-673</inkml:trace>
  <inkml:trace contextRef="#ctx0" brushRef="#br0" timeOffset="358.05">349 425 17208,'0'0'516,"0"-1"0,0 1 0,0-1 0,0 0 1,0 1-1,1-1 0,-1 1 0,0-1 0,0 1 0,0-1 1,1 0-1,-1 1 0,0-1 0,0 1 0,1-1 0,-1 1 0,0-1 1,1 1-1,-1 0 0,1-1 0,-1 1 0,1-1 0,-1 1 0,1-1-516,15 0 3087,-13 1-3084,0 1 0,0 0 0,0 0 0,0 0 0,-1 1 0,1-1 0,0 1 1,-1-1-1,1 1 0,-1 0 0,0 0 0,1 0 0,-1 1-3,25 30 46,19 30-46,-8-8-1,-35-51-75,1 1-1,0-1 1,0 0 0,1 0 0,-1 0-1,6 2 77,-8-4-318,1 0-1,0 0 0,-1 0 0,1 0 0,-1 0 1,0 1-1,0-1 0,0 1 0,1 1 319,-3-3-383,1-1 0,-1 1 0,1-1-1,-1 1 1,1 0 0,-1-1 0,1 1-1,-1-1 1,1 0 0,0 1 0,-1-1 0,1 0-1,-1 1 1,1-1 0,0 0 0,-1 1 0,1-1-1,0 0 1,0 0 0,-1 0 0,1 0 0,0 0-1,-1 0 1,1 0 0,0 0 0,0 0 0,-1 0-1,2 0 384,2-1-5251,-2 1-6127</inkml:trace>
  <inkml:trace contextRef="#ctx0" brushRef="#br0" timeOffset="682.8">743 530 8484,'0'-20'7843,"0"14"-4561,0 6 3281,0 0-4162,0 0-240,0 12-160,0 7-1969,0 7-32,0 1 0,0-15 0,12 41 0,-12-41 0,0 2-352,0 5-1329,0-19-480,0 0-560,0 0-5603,0 0-3601</inkml:trace>
  <inkml:trace contextRef="#ctx0" brushRef="#br0" timeOffset="683.8">801 347 12406,'0'-20'4882,"0"8"-2481,-11-15 2241,-1 15-2561,0 4-400,12 2-321,0 1-319,0-9-321,0 14-320,0 0-480,0 0-400,0 14-480,0-14-881,0 0-3522,0 0-6962</inkml:trace>
  <inkml:trace contextRef="#ctx0" brushRef="#br0" timeOffset="1057.61">1055 68 22971,'-9'0'1828,"7"4"4686,0 26-5729,0 0-1,-5 17-784,1-13-57,2 0-1,1 23 58,3 187 0,0-238 0,0 0 0,0 0 0,0 0 0,0 0 0,1 0 0,0 0 0,0 0 0,1 0 0,-1-1 0,3 6 0,-2-2 0,-3-8-33,0-1-1,0 0 1,0 1-1,0-1 1,0 0-1,0 1 1,-1-1-1,1 0 1,0 0-1,0 0 1,0 0-1,0 0 1,0 0-1,0 0 1,-1 0-1,1-1 1,0 1 0,0 0-1,0-1 1,0 1-1,0-1 34,-10 0-938,-6-1-1255,11-1-788,8-2-3455,7 3-5797</inkml:trace>
  <inkml:trace contextRef="#ctx0" brushRef="#br0" timeOffset="1443.16">1367 412 22490,'0'-1'382,"0"0"0,0 1 0,0-1 0,0 0 0,0 0-1,0 1 1,0-1 0,-1 0 0,1 1 0,0-1 0,-1 0 0,1 1-1,0-1 1,-1 0 0,1 1 0,-1-1 0,1 1 0,-1-1-1,1 1 1,-1-1 0,1 1 0,-1-1-382,-19-5 2719,-35 6-4319,31 1 2357,17-1-757,-1 0 0,1 0 0,0 1 0,0 0 0,0 0 0,0 1 0,0 0 0,-3 2 0,6-3 0,1 1 0,0 0 0,0 0 0,0 0 0,1 0 0,-1 1 0,0-1 0,1 1 0,0-1 0,-1 1 0,1 0 0,0 0 0,0 0 0,1 0 0,-1 0 0,1 1 0,-1-1 0,1 1 0,-1 6 0,0-1 0,1 1 0,0 0 0,0-1 0,1 1 0,1 0 0,0 5 0,0 16 0,0-27 0,0-1 0,0 0 0,0 0 0,0 0 0,1 0 0,-1 0 0,1 0 0,0 0 0,0 0 0,0 0 0,0-1 0,0 1 0,0-1 0,1 0 0,-1 0 0,1 0 0,0 0 0,0 0 0,-1 0 0,1-1 0,0 1 0,1-1 0,-1 0 0,3 1 0,0 1 0,0-1 0,1 0 0,0 0 0,-1-1 0,1 1 0,0-2 0,0 1 0,-1-1 0,1 0 0,0 0 0,0-1 0,0 1 0,1-2 0,13-9 0,-7-3 0,-3-7 0,-1-1 0,-1 1 0,0-2 0,4-20 0,-10 30 0,-1 0 0,0-1 0,-1 1 0,-1-1 0,0 1 0,-1-6 0,0-5 0,1-335 0,9 660 0,-9-232 0,-2-8 0,4 0 0,2-1 0,6 25 0,-10-82 0,1 0 0,0 1 0,1-1 0,-1 0 0,0 0 0,1-1 0,0 1 0,0 0 0,0-1 0,0 1 0,0-1 0,0 1 0,0-1 0,1 0 0,-1 0 0,1 0 0,0 0 0,0 0 0,-1-1 0,1 1 0,2 0 0,5 3 0,8-2 0,-13-4 0,-4 2 0,0-1 0,0 0 0,0 0 0,-1 0 0,1 0 0,0 0 0,0 0 0,0 0 0,-1 0 0,1 0 0,0-1 0,0 1 0,0 0 0,-1 0 0,1-1 0,0 1 0,-1-1 0,1 1 0,0 0 0,0-1 0,-1 1 0,1-1 0,-1 0 0,1 1 0,-1-1 0,1 1 0,-1-1 0,1 0 0,-1 1 0,1-1 0,-1 0 0,0 0 0,2-1 0,11-9-2174,5 3-9965,-14 7-2953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2:16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255 209 21130,'-2'0'374,"0"-1"1,0 1-1,1 0 1,-1-1 0,0 0-1,1 1 1,-1-1-1,1 0 1,-1 0-1,1 0 1,-1 0 0,1 0-1,0 0 1,-1-1-375,-7-5 2906,7 6-1038,2 1-529,0 5-1064,0 13-274,1 0 1,1 0 0,3 7-2,0 11 0,-3-29 0,0 0 0,0 0 0,1 0 0,0 0 0,0-1 0,4 7 0,-2-7 0,-2 1 0,1 1 0,-1-1 0,0 1 0,0 2 0,-1-2 0,1 1 0,0-1 0,1 0 0,0 0 0,0 0 0,1 1 0,-1-3 0,0 1 0,-1 0 0,0-1 0,0 2 0,2 6 0,6 29 0,-9-36-392,-2-6-1724,0-1-2398,0 0-5864,0 0-2028</inkml:trace>
  <inkml:trace contextRef="#ctx0" brushRef="#br0" timeOffset="416.21">509 242 12406,'0'0'3001,"-1"-1"-2183,1-1 0,0 1 1,0-1-1,0 1 0,0-1 0,0 1 0,0 0 0,1-1 0,-1 1 1,0-1-1,1 1 0,0-1-818,22-6 7537,-23 8-7537,1 0 0,-1 0 0,1 0 0,0 1 0,-1-1 0,1 0 1,-1 0-1,0 1 0,1-1 0,-1 0 0,1 0 0,-1 1 0,1-1 0,-1 1 1,0-1-1,1 0 0,-1 1 0,0-1 0,1 1 0,-1-1 0,0 1 1,1-1-1,-1 1 0,0-1 0,0 1 0,0-1 0,0 1 0,1-1 0,-1 1 1,0-1-1,0 1 0,0 0 0,0-1 0,0 1 0,0-1 0,-1 1 1,1-1-1,0 1 0,0-1 0,0 1 0,0 0 0,0 53 0,0-48 0,-1 0 0,1 0 0,-1 0 0,0 0 0,-1 0 0,1 0 0,-1 0 0,0 0 0,0-1 0,-1 1 0,0-1 0,0 0 0,0 0 0,-1 0 0,1 0 0,-1 0 0,-41 43 0,36-40 0,0 0 0,1 1 0,0 0 0,1 0 0,0 1 0,1 0 0,0 0 0,-2 4 0,-15 48 0,21-50 0,2-5-32,0-5-443,-1-2-2290,-3 0 2782,-1 0-2968,3 0-6589,2 0-2759</inkml:trace>
  <inkml:trace contextRef="#ctx0" brushRef="#br0" timeOffset="741.79">106 189 23371,'0'0'1174,"-2"-3"146,0 0-571,-3-9 415,3 10 512,1 8 1637,1 444-3313,0-449 0,0 0 0,0-1 0,1 1 0,-1 0 0,0 0 0,0-1 0,0 1 0,0 0 0,0-1 0,-1 1 0,1 0 0,0 0 0,0-1 0,0 1 0,0 0 0,-1-1 0,1 1 0,0 0 0,-1-1 0,1 1 0,-1-1 0,1 1 0,-1 0 0,1-1 0,-1 1 0,1-1 0,-1 1 0,1-1 0,-1 0 0,1 1 0,-1-1 0,0 0 0,0 1 0,0-1-161,0 1-1,0-1 1,1 1 0,-1-1-1,0 0 1,0 1-1,0-1 1,0 0 0,0 0-1,0 0 1,0 0 0,0 0-1,0 0 1,0 0-1,0 0 1,0 0 0,0-1-1,0 1 1,0 0 0,0-1-1,0 1 1,0 0-1,0-1 1,0 1 0,0-1-1,1 0 1,-1 1 0,0-1-1,0 0 1,1 1-1,-1-1 1,0 0 161,0 0-596,1 0 0,-1 0 1,0 0-1,1-1 0,-1 1 0,0 0 1,1 0-1,0-1 0,-1 1 0,1-1 0,0 1 1,-1 0-1,1-1 0,0 0 596,0-18-12059</inkml:trace>
  <inkml:trace contextRef="#ctx0" brushRef="#br0" timeOffset="1096.47">36 79 22730,'-3'1'222,"1"-1"0,0 0-1,0-1 1,0 1-1,-1 0 1,1-1 0,0 1-1,0-1 1,0 1-1,0-1 1,-1 0-222,2 0 266,1 0 1,-1 1 0,0-1-1,1 0 1,-1 1-1,1-1 1,-1 0 0,1 0-1,-1 1 1,1-1-1,-1 0 1,1 0 0,0 0-1,-1 0 1,1 0-1,0 1 1,0-1 0,0 0-1,0 0 1,0 0-1,0 0 1,0 0 0,0 0-267,25 0 1467,-7 1-1467,-6 1 0,0-1 0,0-1 0,0 0 0,0-1 0,3-1 0,32-9 0,-5 1 0,0 2 0,36-4 0,-18 10 0,21 3 0,-32 1 0,-35-1 0,0 0 0,-1 1 0,1 1 0,-1 0 0,0 1 0,1 1 0,-1-1 0,-1 2 0,1 0 0,6 4 0,-13-1-49,1 0-501,26-6-1092,97-16-3552,-99 8-6172,-41-1-999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2:11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2475 597 16808,'0'0'3841,"0"0"-1253,0 0 614,0 0-1135,0 0-332,0 0-183,0 3-717,0 0-831,0-1-1,0 1 1,-1-1-1,2 1 1,-1-1 0,0 1-1,0-1 1,1 1-1,-1-1 1,1 1-1,0-1 1,0 0 0,0 1-1,0-1 1,0 0-1,0 0 1,0 0-1,1 0 1,-1 0-1,1 0 1,0 0 0,0 0-1,-1-1 1,1 1-1,0 0 1,0-1-1,1 0 1,-1 1-1,0-1 1,0 0 0,1 0-1,-1-1 1,0 1-1,1 0 1,-1-1-1,1 1 1,-1-1-1,1 0 1,-1 0-4,17 2 0,-1-1 0,1 0 0,8-2 0,7 0 0,-33 0 0,0 1 0,-1-1 0,1 1 0,0-1 0,0 1 0,-1-1 0,1 1 0,0-1 0,-1 0 0,1 1 0,-1-1 0,1 0 0,-1 1 0,1-1 0,-1 0 0,1 0 0,-1 0 0,0 0 0,1 1 0,-1-1 0,0 0 0,0 0 0,1 0 0,-1 0 0,0 0 0,0 0 0,0 0 0,0 0 0,0 1 0,-1-2 0,1-39 0,0 28 0,1-8 0,0 17 0,0 0 0,-1 0 0,0 0 0,1 0 0,-1 0 0,-1 0 0,1 0 0,-1 1 0,1-1 0,-1 0 0,0 0 0,0 0 0,-1 1 0,1-1 0,-1 1 0,0-1 0,0 0 0,-4-3 0,-1-1 0,0 2 0,0-1 0,-1 1 0,1 0 0,-1 0 0,-1 1 0,1 0 0,-7-2 0,12 5 0,0 0 0,-1 1 0,1-1 0,-1 1 0,1 0 0,-1 0 0,1 1 0,-1-1 0,0 1 0,1-1 0,-1 1 0,0 0 0,1 1 0,-1-1 0,0 0 0,1 1 0,-1 0 0,1 0 0,-1 0 0,1 1 0,-1-1 0,1 1 0,0-1 0,-1 1 0,1 0 0,0 0 0,1 1 0,-1-1 0,-2 3 0,1 0 0,0 0 0,1 0 0,-1 0 0,1 1 0,0-1 0,1 1 0,0 0 0,0 0 0,0 0 0,0 0 0,1 0 0,0 2 0,-1 13 0,0-1 0,2 1 0,1 3 0,0 13 0,-1-30 0,1 0 0,0 1 0,0-1 0,0 0 0,1 0 0,1 0 0,-1 0 0,1-1 0,0 1 0,0-1 0,1 0 0,0 1 0,0-1 0,0-1 0,1 1 0,0-1 0,0 0 0,4 3 0,-3-2 0,0-1 0,1 0 0,0 0 0,0-1 0,1 0 0,-1 0 0,1 0 0,0-1 0,0 0 0,4 0 0,6 1 0,0-2 0,0 0 0,1-1 0,8-1 0,-24-1 0,0 1 0,0 0 0,1-1 0,-1 0 0,0 1 0,0-1 0,0 0 0,-1-1 0,1 1 0,0-1 0,0 1 0,-1-1 0,1 0 0,-1 0 0,1 0 0,-1 0 0,0 0 0,0 0 0,0-1 0,0 1 0,1-3 0,4-3 0,-5 6-14,0 0-84,-1 1 1,0 0-1,0-1 0,0 1 0,0-1 1,0 1-1,0-1 0,0 0 0,-1 1 1,1-1-1,0 0 0,-1 0 0,1 0 1,-1 1-1,0-1 0,0 0 0,0 0 1,0 0-1,0 0 0,0 1 0,0-1 1,0 0-1,-1-1 98,1 1-139,2-69-7270,7 25-4903</inkml:trace>
  <inkml:trace contextRef="#ctx0" brushRef="#br0" timeOffset="340.56">3214 20 10725,'-11'-9'11253,"-11"-2"-2492,21 12-8662,0 0-1,0 0 1,0 0-1,0-1 1,1 1-1,-1 0 1,0 1-1,1-1 1,-1 0-1,0 0 1,1 0-1,-1 0 1,1 0-1,0 1 1,-1-1-1,1 0 1,0 0-1,0 1 1,0-1-1,0 1-98,-1-2 58,-11 58-58,-8 13 0,-10 42 0,-22 135 0,6 40 0,44-267 0,1 0 0,1 16 0,1-5 0,-3-18 0,-2-11 0,0-6 0,-10-25 0,13 27-1,0 0-76,1 0 0,-1 0 0,0 0 0,0 0 0,1-1 0,-1 1 0,0 0 0,1 0 0,-1-1 0,1 1 0,0 0 0,-1-1 0,1 1 0,0 0 0,0-1 0,0 0 77,-2-64-7251,2 30-5587</inkml:trace>
  <inkml:trace contextRef="#ctx0" brushRef="#br0" timeOffset="-2214.33">278 611 23371,'0'-20'3158,"0"12"887,1 6-3897,-1 0 1,0-1-1,0 1 0,0 0 1,0 0-1,-1 0 1,1 0-1,-1-1 0,1 1 1,-1 0-1,0 0 0,0 0 1,1 0-1,-1 0 0,-1 0 1,1 0-149,-1 1-11,0 0-1,0 0 1,0 0 0,0 0-1,0 0 1,0 0 0,-1 0-1,1 1 1,0-1 0,0 1 0,-1 0-1,1 0 1,0 0 0,-1 0-1,1 0 1,-1 0 11,-119 0 0,117 0 0,1 1 0,0-1 0,0 1 0,0 0 0,-1 0 0,1 0 0,0 1 0,0-1 0,0 1 0,1 0 0,-1 0 0,0 0 0,1 1 0,-1-1 0,1 1 0,0 0 0,0 0 0,0 0 0,0 1 0,0-1 0,1 1 0,-2 1 0,0 1 0,1 0 0,0 0 0,0 0 0,1 0 0,0 0 0,0 1 0,0-1 0,1 1 0,0-1 0,0 1 0,0 0 0,1-1 0,0 4 0,0-1 0,1 0 0,0 0 0,0 1 0,1 0 0,-1-7 0,0 1 0,0-1 0,1 0 0,-1 0 0,1 0 0,0 0 0,0 0 0,0 0 0,0 0 0,0-1 0,1 1 0,-1-1 0,1 0 0,-1 1 0,4 0 0,4 2 0,-1 0 0,1-2 0,1 1 0,-1-1 0,0-1 0,1 0 0,0 0 0,-1-1 0,1 0 0,0-1 0,-1 0 0,1-1 0,-7 1 0,0 0 0,-1-1 0,1 1 0,0-1 0,-1 0 0,1 0 0,-1 0 0,1 0 0,-1-1 0,1 0 0,-1 1 0,0-1 0,0 0 0,0-1 0,0 1 0,0-1 0,2-2 0,0-1 0,0 1 0,0-1 0,-1 0 0,0-1 0,0 1 0,-1-1 0,1-1 0,2-6 0,-1-1 0,0 1 0,-1-1 0,-1 0 0,0 0 0,-1 0 0,-1 0 0,0-1 0,-1-438 0,0 912 0,0-449 0,0 1 0,1 0 0,0-1 0,1 1 0,0-1 0,0 1 0,1-1 0,1 0 0,-1 0 0,1 0 0,1-1 0,0 1 0,0-1 0,1 0 0,-1-1 0,5 4 0,-9-9-28,1-1 0,-1 1 0,0-1 0,1 0 1,0 0-1,-1 0 0,1 0 0,0 0 0,0 0 0,-1 0 0,1 0 0,0-1 0,0 1 1,0-1-1,0 1 0,0-1 0,0 0 0,1 0 28,0 0-351,0 0 0,1 0 0,-1-1 0,0 1 0,0-1 0,0 0 1,0 0-1,0 0 0,0-1 351,50-28-6523,-22 2-4936</inkml:trace>
  <inkml:trace contextRef="#ctx0" brushRef="#br0" timeOffset="-1888.06">614 571 21850,'-12'-1'4140,"12"1"-3933,-1 0 0,1 0-1,0 0 1,-1 0-1,1 0 1,-1 0 0,1 0-1,-1 0 1,1 0-1,0 0 1,-1 0 0,1 0-1,-1 0 1,1 1-1,0-1 1,-1 0 0,1 0-1,-1 0 1,1 1-1,0-1 1,-1 0 0,1 0-1,0 1 1,0-1-1,-1 0 1,1 0 0,0 1-1,-1-1 1,1 0-1,0 1 1,0-1 0,0 1-207,-1 13 27,0 0 1,-1 0-1,-1 1 1,0-1-1,-1-1 1,-2 5-28,5-13 8,-1-1 1,1 0-1,0 0 1,1 0-1,-1 0 1,1 1-1,0-1 0,0 0 1,0 0-1,1 2-8,0 42-1245,7-48-1481,25 0-2103,-8 0-6630,-21 0-12</inkml:trace>
  <inkml:trace contextRef="#ctx0" brushRef="#br0" timeOffset="-1887.06">695 338 8324,'-11'6'4882,"-24"13"5043,35-19-8165,-12-13-159,12 7-320,0 6-401,0 0-240,0 0-319,0 0-321,0 0-561,0 0-639,0 0-961,23 0-4162,12 0-4402</inkml:trace>
  <inkml:trace contextRef="#ctx0" brushRef="#br0" timeOffset="-1529.84">926 473 7844,'0'0'5135,"0"0"-1413,0 0 827,0 0-1681,0 0-801,0 0-306,-23 0 2660,11 0-4119,10 0-298,1 0-1,-1-1 1,0 1 0,0 1 0,1-1-1,-1 0 1,0 0 0,1 1 0,-1-1 0,0 1-1,1-1 1,-1 1 0,0 0 0,1 0-1,-1-1 1,1 1 0,-1 0 0,1 0 0,0 1-1,0-1 1,-1 0 0,1 0 0,0 1-1,0-1 1,0 0 0,-1 2-4,-8 9 0,-3 2 0,1 0 0,0 1 0,0 1 0,9-10 0,-1-1 0,1 1 0,0 0 0,1-1 0,0 1 0,0 0 0,0 0 0,0 1 0,1-1 0,0 0 0,1 0 0,-1 2 0,1-4 0,0 0 0,-1 0 0,1 0 0,1 0 0,-1 0 0,1 1 0,0-1 0,0 0 0,0 0 0,0 0 0,1-1 0,-1 1 0,1 0 0,0 0 0,0-1 0,0 1 0,1-1 0,0 0 0,-1 0 0,1 0 0,0 0 0,0 0 0,0 0 0,1-1 0,-1 1 0,1-1 0,-1 0 0,1 0 0,0-1 0,6 5 0,1-1 0,-1-1 0,1 0 0,0 0 0,0-1 0,0-1 0,1 0 0,-1 0 0,6-1 0,-12 0 0,0-1 0,1 0 0,-1 0 0,0-1 0,0 1 0,0-1 0,0 0 0,0 0 0,0-1 0,0 0 0,0 0 0,0 0 0,-1 0 0,1-1 0,-1 1 0,1-1 0,-1-1 0,0 1 0,0 0 0,-1-1 0,4-4 0,-3 4 0,-1 0 0,0 0 0,0-1 0,-1 0 0,1 0 0,-1 0 0,0 0 0,0 0 0,0 0 0,-1 0 0,0 0 0,0-1 0,0 1 0,-1-1 0,0 1 0,0 0 0,0-1 0,-1 1 0,1-1 0,-1 1 0,0 0 0,-1 0 0,0-1 0,1 1 0,-2 0 0,1 0 0,0 1 0,-3-4 0,-3-5-72,0 0-1,0 1 1,-2 0-1,1 1 1,-1 0 0,-1 1-1,-2-3 73,13 13-13,0 0 0,0 0-1,0 0 1,0 0 0,0 0-1,0 0 1,0 0 0,0 0 0,0 0-1,0 0 1,0 0 0,0 0-1,0 0 1,0 0 0,0 0 0,0 0-1,0 0 1,0 0 0,0 0 0,0-1-1,0 1 1,0 0 0,0 0-1,0 0 1,0 0 0,0 0 0,0 0-1,0 0 1,0 0 0,0 0-1,0 0 1,0 0 0,0 0 0,0 0-1,0 0 1,0 0 0,0-1 0,0 1-1,0 0 1,0 0 0,0 0-1,0 0 1,0 0 0,0 0 0,0 0-1,0 0 1,0 0 0,0 0-1,0 0 1,0 0 0,0 0 0,0 0-1,0 0 1,0 0 0,0 0-1,-1 0 1,1 0 0,0 0 0,0 0-1,0 0 14,21-6-1222,-18 6 859,74-18-2391,-52 12-1780,6-2-3769,-19 7-3823</inkml:trace>
  <inkml:trace contextRef="#ctx0" brushRef="#br0" timeOffset="-1188.59">1457 507 23851,'0'0'1707,"-23"0"5070,21 0-6746,1 1 0,-1-1 1,0 1-1,1-1 0,-1 1 0,1 0 1,-1 0-1,1 0 0,-1 0 0,1 0 1,0 0-1,-1 0 0,1 1 0,0-1 1,-1 1-32,-21 27-65,12-15 93,-10 9-28,11-12 0,0 0 0,1 1 0,0 1 0,-2 3 0,1 0-97,-1-1 0,0 0 0,-1-1 0,-1 0-1,-7 5 98,37-32-6530,0 0-5,-9-1-1022,-6 5-3942</inkml:trace>
  <inkml:trace contextRef="#ctx0" brushRef="#br0" timeOffset="-1187.59">1273 507 19849,'-5'-7'7489,"5"8"-7280,-1 0 0,1-1 0,0 1-1,0 0 1,1-1 0,-1 1 0,0 0 0,0-1-1,0 1 1,0 0 0,0-1 0,1 1 0,-1 0-1,0-1 1,1 1 0,-1-1 0,0 1 0,1-1-1,-1 1 1,1-1 0,-1 1 0,0-1 0,1 1-1,0-1 1,-1 1 0,1-1-209,96 137 0,-52-93-224,-30-31-552,-13-11 465,1 0 0,0 0 0,-1 0 0,1 0 0,0 0 0,0 0 0,0-1 1,0 0-1,0 1 0,0-1 0,1 0 0,-1 0 0,0-1 0,1 1 1,-1-1-1,0 0 0,2 0 311,5 1-1444,-8 0 777,-1-1 0,1 0 0,0 0 0,-1 0 0,1 0 0,0 0 0,0 0 0,-1 0 0,1 0 0,0-1 0,-1 1 0,1-1 0,-1 1 1,1-1-1,0 0 667,12-20-11672</inkml:trace>
  <inkml:trace contextRef="#ctx0" brushRef="#br0" timeOffset="-832.33">1676 454 9044,'0'5'1349,"-1"1"0,1 0 0,-1 0 0,-1-1 0,1 1 0,-1-1 0,0 1 0,0-1 0,-3 4-1349,2-2 1439,-9 24 7149,8 15-7033,3-6-1555,-5 36 0,3-48 743,4-23-4995,-1 3-6197,0-8-516</inkml:trace>
  <inkml:trace contextRef="#ctx0" brushRef="#br0" timeOffset="-831.33">1653 403 21690,'0'-6'640,"0"-2"81,0-4 799,0 4-239,0 2-241,0 6-479,0 0-321,0 0-160,0 0-561,12 0-559,11 0-2642,-11 0-6883,11 0-239</inkml:trace>
  <inkml:trace contextRef="#ctx0" brushRef="#br0" timeOffset="-400.12">2023 566 17688,'2'0'646,"-1"0"0,0 0-1,1 0 1,-1 0 0,0-1-1,0 1 1,1 0 0,-1-1 0,0 1-1,0 0 1,1-1 0,-1 1-1,0-1 1,0 0 0,0 1 0,0-1-1,0 0 1,1 0-646,0-12 5059,-6 2-6662,2 9 1603,1 0 0,-1 0 0,1 1 0,-1-1 0,0 1 0,1 0 0,-1-1 0,0 1 0,0 0 0,0 0 0,0 0 0,0 0 0,0 1 0,0-1 0,-1 1 0,1-1 0,0 1 0,0 0 0,-1-1 0,-45 0 0,34 2 0,6-2 0,0 1 0,0-1 0,0 0 0,0-1 0,-2 0 0,-6-1 0,14 2 0,0 1 0,0 0 0,0 0 0,0 0 0,0 0 0,0 0 0,0 1 0,0-1 0,0 0 0,0 1 0,0 0 0,0-1 0,0 1 0,0 0 0,1 0 0,-1 0 0,0 0 0,0 0 0,1 0 0,-1 1 0,1-1 0,-1 1 0,1-1 0,0 1 0,-1-1 0,0 3 0,-2 3 0,0 0 0,1 0 0,-1 1 0,1-1 0,-1 8 0,1-7 0,1-1 0,0 1 0,0 0 0,1-1 0,-1 1 0,2 0 0,-1 0 0,1 0 0,0 0 0,1-1 0,0 1 0,0 0 0,1 0 0,0-1 0,0 1 0,0-1 0,1 1 0,1-1 0,-1 0 0,1 0 0,0-1 0,3 4 0,-4-5 0,1-1 0,1 1 0,-1-1 0,0 1 0,1-1 0,0-1 0,0 1 0,0-1 0,1 0 0,-1 0 0,1 0 0,-1-1 0,1 0 0,3 1 0,-1-3 0,-1 0 0,0 0 0,0-1 0,0 0 0,0 0 0,0-1 0,0 0 0,0 0 0,-1-1 0,1 0 0,-1 0 0,1 0 0,-1-1 0,0 0 0,0 0 0,-1 0 0,1-1 0,-1 0 0,0 0 0,2-3 0,-1-1 0,-1 0 0,1 0 0,-2-1 0,1 1 0,-1-1 0,-1 0 0,0 0 0,0 0 0,0-5 0,0-12-10,0 0 1,-2-23 9,2-27-8,4-31 35,-5 56-27,3 0 0,5-21 0,-3 53 0,-7 19 0,0 1 0,1-1 0,-1 1 0,0-1 0,0 1 0,0 0 0,0-1 0,0 1 0,1-1 0,-1 1 0,0 0 0,0-1 0,1 1 0,-1 0 0,0-1 0,1 1 0,-1 0 0,0-1 0,1 1 0,-1 0 0,0 0 0,1-1 0,-1 1 0,0 0 0,1 0 0,-1 0 0,1 0 0,-1 0 0,1-1 0,-1 1 0,1 0 0,3 14 0,-2 84 0,6 13 0,-5-55 0,-3 23 0,-1-39 0,2 0 0,2 0 0,6 34 0,-8-69 0,1 0 0,0 0 0,0 0 0,0 0 0,0 0 0,1-1 0,-1 1 0,4 2 0,3 8 0,-7-5-325,2-19-1951,7-36-2514,-8 29 95,2-6-3807,5-7-3597</inkml:trace>
  <inkml:trace contextRef="#ctx0" brushRef="#br0" timeOffset="1887.47">3596 350 16808,'1'-1'5128,"10"-8"-1892,-8 6-2842,0 0 0,0 0 1,0-1-1,0 1 1,-1-1-1,1 0 1,-1 0-1,0 0 1,0 0-1,0 0 1,-1 0-1,0-1 1,0 1-1,0-1 0,0-2-394,1-11 563,-1 1-1,0-1 0,-2-9-562,0-6-8,1 33 8,0-1 0,0 0 0,0 0 0,0 0 0,0 0 0,-1 1 0,1-1 0,0 0 0,0 0 0,-1 1 0,1-1 0,0 0 0,-1 0 0,1 1 0,-1-1 0,1 0 0,-1 1 0,1-1 0,-1 0 0,0 1 0,1-1 0,-1 1 0,-4-5 0,0 1 0,0 0 0,0 1 0,0-1 0,-1 1 0,1 0 0,-1 0 0,0 1 0,0-1 0,0 1 0,0 1 0,0-1 0,-1 1 0,1 0 0,0 1 0,-2-1 0,3 1 0,-1 0 0,1 0 0,0 1 0,-1 0 0,1 0 0,0 0 0,0 0 0,-1 1 0,4-1 0,0 0 0,0 0 0,0 0 0,1 1 0,-1-1 0,0 0 0,1 1 0,-1-1 0,0 1 0,1 0 0,0-1 0,-1 1 0,1 0 0,0 0 0,0 0 0,0 0 0,0 0 0,1 0 0,-1 0 0,0 0 0,1 0 0,-1 1 0,0 4 0,1-1 0,0 0 0,0 0 0,0 1 0,0-1 0,1 0 0,0 1 0,0-1 0,1 0 0,0 0 0,0 0 0,0 0 0,1-1 0,0 1 0,3 5 0,7 9 0,2-1 0,-1 0 0,11 9 0,-22-25 0,43 37 0,-37-33 0,-1 0 0,1 1 0,-1 0 0,5 6 0,-11-11 0,1 1 0,-1-1 0,0 1 0,0 0 0,0 0 0,-1 0 0,1 0 0,-1 0 0,0 0 0,0 0 0,0 0 0,-1 0 0,1 1 0,-1 2 0,0-5 0,0 0 0,0 0 0,0 0 0,0 0 0,0 1 0,0-1 0,-1 0 0,1 0 0,-1 0 0,0 0 0,1 0 0,-1 0 0,0-1 0,0 1 0,0 0 0,0 0 0,0-1 0,-2 2 0,-1 0 0,1-1 0,-2 1 0,1-1 0,0-1 0,0 1 0,-1 0 0,1-1 0,-2 1 0,-1 0 0,-14 2 0,0 0 0,0-1 0,-1-2 0,1 0 0,0-1 0,-1-1 0,-14 1 0,35 0 2,0 0-1,0 0 1,0 0 0,0 0-1,-1 0 1,1 0-1,0 0 1,0 0 0,0-1-1,0 1 1,0 0 0,-1-1-1,1 1 1,0-1 0,0 1-1,0-1-1,0-1-23,1 1 0,-1 0 0,1 0-1,-1-1 1,1 1 0,-1 0 0,1-1-1,0 1 1,0 0 0,0-1 0,0 1 0,0 0-1,0-1 1,0 0 23,0 1-1609,1 0-3267,6-6-618,32-10-5711</inkml:trace>
  <inkml:trace contextRef="#ctx0" brushRef="#br0" timeOffset="2232.81">3908 338 22170,'0'0'1521,"0"0"-1271,-1 0 0,1 0 0,-1 0 0,1 0 0,-1 0 1,1 0-1,-1 0 0,1 0 0,-1 0 0,1 0 0,-1 0 0,1 1 0,-1-1 0,1 0 1,0 0-1,-1 1 0,1-1 0,-1 0 0,1 0 0,0 1 0,-1-1 0,1 0 1,-1 1-1,1-1 0,0 1 0,0-1 0,-1 1 0,1-1 0,0 0 0,0 1 0,-1-1 1,1 1-1,0-1 0,0 1 0,0-1 0,0 1-250,-8 19 23,-1-1 0,0 1 0,-10 13-23,4-6 3,13-24-2,1-1 0,-1 1-1,1-1 1,0 1 0,0 0 0,0 0 0,1 0 0,-1 0-1,0-1 1,1 1 0,0 0 0,0 0 0,0 0 0,0 0-1,0 0 1,1 1-1,1 36-272,-3-37-110,2-3 305,-1 0-1,0 0 1,0 0 0,0 0 0,0 0 0,1 0 0,-1-1 0,0 1 0,0 0-1,0 0 1,1 0 0,-1 0 0,0 0 0,0 0 0,0 0 0,1 0 0,-1 0-1,0 0 1,0 0 0,1 0 0,-1 0 0,0 0 0,0 0 0,0 0 0,1 0 0,-1 0-1,0 0 1,0 0 0,0 1 0,1-1 0,-1 0 0,0 0 0,0 0 0,0 0-1,0 0 1,0 0 0,1 1 0,-1-1 0,0 0 0,0 0 0,0 0 0,0 1-1,0-1 1,0 0 0,0 0 0,1 0 0,-1 0 0,0 1 0,0-1 0,0 0-1,0 0 1,0 1 0,0-1 0,0 0 0,0 0 0,0 0 0,0 1 0,0-1 77,31-25-7124,-24 18-4041</inkml:trace>
  <inkml:trace contextRef="#ctx0" brushRef="#br0" timeOffset="2233.81">3873 253 19049,'0'-19'1360,"0"-1"-399,-11 6 880,11-5-641,0 13-319,-12 6-321,12 0-240,0 0-240,0 0-560,0 0-881,0 0-5442,0 0-4082</inkml:trace>
  <inkml:trace contextRef="#ctx0" brushRef="#br0" timeOffset="2570.44">4092 124 21610,'0'-2'133,"0"1"0,0 0 0,0-1-1,0 1 1,0 0 0,-1-1 0,1 1 0,-1 0 0,1-1 0,-1 1-1,0 0 1,1 0 0,-1-1 0,0 1 0,0 0-133,-1-2 461,0-1 1540,2 4 147,0 0 66,0 0-488,0 15-1112,-2 8-614,0-1 0,-1 0 0,-7 22 0,4-20 0,2 1 0,0 0 0,1 0 0,2 3 0,1 109 48,0-57-2863,6-85 41,17-18-3056,-22 22 5010,0-1-1,0 0 0,-1 1 0,1-1 0,-1 0 0,1 0 0,-1 1 0,1-1 0,-1 0 1,0 0-1,0 0 0,0 0 0,0 0 821</inkml:trace>
  <inkml:trace contextRef="#ctx0" brushRef="#br0" timeOffset="2924.95">4209 369 21450,'0'0'720,"0"0"-80,0 0 881,0 28 0,0-3-161,0 1-159,0-1-241,0 15-239,0-15-321,0-5-480,0-7-240,0 1-561,0-14-719,12 26-1442,-12-26-7683,0 0-320</inkml:trace>
  <inkml:trace contextRef="#ctx0" brushRef="#br0" timeOffset="2925.95">4232 285 18488,'10'-20'481,"-10"8"79,11-7 480,-11-1-239,12 20-401,-12-6-320,0 6-240,0 0-1601,0 0-6883,0 0-1040</inkml:trace>
  <inkml:trace contextRef="#ctx0" brushRef="#br0" timeOffset="3887">4635 462 15847,'0'-17'9738,"0"14"-8918,1 0-392,-1 1 1,0 0-1,0-1 1,0 1 0,-1 0-1,1 0 1,0-1-1,-1 1 1,1 0-1,-1 0 1,0 0-1,0-1-428,0 2 58,-1 0-1,1 0 1,0 0-1,-1 0 0,1 0 1,-1 1-1,1-1 0,-1 0 1,1 1-1,-1-1 1,1 1-1,-1 0 0,1-1 1,-1 1-1,0 0 0,1 0 1,-1 0-1,0 0 1,1 0-1,-2 1-57,-94-1 72,96 0-72,-1 0 0,0 0 0,1 0 0,-1 1 0,0-1 0,1 0 0,-1 1 0,1 0 0,-1-1 0,1 1 0,-1 0 0,1 0 0,-1 0 0,1 0 0,0 0 0,0 0 0,-1 0 0,1 0 0,0 1 0,0-1 0,0 0 0,0 1 0,0-1 0,0 1 0,1-1 0,-1 1 0,0-1 0,1 1 0,-1-1 0,1 1 0,0 0 0,0-1 0,-1 2 0,0 9 0,0 0 0,0 0 0,1 0 0,2 9 0,-1 2 0,-1-19-2,0-1 0,1 1 1,-1-1-1,1 0 0,-1 1 0,1-1 0,0 0 0,1 0 1,-1 1-1,0-1 0,1 0 0,0 0 0,0 0 1,0-1-1,0 1 0,2 2 2,1-1 8,0 1 0,0-1 0,0-1 0,0 1 0,1-1 0,-1 0 0,1 0 0,0-1 0,1 1-8,9 2-89,1 0-1,-1-2 1,1 0-1,0 0 1,0-2-1,13 0 90,8 1-824,-28-1 561,1 0 1,0 0-1,0-2 0,0 1 0,0-1 0,-1-1 1,1 0-1,7-2 263,-10 0-67,1 0 0,-1-1 0,0 0 0,0 0 0,0 0 1,-1-1-1,0-1 0,0 1 0,0-1 0,1-3 67,-3 5 34,-1-1-1,0 0 1,-1 1-1,1-1 1,-1-1-1,0 1 0,0 0 1,-1-1-1,0 1 1,0-1-1,-1 0 1,0 0-1,0 0 1,0-3-34,0-20 438,0 22-259,0 0 1,-1 0-1,0 1 0,-1-1 1,1 0-1,-2 0 1,0-4-180,1 11 27,1 0 1,-1 0-1,1 0 1,-1 0-1,0 0 1,0 0-1,1 0 1,-1 1-1,0-1 1,0 0-1,0 0 1,0 1 0,0-1-1,0 1 1,0-1-1,0 1 1,0-1-1,-1 1 1,1-1-1,0 1 1,0 0-1,0 0 1,0 0-1,-2-1-27,-35 2 584,19-1 13,16 1-593,-1-1 0,0 1 0,0-1 0,0 1 0,0 0 0,1 0 0,-1 1 0,1-1 0,-1 1 0,1 0 0,-1 0 0,1 0 0,0 0 0,0 1 0,0-1 0,0 1 0,0 0 0,1 0 0,-1 0 0,1 0 0,0 0 0,0 0 0,0 1-4,-2 3 0,0-1-1,1 1 0,0 0 0,1 1 1,0-1-1,0 0 0,0 1 0,1-1 1,0 1-1,0 6 1,1-5 0,0-1 0,0 0 0,1 1 0,0-1 0,1 0 0,0 0 0,0 0 0,1 0 0,0 0 0,2 3 0,-3-7 0,1 0 0,-1 0 0,1-1 0,0 1 0,0-1 0,1 0 0,-1 1 0,1-1 0,0-1 0,0 1 0,0-1 0,0 1 0,0-1 0,0 0 0,0-1 0,1 1 0,-1-1 0,1 0 0,0 1 0,8 1-13,0-1 0,1 0 0,-1-1 1,7 0 12,-17-1-23,0 0 1,0 0 0,0 0-1,0 0 1,0 0-1,0-1 1,0 0 0,0 1-1,0-1 1,0 0 0,-1 0-1,1-1 1,0 1 0,-1-1-1,1 1 1,-1-1 0,1 0-1,-1 0 1,0 0-1,1 0 1,-1 0 0,0 0-1,1-2 23,28-43-346,-28 37 145,-3 0 198,3-64 254,-2 67-226,0 0-1,0 0 0,1 0 1,0 0-1,0 1 0,0-1 1,1 1-1,0-1 0,1 0-24,9-16 201,-12 20-186,0 1 1,-1 0-1,1 0 0,1-1 1,-1 1-1,0 0 0,0 0 1,1 0-1,-1 0 0,1 1 1,0-1-1,-1 0 0,1 1 1,0-1-1,0 1 0,0-1 1,0 1-1,0 0 1,0 0-1,1 0 0,-1 0 1,0 0-1,1 0 0,-1 1 1,0-1-1,1 1 0,-1 0 1,1 0-1,0 0-15,9-1 0,-10 1 0,0-1 0,0 1 0,0 0 0,0 0 0,1 0 0,-1 0 0,0 0 0,0 0 0,0 0 0,0 1 0,1-1 0,-1 1 0,0 0 0,0 0 0,0-1 0,0 1 0,0 1 0,0-1 0,-1 0 0,1 0 0,0 1 0,0-1 0,-1 1 0,1-1 0,-1 1 0,1 0 0,-1-1 0,0 1 0,0 0 0,0 0 0,0 0 0,0 0 0,0 0 0,0 0 0,-1 0 0,7 16 0,-1 0 0,-1 1 0,-1 0 0,0-1 0,-2 1 0,1 19 0,-3 43 0,-2-73 0,2-8 0,0 0 0,-1 1 0,1-1 0,0 0 0,-1 0 0,1 0 0,0 0 0,-1 0 0,1 0 0,0 0 0,-1 0 0,1 0 0,0 0 0,-1 0 0,1 0 0,0-1 0,-1 1 0,1 0 0,0 0 0,0 0 0,-1 0 0,1 0 0,0-1 0,-1 1 0,1 0 0,0 0 0,0 0 0,0-1 0,-1 1 0,1 0 0,0-1 0,0 1 0,-2-3 0,0-1 0,0 0 0,0 1 0,1-1 0,0 0 0,0 0 0,0 1 0,0-1 0,0 0 0,1 0 0,0 0 0,0-2 0,1-60 0,0 36 0,-1 20 0,-1 7 0,1 0 0,0 0 0,0 0 0,0 0 0,0 0 0,0 0 0,1 0 0,0 0 0,-1 0 0,1 0 0,0 0 0,0 0 0,1 1 0,-1-1 0,1 0 0,-1 1 0,1-1 0,0 1 0,0 0 0,0-1 0,0 1 0,1-1 0,10-7 0,0 0 0,0 0 0,1 2 0,1 0 0,1-1 0,-10 6 0,1 0 0,-1 0 0,1 0 0,-1 1 0,1 0 0,0 1 0,0-1 0,0 1 0,0 1 0,0-1 0,0 1 0,0 0 0,1 1 0,-1 0 0,2 0 0,-6 1 0,0-1 0,-1 0 0,1 1 0,-1-1 0,0 1 0,1 0 0,-1 0 0,0 0 0,0 0 0,0 0 0,0 0 0,0 1 0,-1-1 0,1 1 0,-1-1 0,1 1 0,-1-1 0,0 1 0,0 0 0,0 0 0,-1 0 0,1-1 0,0 4 0,1 9 0,0 1 0,-1 0 0,-1-1 0,0 1 0,0-4 0,0 3 0,0-2 0,0 1 0,0 0 0,-2 0 0,1-1 0,-2 1 0,-3 12 0,3-18-2,0 1 0,1-1 0,1 1 0,-1 0 0,1 0 0,1-1 0,-1 1 0,2 0 0,-1 0 2,0 16-41,0-23-434,2 13-4932,6-12-5145,-6-3-1800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2:35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94 22890,'-11'-52'7844,"11"50"-7777,0 1 0,-1-1 0,1 0 0,0 0 0,-1 1 0,0-1 0,1 0 0,-1 1 0,0-1 0,0 0 0,1 1 0,-1-1 0,0 1 0,-1 0 0,1-1 0,0 1 0,0 0 0,-1-1 0,1 1-1,0 0 1,-1 0 0,1 0 0,-1 0 0,0 1 0,1-1 0,-1 0 0,0 1 0,1-1 0,-1 1 0,0-1 0,0 1 0,1 0 0,-2 0-67,-7-2-29,1 2-1,-1-1 1,1 1-1,-1 1 1,1 0-1,-1 0 30,2 1 0,0 0 0,1 0 0,-1 0 0,1 1 0,0 1 0,-1-1 0,2 1 0,-1 0 0,0 1 0,1 0 0,0 0 0,0 0 0,0 1 0,0-1 0,1 1 0,0 1 0,1-1 0,-1 1 0,1 0 0,0 0 0,1 0 0,0 0 0,0 1 0,0-1 0,1 1 0,0 0 0,1-1 0,0 1 0,0 0 0,0 1 0,1-5 0,4 46 0,-4-47 0,1 0 0,0-1 0,-1 1 0,1-1 0,0 1 0,1-1 0,-1 1 0,0-1 0,1 1 0,-1-1 0,1 0 0,0 0 0,0 0 0,0 0 0,0 0 0,1 1 0,7 1 0,1 0 0,-1-1 0,1 0 0,0 0 0,1-1 0,-1-1 0,0 0 0,0 0 0,1-1 0,-1-1 0,2 0 0,-8 0 0,0 0 0,0 0 0,0-1 0,0 0 0,-1 0 0,1 0 0,0 0 0,-1-1 0,0 0 0,1 0 0,-1 0 0,0 0 0,0-1 0,-1 1 0,3-4 0,4-6 0,0-1 0,-1 1 0,-1-2 0,1-1 0,-2 3 0,-5 7 0,1-1 0,-1 1 0,0 0 0,-1-1 0,0 1 0,0-1 0,0 0 0,-1 1 0,0-4 0,-3-46 0,3 50 0,-6 19 0,4-8 0,0 0 0,0 0 0,1 0 0,-1 0 0,1 0 0,0 1 0,1-1 0,-1 0 0,1 1 0,0 1 0,-1 0 0,1 1 0,-2-1 0,1 0 0,-1 0 0,0 0 0,-1 2 0,0-1 0,1-1 0,0 1 0,0-1 0,1 1 0,0 0 0,0 0 0,1 3 0,0-9 0,0 1 0,0 0 0,1-1 0,-1 1 0,1 0 0,0-1 0,0 1 0,0-1 0,0 1 0,0-1 0,0 1 0,1-1 0,-1 0 0,1 0 0,0 0 0,-1 0 0,1 0 0,0 0 0,0 0 0,0 0 0,1-1 0,-1 1 0,0-1 0,1 0 0,-1 1 0,1-1 0,-1 0 0,1-1 0,-1 1 0,1 0 0,1 0 0,12 2 0,-1-1 0,1 0 0,0-1 0,0 0 0,2-2 0,-17 1 0,7-1 0,0 0 0,0-1 0,-1 0 0,1-1 0,0 0 0,-1 0 0,0 0 0,1-1 0,-2 0 0,1-1 0,0 1 0,-1-1 0,0-1 0,0 1 0,0-1 0,-1 0 0,0 0 0,0-1 0,0 1 0,0-2 0,8-18 0,-10 22 0,-1 0 0,0 0 0,1 0 0,-2-1 0,1 1 0,0-1 0,-1 0 0,0 1 0,0-1 0,0 0 0,-1-3 0,0-45 0,0 52 0,1 0 0,-1 0 0,0 0 0,0 0 0,0 0 0,-1 0 0,1 0 0,0 0 0,0 0 0,-1 0 0,1 0 0,0 1 0,-1-1 0,1 0 0,-1 0 0,1 0 0,-1 0 0,1 0 0,-1 0 0,-1 0 0,-1-1 0,1 1 0,0-1 0,-1 1 0,1 0 0,-1 0 0,1 0 0,-1 0 0,-1 0 0,-2 0 0,0 0 0,0 0 0,0 1 0,0-1 0,0 1 0,-6 1 0,-11 0 0,22-1 0,1 0 0,0 0 0,-1 0 0,1 0 0,0 0 0,-1 0 0,1 0 0,-1 0 0,1 0 0,0 0 0,-1 0 0,1 0 0,-1 0 0,1 1 0,0-1 0,-1 0 0,1 0 0,0 0 0,-1 1 0,1-1 0,0 0 0,0 0 0,-1 1 0,1-1 0,0 0 0,0 1 0,-1-1 0,1 0 0,-1 3 0,0 1 0,0-1 0,1 0 0,-1 1 0,1-1 0,0 0 0,0 1 0,0-1 0,0 0 0,1 1 0,-1-1 0,1 0 0,0 0 0,0 0 0,0 1 0,0-1 0,1 0 0,-1 0 0,1 0 0,0-1 0,0 1 0,0 0 0,0-1 0,0 1 0,2 0 0,6 9 0,1-1 0,1-1 0,0 0 0,6 3 0,-15-10 0,100 82 0,-87-68 0,-7-3 0,-9-3 0,0-11 0,37 2-352,136-2-3498,-140 0-1084,-30 0 1892,-5 1-167,1-1 2023,-21 5-12527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2:41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14327,'0'0'2321,"0"0"-427,0 0 520,0 0-560,0 0-533,0 0-267,0 0-160,0 0-121,0 0-226,0 0-280,0 0-147,0 0 27,0 0 13,0 0-13,0 0-54,0 0 0,0 0 14,0 0-107,0 0 107,0 0-1,0 0 28,0 0-41,0 0-13,0 0 14,0 0 66,0 0 40,0 0-93,0 0-14,0 0 54,0 0 13,0 0 13,0 0 27,0 0-80,0 0 27,0 0 0,0 0-54,0 0-39,0 0-81,0 0 80,0 0 27,0 0 0,0 0-26,0 0-81,0 0 94,0 0 39,0 0-119,0 0 80,0 0 66,0 0-66,0 0-121,0 0 1,0 0 106,0 0 41,0 0 53,0 0 13,0 0-14,0 0-52,0 0-41,0 0-66,0 0 119,0 0-12,0 0-41,0 0-106,0 0-1,0 0 81,0 0-80,0 0-27,0 0 26,0 0 108,0 0-1,0 0-106,0 0-1,0 0 108,0 0 26,0 0-40,0 0-107,0 0 134,0 0-81,0 0 68,0 0 39,0 0 41,0 0-49,0 0-56,0 0-111,0 0-244,0 0-7,0 0 13,0 0-41,0 0-172,0 0-121,0 0-160,0 0-253,0 0-520,0 0-2228,0 0-5590,0 0-1893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2:36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313 337 23851,'1'-29'1325,"-3"-32"2436,2 57-3521,-1 0 0,0-1 1,0 1-1,0 0 0,-1 0 0,1 0 1,-1 0-1,0 0 0,0 1 0,-1-1 1,1 1-1,-2-3-240,-1 1 39,0 0 1,0 1-1,0-1 1,0 1-1,-1 0 1,1 1-1,-1-1 1,0 1-1,0 0 1,-1 0-1,1 1 0,-1 0 1,1 0-1,-1 1 1,0-1-1,1 1 1,-1 1-1,0-1 1,0 1-1,0 1 1,1-1-1,-1 1 1,0 0-1,-6 2-39,7-1 0,-1 0 0,1 0 0,0 1 0,0 0 0,0 0 0,0 0 0,0 1 0,1 0 0,0 0 0,-1 0 0,2 1 0,-1 0 0,0-1 0,1 2 0,0-1 0,0 0 0,1 1 0,-1 0 0,1 0 0,0 1 0,-2 3 0,1 0 0,1 1 0,0-1 0,0 0 0,1 1 0,0 0 0,1-1 0,0 1 0,1 0 0,0 0 0,0 0 0,2 2 0,-1-8 0,0 0 1,1 0-1,0 0 0,0-1 1,0 1-1,0 0 1,1-1-1,0 0 0,0 1 1,0-1-1,0 0 0,1-1 1,0 1-1,-1 0 0,1-1 1,1 0-1,-1 0 0,0 0 1,1-1-1,-1 1 1,1-1-1,0 0 0,0 0 1,1-1-1,10 5-18,1-2 0,-1 0 0,1-1 0,0-1 0,0 0 0,15-1 18,-26-1-57,-1 0-1,1 0 0,-1 0 1,1-1-1,-1 0 0,0 0 1,1 0-1,-1-1 0,0 1 1,0-1-1,0-1 1,0 1-1,0-1 0,0 1 1,-1-2-1,1 1 0,-1 0 1,0-1-1,0 0 0,0 0 1,0 0-1,-1 0 0,0 0 1,0-1-1,0 0 0,0 1 1,-1-1-1,1-1 58,0-1 127,-1 1 1,0-1-1,0 0 0,-1 0 0,0 0 1,0 0-1,0 0 0,-1 0 0,0 0 1,0 0-1,-1 0 0,0 0 0,0 0-127,1 6 3,0 0 0,-1 0 0,1 0 0,0 0 0,0 0 0,-1 0 0,1 1 0,0-1 0,-1 0 0,1 0 0,-1 0 0,1 0-1,-1 1 1,1-1 0,-1 0 0,0 1 0,1-1 0,-1 0 0,0 1 0,0-1-3,0 2 0,-1 1 0,1-1 0,-1 0 0,1 1 0,0 0 0,0-1 0,0 1 0,0 0 0,0 0 0,0-1 0,0 1 0,1 0 0,-1 0 0,0 1 0,-5 11 0,1 0 0,0 1 0,1-1 0,1 1 0,0 0 0,1 0 0,0 0 0,1 7 0,0 49 0,-3 0 0,-14 68 0,13-101 0,1 0 0,2 1 0,1 17 0,-10 54 0,13-99 0,9-5 0,2-4 1,0-1 0,0 0 0,0-1 0,6-1-1,-14 0-4,1 1-1,-1-1 1,0 0-1,0 0 1,0 0-1,0-1 1,0 1-1,0-1 1,-1-1-1,1 1 1,3-3 4,-3-1-1748,-5-1-4647,-1 2 425,1-18-8077</inkml:trace>
  <inkml:trace contextRef="#ctx0" brushRef="#br0" timeOffset="446.36">625 227 25612,'0'0'114,"0"-1"1,0 1-1,-1-1 1,1 1-1,0 0 0,-1-1 1,1 1-1,-1-1 1,1 1-1,0 0 1,-1-1-1,1 1 1,-1 0-1,1-1 1,-1 1-1,1 0 0,-1 0 1,1-1-1,-1 1 1,1 0-1,-1 0 1,1 0-1,-1 0 1,0 0-1,1 0 1,-1 0-1,1 0 0,-1 0 1,1 0-1,-1 0 1,1 0-1,-1 0 1,0 1-115,0-1 201,-1 0 1,1 0 0,0 0-1,-1 1 1,1-1 0,-1 0-1,1 1 1,0-1-1,0 1 1,-1 0 0,1-1-1,0 1 1,0 0 0,0 0-1,-1 0 1,0 1-202,-4 7 18,1 0 1,0 1-1,0-1 0,1 1 1,0 0-1,1 1 1,0-1-1,0 1 0,0 10-18,0-4-2,2 1 0,0 0 0,1 0-1,1 0 1,1 0 0,1 2 2,-2-13-1,1 0 0,0 0 1,0-1-1,1 1 0,0-1 0,0 0 0,1 0 1,-1 0-1,1 0 0,0 0 0,1-1 0,0 0 1,0 0-1,0 0 0,0 0 0,1-1 0,-1 0 1,1 0-1,0-1 0,0 1 0,1-1 0,-1-1 1,1 1-1,-1-1 0,1 0 0,0-1 0,0 1 1,0-1-1,0-1 0,0 1 0,0-1 0,0-1 1,0 1-1,0-1 0,0 0 0,0-1 0,-1 0 1,1 0-1,0 0 0,5-3 1,-3 0-75,0-1 0,0 0 1,0 0-1,-1-1 0,0 0 0,-1 0 0,1-1 0,-1 0 1,-1-1-1,0 1 0,0-1 0,0 0 0,-1-1 1,-1 1-1,1-1 0,-1 0 0,-1 0 0,0 0 0,-1 0 1,0-1-1,0 1 0,-1-1 0,0 0 75,-1-11 44,1 13 153,-1-1 0,0 0 0,-1 0 0,0 1 0,0-1 0,-1 0 0,0 1 0,-2-6-197,0 7 128,4 8-128,0 0 0,-1 0 0,1 0 0,0 0 0,0 0 0,-1 0 1,1 0-1,0 0 0,0 0 0,0-1 0,-1 1 0,1 0 0,0 0 1,0 1-1,-1-1 0,1 0 0,0 0 0,0 0 0,-1 0 0,1 0 0,0 0 1,0 0-1,0 0 0,-1 0 0,1 0 0,0 1 0,0-1 0,0 0 1,0 0-1,-1 0 0,1 0 0,0 1 0,0-1 0,0 0 0,0 0 0,0 0 1,-1 0-1,1 1 0,0-1 0,0 0 0,-1 6 0,0-1 0,0 1 0,1-1 0,-1 1 0,1 0 0,0-1 0,1 6 0,0 6 0,-7 43 0,4-51 0,1 0 0,0 0 0,0-1 0,1 1 0,0 0 0,0 0 0,2 4 0,-1-7 0,1-1 0,1 1 0,-1-1 0,1 1 0,0-1 0,0 0 0,1 0 0,0 0 0,0-1 0,1 2 0,7 9 0,-8-11-94,0 0 0,0 0 0,1-1 0,-1 0 0,1 0 0,0 0-1,0-1 1,0 1 0,0-1 0,0 0 0,1-1 0,-1 1 0,0-1 0,1 0 0,-1 0 0,1-1 0,-1 0 0,1 0 0,0 0 94,-4 0-3754,3-3-4903,23-12-3269</inkml:trace>
  <inkml:trace contextRef="#ctx0" brushRef="#br0" timeOffset="928.26">1469 298 10005,'-5'13'7401,"-10"-3"-2553,13-9-3745,2 0-970,-1-1-1,0 0 1,1 0 0,-1 0-1,0 1 1,1-1-1,-1 0 1,0 0-1,1 0 1,-1 0-1,0 0 1,1 0-1,-1 0 1,0-1-1,1 1 1,-1 0 0,0 0-1,1 0 1,-1-1-1,0 1 1,1 0-1,-1-1 1,0 1-1,1 0 1,-1-1-1,1 1 1,-1-1-1,1 1 1,-1-1 0,1 1-1,0-1 1,-1 0-1,1 1 1,-1-1-1,1 1 1,0-1-1,0 0 1,-1 1-1,1-1 1,0 0-133,-1-1 528,-1-1 1585,-11 3-646,-13-2-1467,19 1 0,0 1 0,0-1 0,0 1 0,0 0 0,0 1 0,-1-1 0,1 2 0,0-1 0,0 1 0,1 0 0,-8 2 0,7 1 0,-1 1 0,1-1 0,0 1 0,0 1 0,1-1 0,-1 1 0,1 0 0,1 0 0,0 1 0,0 0 0,0 0 0,1 0 0,0 0 0,0 1 0,1-1 0,1 1 0,-1 0 0,1 0 0,1 0 0,-1 0 0,1 5 0,1 0 0,0-5 0,0-1 0,0 0 0,1 0 0,0 0 0,0 0 0,2 4 0,-2-10 0,0 1 0,0 0 0,1-1 0,-1 1 0,1-1 0,-1 0 0,1 1 0,0-1 0,0 0 0,0 0 0,0 0 0,1 0 0,-1-1 0,0 1 0,1 0 0,-1-1 0,1 0 0,0 0 0,1 1 0,2 1 0,1-1 0,-1 0 0,1-1 0,-1 1 0,1-1 0,0-1 0,0 1 0,-1-1 0,1 0 0,0 0 0,0-1 0,-1 0 0,1 0 0,0-1 0,2-1 0,-4 2 0,-1-1 0,1 0 0,-1 0 0,1-1 0,-1 1 0,0-1 0,0 0 0,0 0 0,0 0 0,-1 0 0,1-1 0,-1 0 0,0 1 0,0-1 0,0 0 0,0-1 0,-1 1 0,0 0 0,2-5 0,-2 2 0,-1 0 0,0 1 0,0-1 0,0 0 0,-1 0 0,0 0 0,-1 1 0,0-8 0,-1-14 0,2-19 0,0 45 0,0 5 0,0 26 0,1-22 0,-1-1 0,1 1 0,1 0 0,-1-1 0,1 1 0,0-1 0,1 0 0,-1 0 0,3 3 0,-1-1 0,-1 1 0,1 0 0,-1 0 0,1 8 0,-3-13 0,0 0 0,0 0 0,0 0 0,0 0 0,1 0 0,0 0 0,0 0 0,0-1 0,0 1 0,0-1 0,1 0 0,0 1 0,0-1 0,-1 0 0,2-1 0,-1 1 0,0 0 0,0-1 0,1 0 0,0 0 0,-1 0 0,1 0 0,0 0 0,0-1 0,0 0 0,0 0 0,0 0 0,0 0 0,0 0 0,3-1 0,5 0 0,-2 0-192,72 0-3840,-64 0-553,9 0-4379,-27 0-3549</inkml:trace>
  <inkml:trace contextRef="#ctx0" brushRef="#br0" timeOffset="1517.16">1734 278 11605,'0'0'4549,"0"0"-1588,0 0 588,0 0-1495,0 0-560,0 0-187,0 0-93,0 0-53,0 0-214,-6 0-32,3 0-786,5 0 748,29-1-873,-15 0-3,-1 1-1,1 0 0,5 1 0,-17 0 0,1-1 0,0 1 0,-1 1 0,1-1 0,0 1 0,-1-1 0,0 1 0,1 0 0,-1 1 0,0-1 0,0 1 0,-1 0 0,2 1 0,-1-1 0,0 1 0,0 0 0,0 0 0,-1 0 0,1 0 0,-1 0 0,-1 1 0,1 0 0,0-1 0,-1 1 0,0 0 0,0 0 0,-1 0 0,1 1 0,-1-1 0,0 2 0,8 31 0,-6-28 0,0 0 0,-1 0 0,0 0 0,-1 0 0,0 5 0,0 1 0,-1-5 0,0-1 0,0 0 0,-1 0 0,0 0 0,-2 5 0,3-13 0,-1 0 0,1 1 0,-1-1 0,0 0 0,0 0 0,0 0 0,0 0 0,0 0 0,-1 0 0,1-1 0,0 1 0,-1 0 0,0-1 0,1 1 0,-1-1 0,0 1 0,0-1 0,1 0 0,-1 0 0,0 1 0,0-2 0,-1 1 0,1 0 0,0 0 0,0-1 0,-2 1 0,-25 3 0,22-5 0,0-1 0,6 2 0,-1 0 0,1 0 0,-1-1 0,0 1 0,1 0 0,-1-1 0,1 0 0,-1 1 0,1-1 0,0 0 0,-1 0 0,1 0 0,0 0 0,-1 0 0,1 0 0,0 0 0,0 0 0,0 0 0,0 0 0,0-1 0,0 1 0,0 0 0,0-1 0,1 1 0,-1-1 0,0 1 0,1-1 0,-1 1 0,1-1 0,-1-1 0,0-22 0,0 2 0,0 18 0,0 0 0,0-1 0,1 1 0,0 0 0,0 0 0,1 0 0,-1 0 0,1 0 0,0 0 0,1 0 0,-1 0 0,1 0 0,0 0 0,0 0 0,0 1 0,3-5 0,30-18 0,-19 17-38,-12 8-193,1 0-1,-1-1 1,0 0 0,0 0-1,0 0 1,0 0-1,-1-1 1,1 0-1,2-3 232,19-19-10490,-24 25 9721,-1 1 1,1-1-1,0 1 1,-1-1-1,1 0 1,0 1-1,0 0 1,0-1-1,-1 1 1,1 0-1,0-1 1,0 1-1,0 0 1,0 0-1,0 0 1,-1-1-1,1 1 1,1 0 768</inkml:trace>
  <inkml:trace contextRef="#ctx0" brushRef="#br0" timeOffset="1844.81">2452 13 23611,'-2'-12'5069,"2"12"-4984,0-1 0,0 1 0,-1 0 1,1 0-1,0 0 0,0 0 0,0 0 0,-1 0 0,1 0 1,0 0-1,0 0 0,0 0 0,-1 0 0,1 0 1,0 0-1,0 0 0,0 0 0,-1 0 0,1 0 0,0 0 1,0 1-1,0-1 0,-1 0 0,1 0 0,0 0 1,0 0-1,0 0 0,0 0 0,0 1 0,-1-1 0,1 0 1,0 0-1,0 0 0,0 0 0,0 1 0,0-1 0,0 0 1,0 0-1,0 0 0,-1 0 0,1 1-85,-3 13 988,3 26-1737,0-28 1105,0 8-356,1 20 0,-2 0 0,-2-1 0,-5 24 0,0-26 0,1 2 0,3-1 0,-1 26 0,-6 45 0,11-109 0,-1 1 0,1-1 0,0 0 0,0 1 0,0-1 0,0 1 0,0-1 0,0 0 0,0 1 0,0-1 0,0 1 0,0-1 0,0 0 0,0 1 0,0-1 0,0 0 0,0 1 0,0-1 0,0 1 0,1-1 0,-1 0 0,0 1 0,0-1 0,0 0 0,1 1 0,-1-1 0,0 0 0,0 1 0,1-1 0,-1 0 0,0 0 0,1 1 0,-1-1 0,0 0 0,1 0 0,-1 0 0,0 1 0,1-1 0,-1 0 0,0 0 0,1 0 0,-1 0 0,1 0 0,-1 0 0,0 0 0,1 0 0,-1 0 0,1 0 0,-1 0 0,0 0 0,1 0 0,-1 0 0,1 0 0,-1 0 0,0 0 0,1-1 0,0 1 0,108 0 0,-67-8-272,77-23-3311,-94 22-1929,-21 4-1507,-4 5 7019,0-18-13900</inkml:trace>
  <inkml:trace contextRef="#ctx0" brushRef="#br0" timeOffset="2198.58">2312 241 22730,'0'-14'2241,"0"9"-960,0-3 1760,0 8-720,0 0-1168,0 0-1153,23 0 0,-23 0 0,47 0 0,0 0 0,-1 0 0,-34 0 0,56 8-512,13-54-6611,-58 46-6724</inkml:trace>
  <inkml:trace contextRef="#ctx0" brushRef="#br0" timeOffset="2540.58">2902 188 8964,'0'0'6737,"0"0"2333,-2 0-5317,-3 0-2478,2 0-998,5 0 2395,166 0-2653,-156 2-19,-11 3 0,-2-1 0,0 3 0,0-1 0,0 1 0,-1 0 0,1 0 0,-2 0 0,1-1 0,-1 0 0,0 1 0,0-1 0,-1 0 0,0 0 0,0-1 0,0 1 0,-3 2 0,-14 20 0,-18 28 0,26-40 0,1 1 0,0 0 0,1 0 0,1 1 0,1 1 0,1 0 0,0 0 0,0 4 0,-3 13 0,9-21 0,2-14 0,0-1 0,0 0 0,0 1 0,0-1 0,0 0 0,0 1 0,0-1 0,0 1 0,0-1 0,0 0 0,0 1 0,0-1 0,1 0 0,-1 1 0,0-1 0,0 0 0,0 1 0,1-1 0,-1 0 0,0 0 0,0 1 0,1-1 0,-1 0 0,0 0 0,1 1 0,-1-1 0,0 0 0,1 0 0,-1 0 0,0 0 0,1 1 0,-1-1 0,0 0 0,1 0 0,-1 0 0,0 0 0,1 0 0,-1 0 0,1 0 0,-1 0 0,0 0 0,1 0 0,-1 0 0,0 0 0,1 0 0,-1-1 0,2 1 0,26 4 0,-1-2 0,1-1 0,10-2 0,2 0 0,-15-1-686,-22 2 225,-1-1 0,0 1-1,0-1 1,0 0-1,0 1 1,0-1 0,0 0-1,0 0 1,0-1 0,0 1-1,0-1 462,-1 2-716,-1-1 0,1 0-1,-1 1 1,1-1 0,-1 0 0,1 0-1,-1 1 1,1-1 0,-1 0-1,0 0 1,1 0 0,-1 1 0,0-1-1,0 0 1,0 0 0,0 0-1,0 0 1,0 0 716,0-2-13473</inkml:trace>
  <inkml:trace contextRef="#ctx0" brushRef="#br0" timeOffset="2898.88">2808 278 9925,'0'20'6002,"-11"13"6324,11-33-9525,0 0-1088,0 0-1713,23 0 0,-11 0 0,46 0 0,-11 0 0,11 0 0,12 26 0,-26-18 0,-21 4 0,-11-91-6435,-12 79-7892</inkml:trace>
  <inkml:trace contextRef="#ctx0" brushRef="#br0" timeOffset="3426.06">176 981 11525,'-92'0'12766,"92"0"-12696,0 0 0,0 1 0,0-1-1,0 0 1,0 0 0,0 0 0,-1 0 0,1 0-1,0 0 1,0 0 0,0 0 0,0 0 0,0 0-1,0 1 1,0-1 0,0 0 0,0 0 0,0 0-1,0 0 1,-1 0 0,1 0 0,0 1 0,0-1-1,0 0 1,0 0 0,0 0 0,0 0 0,0 0-1,0 0 1,0 1 0,0-1 0,0 0 0,0 0-1,0 0 1,0 0 0,1 0 0,-1 0 0,0 1-1,0-1 1,0 0 0,0 0 0,0 0 0,0 0-1,0 0 1,0 0 0,0 0 0,0 1 0,0-1-1,1 0 1,-1 0 0,0 0 0,0 0 0,0 0-1,0 0 1,0 0 0,0 0 0,1 0 0,-1 0-1,0 0 1,0 0 0,0 0 0,0 0 0,0 0-1,0 0 1,1 0 0,-1 0 0,0 0 0,0 0-70,12 7 1229,68 3 1046,64-1-2275,-2 0 206,419 19-185,-48-4-23,61 20 2,-403-27 0,64 3 0,-130-13 0,36 1 0,-122-8 0,9-1 0,1 2 0,19 4 0,-36-4-325,-10-1-1698,-2-4-6549,0-9-56,0 10-3951</inkml:trace>
  <inkml:trace contextRef="#ctx0" brushRef="#br0" timeOffset="3799.21">3272 1176 23051,'0'0'2161,"0"0"-881,0 0 1681,0 0-639,0 0-1330,0 0-992,0 0 0,0 0 0,0 0 0,0 0 0,0 0 0,0 0-192,23-77-5891,-11 58-7923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0:35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102 105 1156 0 0,'13'10'21339'0'0,"-5"0"-17234"0"0,-4-8-3909 0 0,0 0-1 0 0,-1-1 0 0 0,1 1 1 0 0,0-1-1 0 0,0 0 0 0 0,-1-1 1 0 0,1 1-1 0 0,0-1 0 0 0,0 1 1 0 0,0-1-1 0 0,0 0 0 0 0,0-1 1 0 0,0 1-1 0 0,0-1 0 0 0,0 1 1 0 0,0-1-1 0 0,5-2 0 0 0,5-3-98 0 0,1 0-1 0 0,-2-1 0 0 0,16-9 1 0 0,-10 5 794 0 0,-14 11-703 0 0,-7 9 152 0 0,-10 16 361 0 0,8-18-556 0 0,2-4-145 0 0,1 0 0 0 0,-1-1 0 0 0,0 1 0 0 0,0-1 0 0 0,0 1 0 0 0,0-1 0 0 0,0 0 0 0 0,0 0 0 0 0,-1 0 0 0 0,1 0 0 0 0,-1 0 0 0 0,1-1 0 0 0,-4 2 0 0 0,-39 19 0 0 0,37-19 0 0 0,6-2 0 0 0,-1 1 0 0 0,0-1 0 0 0,0 0 0 0 0,0 0 0 0 0,0 0 0 0 0,0 0 0 0 0,0 0 0 0 0,0-1 0 0 0,0 0 0 0 0,0 1 0 0 0,0-1 0 0 0,0 0 0 0 0,0 0 0 0 0,0-1 0 0 0,0 1 0 0 0,-1-1 0 0 0,1 1 0 0 0,0-1 0 0 0,0 0 0 0 0,1 0 0 0 0,-1 0 0 0 0,0-1 0 0 0,0 1 0 0 0,0-1 0 0 0,1 1 0 0 0,-1-1 0 0 0,1 0 0 0 0,-1 0 0 0 0,1 0 0 0 0,0 0 0 0 0,0-1 0 0 0,0 1 0 0 0,0 0 0 0 0,0-1 0 0 0,0 0 0 0 0,1 1 0 0 0,-1-1 0 0 0,1 0 0 0 0,-1-3 0 0 0,1 2 0 0 0,1 1 0 0 0,0-1 0 0 0,1 1 0 0 0,-1-1 0 0 0,1 1 0 0 0,-1-1 0 0 0,1 1 0 0 0,0-1 0 0 0,0 1 0 0 0,1 0 0 0 0,-1 0 0 0 0,1-1 0 0 0,-1 1 0 0 0,1 0 0 0 0,2-3 0 0 0,0 0 0 0 0,1-1 0 0 0,-1 1 0 0 0,1 0 0 0 0,1 1 0 0 0,10-11 0 0 0,-8 11 0 0 0,0 0 0 0 0,0 0 0 0 0,0 0 0 0 0,1 1 0 0 0,-1 0 0 0 0,1 1 0 0 0,12-3 0 0 0,-19 5 0 0 0,0 1 0 0 0,1-1 0 0 0,-1 1 0 0 0,0 0 0 0 0,0 0 0 0 0,1 0 0 0 0,-1 0 0 0 0,0 0 0 0 0,0 1 0 0 0,1-1 0 0 0,-1 1 0 0 0,0-1 0 0 0,0 1 0 0 0,0 0 0 0 0,0 0 0 0 0,0 0 0 0 0,0 0 0 0 0,0 0 0 0 0,0 1 0 0 0,0-1 0 0 0,0 0 0 0 0,-1 1 0 0 0,1-1 0 0 0,0 1 0 0 0,-1 0 0 0 0,1 0 0 0 0,-1-1 0 0 0,0 1 0 0 0,0 0 0 0 0,0 0 0 0 0,0 0 0 0 0,0 0 0 0 0,0 0 0 0 0,0 1 0 0 0,-1-1 0 0 0,1 3 0 0 0,1 2 0 0 0,-1 1 0 0 0,0 0 0 0 0,0-1 0 0 0,-1 1 0 0 0,0 0 0 0 0,-1-1 0 0 0,1 1 0 0 0,-2 0 0 0 0,1-1 0 0 0,-1 1 0 0 0,0-1 0 0 0,0 1 0 0 0,-1-1 0 0 0,0 0 0 0 0,0 0 0 0 0,-1 0 0 0 0,0-1 0 0 0,0 1 0 0 0,-1-1 0 0 0,-9 10 0 0 0,10-12 0 0 0,2-1 0 0 0,0 0 0 0 0,-1-1 0 0 0,0 1 0 0 0,1 0 0 0 0,-1-1 0 0 0,0 0 0 0 0,0 1 0 0 0,0-1 0 0 0,-1-1 0 0 0,1 1 0 0 0,0 0 0 0 0,-1-1 0 0 0,1 1 0 0 0,-1-1 0 0 0,0 0 0 0 0,1 0 0 0 0,-1-1 0 0 0,0 1 0 0 0,0-1 0 0 0,1 0 0 0 0,-1 0 0 0 0,0 0 0 0 0,-5-1 0 0 0,6 0 0 0 0,0 0 0 0 0,0 0 0 0 0,0 0 0 0 0,0 0 0 0 0,0 0 0 0 0,1-1 0 0 0,-1 0 0 0 0,1 1 0 0 0,-1-1 0 0 0,1 0 0 0 0,-1 0 0 0 0,1 0 0 0 0,0-1 0 0 0,0 1 0 0 0,0 0 0 0 0,0-1 0 0 0,1 1 0 0 0,-1-1 0 0 0,1 0 0 0 0,-1 1 0 0 0,1-1 0 0 0,0 0 0 0 0,0 0 0 0 0,0 0 0 0 0,0 0 0 0 0,0-5 0 0 0,0 1 0 0 0,0 0 0 0 0,0 0 0 0 0,1 1 0 0 0,-1-1 0 0 0,2 0 0 0 0,-1 0 0 0 0,1 0 0 0 0,0 1 0 0 0,0-1 0 0 0,1 0 0 0 0,2-7 0 0 0,0 8 0 0 0,-1 0 0 0 0,1 1 0 0 0,0 0 0 0 0,0 0 0 0 0,1 0 0 0 0,-1 0 0 0 0,1 0 0 0 0,0 1 0 0 0,1 0 0 0 0,-1 0 0 0 0,1 1 0 0 0,-1-1 0 0 0,1 1 0 0 0,9-3 0 0 0,-13 5 0 0 0,0 0 0 0 0,1 0 0 0 0,-1 0 0 0 0,0 0 0 0 0,1 1 0 0 0,-1-1 0 0 0,0 1 0 0 0,1-1 0 0 0,-1 1 0 0 0,1 0 0 0 0,-1 0 0 0 0,1 0 0 0 0,-1 0 0 0 0,0 1 0 0 0,1-1 0 0 0,-1 0 0 0 0,1 1 0 0 0,-1 0 0 0 0,0 0 0 0 0,0 0 0 0 0,1 0 0 0 0,-1 0 0 0 0,0 0 0 0 0,0 0 0 0 0,0 1 0 0 0,0-1 0 0 0,0 1 0 0 0,0-1 0 0 0,0 1 0 0 0,-1 0 0 0 0,1 0 0 0 0,-1 0 0 0 0,1 0 0 0 0,-1 0 0 0 0,0 0 0 0 0,0 0 0 0 0,0 0 0 0 0,0 0 0 0 0,0 1 0 0 0,1 3 0 0 0,-1 1 0 0 0,0 1 0 0 0,0-1 0 0 0,-1 0 0 0 0,0 1 0 0 0,0-1 0 0 0,-1 1 0 0 0,0-1 0 0 0,0 0 0 0 0,0 0 0 0 0,-1 0 0 0 0,-1 0 0 0 0,1 0 0 0 0,-1 0 0 0 0,0 0 0 0 0,0-1 0 0 0,-1 1 0 0 0,-8 10 0 0 0,8-11 0 0 0,0-1 0 0 0,0 1 0 0 0,-1-1 0 0 0,1 0 0 0 0,-1 0 0 0 0,0 0 0 0 0,0-1 0 0 0,-1 0 0 0 0,0 0 0 0 0,1 0 0 0 0,-1-1 0 0 0,-1 0 0 0 0,1 0 0 0 0,0 0 0 0 0,-1-1 0 0 0,1 0 0 0 0,-1 0 0 0 0,0-1 0 0 0,-6 1 0 0 0,9-2 0 0 0,1 0 0 0 0,0 0 0 0 0,-1-1 0 0 0,1 1 0 0 0,0-1 0 0 0,-1 0 0 0 0,1 0 0 0 0,0 0 0 0 0,0-1 0 0 0,0 1 0 0 0,0-1 0 0 0,0 1 0 0 0,0-1 0 0 0,0 0 0 0 0,1 0 0 0 0,-1 0 0 0 0,0-1 0 0 0,1 1 0 0 0,0-1 0 0 0,0 1 0 0 0,0-1 0 0 0,0 0 0 0 0,0 1 0 0 0,0-1 0 0 0,1 0 0 0 0,-1 0 0 0 0,1-1 0 0 0,0 1 0 0 0,0 0 0 0 0,0 0 0 0 0,0-1 0 0 0,1 1 0 0 0,-1 0 0 0 0,1-1 0 0 0,0 1 0 0 0,0 0 0 0 0,0-1 0 0 0,0 1 0 0 0,1-1 0 0 0,-1 1 0 0 0,1 0 0 0 0,0 0 0 0 0,0-1 0 0 0,0 1 0 0 0,0 0 0 0 0,1 0 0 0 0,0 0 0 0 0,-1 0 0 0 0,1 0 0 0 0,0 0 0 0 0,4-3 0 0 0,-1 0 0 0 0,0 1 0 0 0,1 1 0 0 0,0-1 0 0 0,0 1 0 0 0,0 0 0 0 0,1 0 0 0 0,-1 0 0 0 0,1 1 0 0 0,0 0 0 0 0,0 1 0 0 0,0 0 0 0 0,0 0 0 0 0,1 0 0 0 0,-1 1 0 0 0,0 0 0 0 0,1 0 0 0 0,7 1 0 0 0,-10 0 0 0 0,-1 0 0 0 0,1 0 0 0 0,-1 1 0 0 0,0 0 0 0 0,0 0 0 0 0,1 0 0 0 0,-1 0 0 0 0,0 1 0 0 0,0-1 0 0 0,0 1 0 0 0,0 0 0 0 0,0 1 0 0 0,-1-1 0 0 0,1 1 0 0 0,-1-1 0 0 0,1 1 0 0 0,-1 0 0 0 0,0 0 0 0 0,0 0 0 0 0,0 1 0 0 0,-1-1 0 0 0,1 1 0 0 0,-1 0 0 0 0,0-1 0 0 0,0 1 0 0 0,0 0 0 0 0,0 0 0 0 0,-1 1 0 0 0,1-1 0 0 0,-1 0 0 0 0,0 5 0 0 0,0-2 0 0 0,0-1 0 0 0,-1 1 0 0 0,1 0 0 0 0,-2 0 0 0 0,1-1 0 0 0,-1 1 0 0 0,0 0 0 0 0,0-1 0 0 0,-1 1 0 0 0,0-1 0 0 0,0 0 0 0 0,-1 1 0 0 0,0-1 0 0 0,0 0 0 0 0,0 0 0 0 0,0-1 0 0 0,-1 1 0 0 0,0-1 0 0 0,0 0 0 0 0,-1 0 0 0 0,0 0 0 0 0,0 0 0 0 0,0-1 0 0 0,0 0 0 0 0,-10 6 0 0 0,10-6 0 0 0,-1-1 0 0 0,1 0 0 0 0,-1 0 0 0 0,0-1 0 0 0,0 0 0 0 0,0 0 0 0 0,0 0 0 0 0,0-1 0 0 0,0 1 0 0 0,-1-2 0 0 0,1 1 0 0 0,0-1 0 0 0,-1 0 0 0 0,1 0 0 0 0,-1 0 0 0 0,1-1 0 0 0,0 0 0 0 0,0 0 0 0 0,0-1 0 0 0,-1 0 0 0 0,1 0 0 0 0,1 0 0 0 0,-1-1 0 0 0,0 0 0 0 0,1 0 0 0 0,-1 0 0 0 0,-7-7 0 0 0,9 6 0 0 0,1 1 0 0 0,0-1 0 0 0,0 1 0 0 0,0-1 0 0 0,1 0 0 0 0,0 0 0 0 0,-1 0 0 0 0,1 0 0 0 0,0 0 0 0 0,1-1 0 0 0,-1 1 0 0 0,1-1 0 0 0,0 1 0 0 0,0-1 0 0 0,0 1 0 0 0,1-1 0 0 0,0 0 0 0 0,-1 1 0 0 0,2-1 0 0 0,-1 0 0 0 0,0 1 0 0 0,1-1 0 0 0,0 0 0 0 0,0 1 0 0 0,1-1 0 0 0,-1 1 0 0 0,1 0 0 0 0,0-1 0 0 0,0 1 0 0 0,0 0 0 0 0,0 0 0 0 0,1 0 0 0 0,0 1 0 0 0,0-1 0 0 0,0 1 0 0 0,0-1 0 0 0,1 1 0 0 0,-1 0 0 0 0,1 0 0 0 0,7-5 0 0 0,8-4-1895 0 0,1 1 1 0 0,40-18-1 0 0,-55 26 1420 0 0,0 1-1 0 0,0 0 0 0 0,0 1 1 0 0,0-1-1 0 0,1 1 1 0 0,-1 0-1 0 0,1 1 0 0 0,-1-1 1 0 0,0 1-1 0 0,1 0 1 0 0,-1 0-1 0 0,1 1 0 0 0,-1 0 1 0 0,1 0-1 0 0,-1 0 1 0 0,0 0-1 0 0,9 4 0 0 0,-11-3-371 0 0,0 1 0 0 0,0-1 0 0 0,0 0 0 0 0,0 1 0 0 0,0 0 0 0 0,-1 0 1 0 0,0 0-1 0 0,1 0 0 0 0,-1 0 0 0 0,0 0 0 0 0,0 1 0 0 0,-1-1 0 0 0,1 1 0 0 0,-1-1 0 0 0,1 1 0 0 0,0 4 0 0 0,7 23-2021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2:27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95 625 17848,'0'-3'1244,"0"3"3278,0 1 4572,-2 13-9035,-4-7-59,12-3 0,-4 10 0,-2-13 0,0-1 0,0 0 0,0 1 0,0-1 0,0 0 0,0 1 0,0-1 0,0 1 0,0-1 0,-1 0 0,1 1 0,0-1 0,0 0 0,0 0 0,0 1 0,-1-1 0,1 0 0,0 1 0,0-1 0,0 0 0,-1 0 0,1 1 0,0-1 0,0 0 0,-1 0 0,1 1 0,0-1 0,-1 0 0,1 0 0,0 0 0,-1 0 0,1 0 0,0 1 0,-1-1 0,1 0 0,0 0 0,-1 0 0,1 0 0,0 0 0,-1 0 0,1 0 0,-1 0 0,1 0 0,0 0 0,-1-1 0,1 1 0,0 0 0,-1 0 0,1 0 0,0 0 0,-2 0 0,-11 0 0,-16 0 0,28 0 0,1-1 0,-1 1 0,0 0 0,1 0 0,-1 0 0,0-1 0,1 1 0,-1 0 0,0-1 0,1 1 0,-1 0 0,1-1 0,-1 1 0,1-1 0,-1 1 0,1-1 0,-1 1 0,1-1 0,-1 0 0,1 1 0,0-1 0,-1 1 0,1-1 0,0 0 0,0 1 0,-1-1 0,1 0 0,0 0 0,0 1 0,0-1 0,0 0 0,0 1 0,0-2 0,0-50 0,0 104 0,0-51 0,0-1 0,0 1 0,0-1 0,0 0 0,1 1 0,-1-1 0,0 0 0,0 1 0,0-1 0,0 0 0,0 1 0,0-1 0,0 0 0,0 1 0,0-1 0,-1 1 0,1-1 0,0 0 0,0 1 0,0-1 0,0 0 0,0 1 0,-1-1 0,1 0 0,0 0 0,0 1 0,-1-1 0,1 0 0,0 1 0,0-1 0,-1 0 0,1 0 0,0 0 0,-1 1 0,1-1 0,0 0 0,0 0 0,-1 0 0,1 0 0,-1 0 0,1 1 0,0-1 0,-1 0 0,1 0 0,0 0 0,-1 0 0,1 0 0,0 0 0,-1 0 0,1 0 0,-1-1 0,1 1 0,0 0 0,-1 0 0,1 0 0,0 0 0,-1 0 0,1 0 0,0 0 0,-1-1 0,0 1 0,1 0 0,-1 0 0,0 0 0,1-1 0,-1 1 0,1 0 0,-1 0 0,1-1 0,-1 1 0,1-1 0,-1 1 0,1 0 0,-1-1 0,1 1 0,-1-1 0,1 1 0,0-1 0,-1 1 0,1-1 0,0 1 0,-1-1 0,1 0 0,0 1 0,0-1 0,0 1 0,-1-1 0,1 0 0,0 1 0,0-1 0,0 0 0,0 1 0,0-1 0,0 0 0,1-20 0,0 21 0,-1-1 0,0 0 0,1 1 0,-1-1 0,1 1 0,0-1 0,-1 1 0,1-1 0,-1 1 0,1-1 0,0 1 0,-1-1 0,1 1 0,0 0 0,0-1 0,-1 1 0,1 0 0,0 0 0,0 0 0,-1 0 0,1-1 0,0 1 0,0 0 0,-1 0 0,1 0 0,0 1 0,0-1 0,0 0 0,-1 0 0,1 0 0,0 0 0,12 0 0,-1 3 0,-11 1 0,-2-2 0,1 34 0,0-36 0,0 0 0,0 1 0,0-1 0,0 0 0,0 0 0,0 1 0,0-1 0,0 0 0,0 1 0,0-1 0,0 0 0,0 1 0,0-1 0,0 0 0,0 0 0,-1 1 0,1-1 0,0 0 0,0 1 0,0-1 0,0 0 0,-1 0 0,1 0 0,0 1 0,0-1 0,-1 0 0,1 0 0,0 0 0,0 1 0,-1-1 0,1 0 0,0 0 0,-1 0 0,1 0 0,0 0 0,0 0 0,-1 0 0,1 0 0,0 0 0,-1 0 0,1 0 0,0 0 0,-1 0 0,1 0 0,0 0 0,0 0 0,-1 0 0,1 0 0,0 0 0,-1 0 0,1 0 0,0-1 0,0 1 0,-1 0 0,1 0 0,-12 0 0,11 0 0,1 0 0,-1 0 0,1 0 0,-1 0 0,1-1 0,-1 1 0,1 0 0,-1 0 0,1 0 0,-1 0 0,1 0 0,-1-1 0,1 1 0,-1 0 0,1 0 0,0-1 0,-1 1 0,1 0 0,-1-1 0,1 1 0,0 0 0,-1-1 0,1 1 0,0 0 0,0-1 0,-1 1 0,1-1 0,0 1 0,0-1 0,-1 1 0,1-1 0,0 1 0,0-1 0,0 1 0,0-1 0,0 1 0,0-1 0,0 1 0,0-1 0,0 1 0,0-1 0,0 1 0,0-1 0,0 1 0,0-1 0,1 1 0,-1-1 0,0 0 0,-1-12 0,1 9 0,-1 0 0,1 1 0,0-1 0,-1 0 0,2 0 0,-1 1 0,0-1 0,1 0 0,-1 1 0,1-1 0,0 1 0,1-1 0,-1 0 0,5 3 0,1-1 0,-1 1 0,0 1 0,1-1 0,-1 1 0,0 0 0,1 0 0,-1 1 0,2 0 0,16 0 0,-12-1 0,-12 0 0,1 0 0,-1 0 0,1 0 0,-1 0 0,1 0 0,-1 0 0,0 0 0,1 0 0,-1 0 0,1 0 0,-1 0 0,1 0 0,-1 0 0,0 0 0,1 0 0,-1 0 0,1 1 0,-1-1 0,0 0 0,1 0 0,-1 1 0,0-1 0,1 0 0,-1 0 0,0 1 0,1-1 0,-1 0 0,0 1 0,0-1 0,1 1 0,-1-1 0,0 0 0,0 1 0,0-1 0,1 1 0,-1-1 0,0 0 0,0 1 0,0-1 0,0 1 0,0-1 0,0 1 0,0-1 0,0 0 0,0 1 0,0-1 0,0 1 0,0-1 0,0 1 0,-1-1 0,1 0 0,0 1 0,0 1 0,0 58 0,-6-46 0,4-11 0,0-1 0,1 0 0,-1 1 0,0-1 0,0 0 0,0 0 0,0-1 0,0 1 0,0 0 0,-1-1 0,1 1 0,-2 0 0,-2 0 0,0 0 0,-1-1 0,1 0 0,-1 0 0,1 0 0,-1-1 0,1 0 0,-3 0 0,9-1 0,-1 1 0,0-1 0,0 1 0,0-1 0,0 0 0,1 0 0,-1 1 0,0-1 0,0 0 0,1 0 0,-1 0 0,1 0 0,-1 1 0,1-1 0,-1 0 0,1 0 0,-1 0 0,1 0 0,0 0 0,0 0 0,0 0 0,-1 0 0,1-1 0,0 1 0,0 0 0,0 0 0,1 0 0,-1 0 0,0 0 0,0-47 0,1 32 0,-1 15 0,0 0 0,0 0 0,0-1 0,1 1 0,-1 0 0,0-1 0,1 1 0,-1 0 0,1 0 0,-1 0 0,1 0 0,0-1 0,-1 1 0,1 0 0,0 0 0,0 0 0,0 0 0,0 1 0,0-1 0,0 0 0,0 0 0,0 0 0,0 1 0,0-1 0,0 1 0,1-1 0,-1 1 0,0-1 0,0 1 0,1-1 0,0 1 0,6-2 0,1 1 0,-1 0 0,1 1 0,7 0 0,-11 0 0,-4 0 0,-1 0 0,1 0 0,-1 0 0,0 0 0,1 0 0,-1 0 0,1 0 0,-1 0 0,1 0 0,-1 0 0,0 0 0,1 0 0,-1 0 0,1 0 0,-1 0 0,0 0 0,1 1 0,-1-1 0,1 0 0,-1 0 0,0 0 0,1 1 0,-1-1 0,0 0 0,1 0 0,-1 1 0,0-1 0,0 0 0,1 1 0,-1-1 0,0 1 0,0-1 0,0 0 0,1 1 0,-1-1 0,0 0 0,0 1 0,0-1 0,0 1 0,0-1 0,0 1 0,0-1 0,0 0 0,0 1 0,0-1 0,0 1 0,0-1 0,0 1 0,0-1 0,0 0 0,0 1 0,0-1 0,-1 1 0,1 0 0,1 15 0,-2 25 0,1-40 0,0 0 0,0 0 0,0 0 0,-1 0 0,1-1 0,0 1 0,-1 0 0,1 0 0,-1 0 0,1 0 0,-1 0 0,1 0 0,-1-1 0,0 1 0,1 0 0,-1-1 0,0 1 0,0 0 0,1-1 0,-1 1 0,0-1 0,0 1 0,0-1 0,0 1 0,0-1 0,0 0 0,0 1 0,1-1 0,-1 0 0,0 0 0,0 0 0,0 0 0,-1 0 0,-43 0 0,31-2 2,14-9-8,0-6-89,0-24-9389,0 34-3455</inkml:trace>
  <inkml:trace contextRef="#ctx0" brushRef="#br0" timeOffset="5163.18">153 574 19369,'-1'-5'-987,"1"5"1240,0 0 0,-1 0-1,1 0 1,0 0 0,0-1 0,0 1-1,0 0 1,0 0 0,0 0 0,-1 0 0,1-1-1,0 1 1,0 0 0,0 0 0,0 0 0,-1 0-1,1 0 1,0 0 0,0 0 0,0 0-1,-1-1 1,1 1 0,0 0 0,0 0 0,0 0-1,-1 0 1,1 0 0,0 0 0,0 0 0,-1 0-1,1 0 1,0 0 0,0 1 0,0-1-1,-1 0 1,1 0 0,0 0 0,0 0 0,0 0-1,0 0 1,-1 0 0,1 0 0,0 1 0,0-1-1,0 0 1,0 0 0,-1 0 0,1 0 0,0 0-1,0 1-252,-2 6 1746,2-7-1746,-3 28 0,3-27 0,-1 0 0,1 1 0,0-1 0,-1 0 0,1 0 0,-1 0 0,0 0 0,1 0 0,-1 0 0,0 0 0,0-1 0,0 1 0,1 0 0,-1 0 0,0 0 0,0-1 0,0 1 0,0-1 0,0 1 0,0-1 0,-1 1 0,1-1 0,0 1 0,0-1 0,-1 0 0,1 0 0,0 0 0,0 0 0,-1 1 0,1-1 0,0 0 0,0 0 0,0 1 0,0-1 0,0 1 0,0-1 0,0 1 0,0-1 0,0 1 0,0-1 0,0 1 0,0 0 0,0 0 0,0-1 0,0 1 0,1 0 0,-1 0 0,0 1 0,0-1 0,1-1 0,0 0 0,-1 1 0,1-1 0,0 0 0,0 0 0,-1 0 0,1 1 0,0-1 0,-1 0 0,1 0 0,0 0 0,-1 0 0,1 1 0,0-1 0,-1 0 0,1 0 0,0 0 0,-1 0 0,1 0 0,0 0 0,-1 0 0,1 0 0,0 0 0,-1 0 0,1 0 0,0 0 0,-1 0 0,1-1 0,0 1 0,-1 0 0,-31-1 0,31 1 0,0 0 0,1-1 0,-1 1 0,0 0 0,0-1 0,1 1 0,-1 0 0,0-1 0,1 1 0,-1-1 0,0 1 0,1-1 0,-1 0 0,1 1 0,-1-1 0,1 0 0,-1 1 0,1-1 0,-1 0 0,1 1 0,0-1 0,-1 0 0,1 0 0,0 0 0,0 1 0,-1-1 0,1 0 0,0 0 0,0 0 0,0 0 0,0 1 0,0-1 0,0 0 0,1-37 0,-1 27 0,0 10 0,0 1 0,0 0 0,0-1 0,0 1 0,0 0 0,0-1 0,1 1 0,-1 0 0,0-1 0,0 1 0,0 0 0,0-1 0,0 1 0,0 0 0,1-1 0,-1 1 0,0 0 0,0-1 0,0 1 0,1 0 0,-1 0 0,0-1 0,0 1 0,1 0 0,-1 0 0,0 0 0,1-1 0,-1 1 0,0 0 0,1 0 0,-1 0 0,0 0 0,1 0 0,-1-1 0,0 1 0,1 0 0,-1 0 0,0 0 0,1 0 0,-1 0 0,0 0 0,1 0 0,-1 0 0,0 1 0,1-1 0,-1 0 0,0 0 0,1 0 0,-1 0 0,0 0 0,2 1 0,19-1 0,-19-1 0,-1 1 0,1 0 0,-1 0 0,0 0 0,1 0 0,-1 0 0,1 0 0,-1 1 0,0-1 0,1 0 0,-1 1 0,0-1 0,0 1 0,1 0 0,-1-1 0,0 1 0,1 0 0,-3 7 0,1-7 0,0 42 34,0-26-91,0-23-312,0 5 253,0 0 1,1 0-1,-1 0 1,1 0-1,0 0 0,-1 0 1,1 0-1,0 0 1,-1 0-1,1 0 1,0 1-1,0-1 1,0 0-1,-1 1 0,1-1 1,0 0-1,0 1 1,0-1-1,1 1 116,60-51-5101,-61 49 4527,0 1 0,0 1-1,0-1 1,-1 0 0,1 0 0,0 0-1,0 0 1,0 1 0,1-1 0,-1 0-1,0 1 1,0-1 0,0 1-1,0-1 1,1 1 0,-1 0 0,0-1-1,0 1 1,1 0 0,0 0 574,37 0-12472</inkml:trace>
  <inkml:trace contextRef="#ctx0" brushRef="#br0" timeOffset="5998.95">465 321 21690,'-2'-6'1130,"-3"4"5943,5 2-5714,13 0 156,3 1-1515,-2-1 0,0 0 0,1-1 0,-1 0 0,6-2 0,13-4 19,0-1 0,0-1 0,8-5-19,-29 9-99,-1 1 0,1-2 0,-1 0 0,0 0 0,-1-1 0,0 0 0,0-1 0,0 0 0,-1 0 0,0-1 0,2-3 99,-9 9-22,0-1 1,0 1 0,0-1 0,0 1 0,0-1 0,-1 0 0,0 1 0,1-1 0,-2 0 0,1 0 0,0 0 0,-1 0 0,0 0 0,1 0 0,-2 0 0,1 0 0,0 0 0,-1 0 0,0 0 0,0 0 0,0 1-1,0-1 1,0 0 0,-1 1 0,0-1 0,-2-3 21,1 1 106,-1 1 0,0 0 0,0-1-1,0 1 1,-1 1 0,0-1 0,0 1 0,0-1-1,0 1 1,-1 1 0,1-1 0,-1 1 0,0 0-1,-5-2-105,0 1 68,-23-5-32,33 9-36,0 0-1,-1 0 1,1 0 0,0 1 0,0-1 0,0 0 0,0 0-1,-1 1 1,1-1 0,0 1 0,0-1 0,0 1 0,0 0-1,0-1 1,0 1 0,0 0 0,0 0 0,1-1-1,-1 1 1,0 0 0,0 0 0,1 0 0,-1 0 0,0 0-1,1 0 1,-1 0 0,1 0 0,-1 1 0,-6 16 0,1 1 0,1 0 0,1-1 0,0 2 0,2-1 0,0 6 0,-3 120 0,5 503 0,-5-549 0,-5 0 0,-19 85 0,25-140 0,5-41 0,-1-4 0,1-23 0,10-80 0,-10 86 0,-2 0 0,0 1 0,-1-1 0,-1 1 0,0-1 0,-1 1 0,-1 0 0,-1 0 0,-1 1 0,0 0 0,-1 0 0,0 0 0,-9-10 0,-189-291 0,196 301 0,10 0 0,1 15 0,1 0 0,-1 0 0,0-1 0,1 1 0,-1 0 0,0 0 0,1 0 0,-1 0 0,1 1 0,0-1 0,-1 0 0,1 1 0,0-1 0,-1 1 0,1-1 0,0 1 0,0 0 0,-1 0 0,3 0 0,10-3 0,78-24-63,82-11 63,-85 24-3998,6 3 3998,-95 11-2,55-7-1405,-52 7 1379,0-1 0,0 0 1,0 0-1,0 1 0,0-1 0,0-1 0,0 1 0,0 0 0,-1-1 0,1 0 1,0 1-1,-1-1 0,1 0 0,-1 0 0,2-2 28,-4 3 495,2-3-1286,-4 2 2082,-4 2 3477,-3-1-4683,5 0-82,-1 0 1,1 1-1,0 0 0,-1 0 1,1 0-1,0 1 0,-1-1 1,1 1-1,0 0 0,0 0 1,0 1-1,-2 0-3,0 1 0,1 1 0,0 0 0,-1 0 0,1 0 0,1 1 0,-1 0 0,1 0 0,0 0 0,0 0 0,0 1 0,-1 3 0,-7 11 0,1 1 0,-4 13 0,13-29 0,0 0 0,0 0 0,0 0 0,1 0 0,-1 0 0,1 0 0,1 0 0,-1 1 0,1-1 0,0 0 0,0 0 0,0 1 0,1-1 0,0 0 0,0 0 0,0 0 0,1 0 0,0 2 0,1-1 0,1-1 0,-1 0 0,1 0 0,0 0 0,0 0 0,1 0 0,-1-1 0,1 0 0,0 0 0,0 0 0,1-1 0,-1 0 0,1 0 0,4 2 0,1 0 0,1 0 0,0-1 0,0-1 0,0 0 0,1 0 0,-1-1 0,1-1 0,-1 0 0,1-1 0,7 0 0,-12 0 0,-1-1 0,1 0 0,0 0 0,-1-1 0,0 0 0,1 0 0,-1-1 0,0 0 0,0 0 0,0 0 0,0-1 0,-1 0 0,0 0 0,0-1 0,0 0 0,0 0 0,0-1 0,-1 0 0,-1 1 0,-1-1 0,0 1 0,0-1 0,0 0 0,-1 0 0,0 0 0,0-1 0,0 1 0,-1 0 0,0-1 0,0 1 0,-1-1 0,0-2 0,0-5 0,-1 0 0,0 0 0,-1 1 0,0-1 0,-5-12 0,6 23 0,-1 0 0,1 0 0,-1 0 0,0 0 0,0 1 0,0-1 0,0 1 0,0-1 0,-1 1 0,-1-2 0,-16-20 0,18 17-339,2 6-1536,0 1-1892,0 0-4197,0 0-3655</inkml:trace>
  <inkml:trace contextRef="#ctx0" brushRef="#br0" timeOffset="6339.32">1411 566 15927,'-3'-16'14298,"-4"14"-10101,-6 5-5852,11-2 1655,0 0 0,-1 1 0,1-1 0,0 0 0,0 1 0,0 0 0,0 0 0,0 0 0,0 0 0,1 0 0,-1 0 0,1 0 0,-1 0 0,1 0 0,0 1 0,0-1 0,0 1 0,0-1 0,0 1 0,1 0 0,-4 4 0,-4 10 0,5-11 0,-1 1 0,1-1 0,1 0 0,-1 1 0,1 0 0,1 0 0,-1-1 0,1 1 0,0 0 0,1 0 0,-1 2 0,1 2 0,0 0 0,1 0 0,0-1 0,3 8 0,-4-15 0,2 1 0,-1 0 0,0-1 0,1 1 0,-1-1 0,1 0 0,0 0 0,0 1 0,0-1 0,1 0 0,-1-1 0,1 1 0,-1 0 0,1-1 0,2 2 0,3 1 0,1-1 0,-1 0 0,1 0 0,0-1 0,0 0 0,1 0 0,-1-1 0,0 0 0,1-1 0,-1 0 0,1 0 0,0-1 0,-1-1 0,1 0 0,-1 0 0,1 0 0,-1-1 0,0-1 0,0 0 0,1 0 0,-1-1 0,-1 1 0,1 0 0,-1-1 0,0 0 0,-1 0 0,1-1 0,-1 0 0,0 0 0,0-1 0,0 0 0,-1 0 0,0 0 0,0-1 0,0 0 0,-1 0 0,0-1 0,-1 0 0,0 1 0,0-1 0,0-1 0,-1 1 0,0 0 0,-1-1 0,1-2 0,-2 1 0,0 6 0,0-1 0,0 0 0,0-1 0,-1 1 0,1 0 0,-1 0 0,-1 0 0,1 0 0,-1 0 0,0 0 0,0 0 0,0 0 0,-1 0 0,1 0 0,-1 1 0,-1-1 0,1 1 0,-1-1 0,1 1 0,-1 0 0,0 0 0,-1 0 0,-2-2 0,3 15 0,-3 37 0,3 1 0,2 29 0,0-74-39,1 1 0,0 0 0,0-1-1,0 1 1,1 0 0,-1-1 0,0 1 0,1-1 0,0 1-1,0-1 1,0 1 0,0-1 0,0 0 0,0 1 0,0-1-1,1 0 1,-1 0 0,1 0 0,0 0 0,-1 0 0,1 0-1,0 0 1,1 0 39,6 7-967,-7-7 428,0 0 0,1 0-1,-1 0 1,0-1-1,0 1 1,1-1-1,-1 1 1,1-1-1,0 0 1,-1 0-1,1 0 1,0 0-1,-1-1 1,1 1-1,0-1 1,2 1 539,32-6-10783,-2-12-622</inkml:trace>
  <inkml:trace contextRef="#ctx0" brushRef="#br0" timeOffset="6697.81">1840 698 3201,'0'-7'5769,"0"-20"5645,4-3-6026,-4 28-5177,0 1 0,1-1 0,-1 1 0,0-1 0,1 1 0,-1-1 0,1 1 0,-1-1 0,1 1 0,0 0 0,0-1 0,0 1 0,0 0 0,0-1 0,0 1 0,0 0 0,0 0 0,0 0 0,0 0 0,1 0 0,-1 0 0,0 0 0,1 1 0,-1-1 0,0 0 0,1 1 0,-1-1 0,1 1 0,-1-1 0,1 1 0,1 0-211,0-1 36,1 1 0,0 0-1,0 0 1,-1 1-1,1-1 1,0 1-1,-1 0 1,1-1-1,-1 2 1,1-1-1,-1 0 1,1 1 0,-1-1-1,3 3-35,-3 0-9,1 0-1,-1 0 1,0 0 0,0 0-1,-1 1 1,1-1 0,-1 1-1,0-1 1,0 3 9,10 18 40,6 13-40,-2 2 0,12 39 0,-26-61 0,-2-17 0,0 1 0,0-1 0,0 0 0,0 0 0,0 0 0,0 0 0,0 0 0,0 0 0,-1 1 0,1-1 0,0 0 0,-1 0 0,1 0 0,-1 0 0,1 0 0,-1 0 0,1 0 0,-1 0 0,0 0 0,1-1 0,-1 1 0,0 0 0,0 0 0,0 0 0,1-1 0,-1 1 0,0-1 0,0 1 0,-1 0 0,1-1 0,0 0 0,0 1 0,0-1 0,0 0 0,0 0 0,1 0 0,-1 0 0,0 0 0,0 0 0,0-1 0,0 1 0,0 0 0,0 0 0,1-1 0,-1 1 0,0 0 0,0-1 0,0 1 0,1-1 0,-1 1 0,0-1 0,0 1 0,1-1 0,-10-24 0,8 6 0,0-1 0,2 1 0,1-13 0,0-6 0,0 34 0,0 0 0,0 0 0,0 0 0,1 1 0,-1-1 0,1 0 0,0 0 0,0 1 0,1-1 0,-1 1 0,1 0 0,0 0 0,-1 0 0,1 0 0,1 0 0,-1 1 0,0-1 0,1 1 0,3-2 0,6-5 0,1 1 0,0 1 0,0 0 0,3 0 0,-9 4 0,-1 1 0,1 0 0,-1 0 0,1 1 0,0 0 0,0 0 0,0 1 0,1 0 0,-6 0 0,-1 0 0,1 0 0,-1 0 0,0 1 0,1-1 0,-1 1 0,0 0 0,1-1 0,-1 1 0,0 0 0,0 0 0,1 1 0,-1-1 0,0 0 0,0 1 0,0-1 0,-1 1 0,1-1 0,0 1 0,-1 0 0,1 0 0,-1 0 0,1 0 0,0 1 0,3 8 0,-1 1 0,0-1 0,-1 1 0,0 0 0,0 0 0,-1 3 0,-1-9 0,-1 1 0,0-1 0,0 1 0,0 0 0,-1-1 0,0 1 0,0-1 0,-1 1 0,1-1 0,-1 0 0,-1 0 0,-2 5 0,-8 18-150,-12 19 493,23-45-522,0 0 0,0 0 0,0 0 0,-1-1 0,1 1 0,-1-1 0,0 0 0,0 0 0,0 0 0,0 0 0,0 0 0,0 0 0,-1-1 0,1 0 179,47-14-4208,44-8 4208,-18 4-2382,-66 17 1495,1-1 0,-1-1 0,1 1 0,-1-1 0,0 1 0,1-1 0,-1 0 0,0-1 0,0 1 0,-1-1 0,3-1 887,-4 2-968,19-13-10970</inkml:trace>
  <inkml:trace contextRef="#ctx0" brushRef="#br0" timeOffset="7133.8">2753 665 23371,'-2'-2'1134,"-15"-15"2450,-1 1 0,-17-12-3584,33 27 79,-1-1 0,1 1 0,-1 0 0,0 0 0,0 0 0,0 1 0,0-1 0,1 0 0,-1 1 1,0 0-1,0 0 0,0 0 0,0 0 0,-3 1-79,-9-1-13,-16 1 13,31-1 0,0 0 0,0 1 0,-1-1 0,1 0 0,0 0 0,0 0 0,-1 0 0,1 0 0,0 0 0,0 0 0,0 0 0,0 0 0,-1 1 0,1-1 0,0 0 0,0 0 0,0 0 0,0 0 0,-1 0 0,1 1 0,0-1 0,0 0 0,0 0 0,0 0 0,0 1 0,0-1 0,0 0 0,-1 0 0,1 1 0,0-1 0,0 0 0,0 0 0,0 0 0,0 1 0,0-1 0,0 0 0,-2 9 0,-6 3 0,0 0 0,1 0 0,1 1 0,0 0 0,0 1 0,2 0 0,-1-1 0,2 1 0,0 0 0,1 1 0,0 3 0,1-9 0,1 0 0,1 0 0,0 0 0,0 0 0,1-1 0,0 1 0,2 4 0,-3-11 0,0 0 0,0 1 0,0-1 0,0 0 0,1 0 0,-1 0 0,0 0 0,1 0 0,0 0 0,0-1 0,-1 1 0,1 0 0,0-1 0,0 0 0,0 1 0,1-1 0,-1 0 0,0 0 0,0 0 0,1 0 0,-1 0 0,1-1 0,-1 1 0,0-1 0,1 0 0,-1 1 0,1-1 0,1-1 0,2 1 0,1 0 0,-1-1 0,0 0 0,0 0 0,0 0 0,0-1 0,0 0 0,0-1 0,-1 1 0,1-1 0,-1 0 0,1 0 0,-1-1 0,0 1 0,0-1 0,-1 0 0,5-5 0,0 0 0,-1 0 0,-1-1 0,1 0 0,-1-1 0,-1 1 0,0-1 0,-1 0 0,4-9 0,-6 13 0,1-5 0,0-1 0,-1 1 0,-1-1 0,0 1 0,0-1 0,-2 0 0,1 0 0,-2 1 0,1-1 0,-2-1 0,1-29 0,1 14 0,-1 0 0,-1 0 0,-1-1 0,-3-4 0,-15-74 0,21 119 0,0 0 0,-1 1 0,0-1 0,-1 0 0,-1 1 0,-2 28 0,0 40 0,6 73 0,1-47 0,-2-84 0,-1 5 0,2 0 0,4 22 0,-4-42 0,0 0 0,0 0 0,1 0 0,0-1 0,1 1 0,-1-1 0,1 0 0,0 1 0,1-1 0,0-1 0,0 1 0,0 0 0,2 0 0,7 1-1151,-11-6 1371,0-1-1,0 0 1,0 0 0,0 0-1,0 0 1,0-1 0,0 1 0,0 0-1,0-1 1,0 0 0,0 1-220,20-13-3817,-12 4-8417,-8 7-1426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2:44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0 169 19849,'4'22'10667,"12"19"-7321,18 26-4441,-24-49 1095,-6-12 0,0 0 0,0 0 0,-1 0 0,0 1 0,-1-1 0,1 1 0,-1 0 0,0 0 0,-1-1 0,0 3 0,-1 3 0,-2-6 0,2-6 0,0 0 0,0 0 0,0 1 0,-1-1 0,1 0 0,0 0 0,0 0 0,-1 0 0,1 0 0,0 0 0,0 0 0,-1 1 0,1-1 0,0 0 0,0 0 0,-1 0 0,1 0 0,0 0 0,-1 0 0,1 0 0,0 0 0,0 0 0,-1-1 0,1 1 0,0 0 0,0 0 0,-1 0 0,1 0 0,0 0 0,0 0 0,0 0 0,-1-1 0,1 1 0,0 0 0,0 0 0,0 0 0,-1-1 0,1 1 0,0 0 0,0 0 0,0 0 0,0-1 0,-1 1 0,1 0 0,0 0 0,0-1 0,0 1 0,0 0 0,0 0 0,0-1 0,0 1 0,0 0 0,0 0 0,0-1 0,0 1 0,0 0 0,0 0 0,0-1 0,0 1 0,0 0 0,0-1 0,0 1 0,0 0 0,1 0 0,-1-94 0,0 93 0,0-1 0,0 1 0,1-1 0,-1 1 0,1-1 0,0 1 0,-1 0 0,1-1 0,0 1 0,-1 0 0,1 0 0,0 0 0,0-1 0,0 1 0,0 0 0,0 0 0,1 0 0,-1 1 0,0-1 0,0 0 0,1 0 0,-1 1 0,0-1 0,1 0 0,-1 1 0,1 0 0,-1-1 0,0 1 0,1 0 0,-1 0 0,1-1 0,-1 1 0,1 0 0,0 1 0,10-2 0,1 0 0,-1 1 0,12 2 0,-10-1 0,-13-1 0,1 0 0,-1 0 0,0 0 0,0 1 0,0-1 0,0 0 0,1 0 0,-1 1 0,0-1 0,0 1 0,0-1 0,0 1 0,0-1 0,0 1 0,0 0 0,0-1 0,0 1 0,0 0 0,0 0 0,-1 0 0,1 0 0,0 0 0,-1 0 0,1 0 0,0 0 0,-1 0 0,9 32 0,-3-9 0,1-7 0,-5-11 0,1 0 0,-1 0 0,0 0 0,-1 0 0,0 1 0,0-1 0,0 0 0,-1 1 0,0-1 0,0 1 0,-1 4 0,1-23 0,-1 9 0,1-1 0,0 1 0,0-1 0,0 0 0,0 1 0,0-1 0,1 1 0,-1-1 0,1 1 0,0-1 0,0 1 0,1-1 0,-1 1 0,1 0 0,0 0 0,-1-1 0,1 1 0,1 1 0,-1-1 0,0 0 0,1 0 0,7-5 0,0 2 0,1-1 0,0 1 0,0 1 0,0 0 0,0 0 0,10-1 0,2-1 0,1 1 0,24-2 0,-44 7 0,0 1 0,0 0 0,0-1 0,0 2 0,0-1 0,0 0 0,0 1 0,0 0 0,0-1 0,0 2 0,3 0 0,-5-1 0,0 0 0,0 1 0,0-1 0,0 0 0,0 1 0,0-1 0,-1 1 0,1 0 0,-1-1 0,1 1 0,-1 0 0,0 0 0,1 0 0,-1 0 0,0 1 0,2 6 0,-1 0 0,0-1 0,0 1 0,-1 0 0,-1 0 0,1 0 0,-1 0 0,-1 5 0,1 4 0,0-16 0,0 0 0,-1 0 0,1 0 0,0 0 0,0 1 0,-1-1 0,0 0 0,1 0 0,-1 0 0,0 0 0,0 0 0,0 0 0,0-1 0,0 1 0,0 0 0,-1 0 0,1-1 0,-1 1 0,0 0 0,-16 22 0,16-21-93,0-1-1,0 0 1,0 0 0,0 0-1,-1 0 1,1 0-1,0-1 1,-1 1 0,0-1-1,1 1 1,-1-1 0,0 0-1,0 0 1,0 0 0,0 0-1,1-1 1,-1 1-1,0-1 1,0 0 0,0 0-1,0 0 1,0 0 0,0 0-1,-3-1 94,-1 1-712,3 0-2276,4 0-4429,0 0-4228</inkml:trace>
  <inkml:trace contextRef="#ctx0" brushRef="#br0" timeOffset="449.82">1065 358 22250,'0'-6'984,"-1"0"0,0 1 1,0-1-1,0 0 0,0 1 0,-1-1 0,-2-3-984,-20-35 3556,20 39-3552,-1 1 1,1 0-1,-1 0 0,0 0 1,0 0-1,0 1 0,-1 0 1,1 0-1,-1 1 0,0-1 1,0 1-1,1 0 1,-1 1-1,-1 0 0,1 0 1,0 0-1,0 0 0,-1 1-4,1-1 0,-1 1 0,0 0-1,1 0 1,-1 0-1,0 1 1,1 0 0,-1 1-1,0-1 1,1 1 0,0 0-1,-1 1 1,1-1-1,0 1 1,0 1 0,1-1-1,-1 1 1,0 0 0,-1 4 0,1 1 0,-1-1 0,2 1 0,-1 0 0,1 0 0,1 1 0,0 0 0,0 0 0,1 0 0,0 0 0,0 0 0,1 1 0,1-1 0,0 1 0,0-1 0,1 1 0,1-1 0,-1 1 0,2-1 0,1 7 0,-2-13 0,0 0 0,1 0 0,-1 1 0,1-1 0,0 0 0,1 0 0,-1-1 0,1 1 0,-1 0 0,1-1 0,0 1 0,0-1 0,1 0 0,-1 0 0,1 0 0,-1-1 0,1 1 0,0-1 0,0 0 0,0 0 0,0 0 0,1-1 0,1 1 0,8 2 0,-1 0 0,1-1 0,0-1 0,0 0 0,0-1 0,10-1 0,-18 0 0,0-1 0,0 0 0,0-1 0,0 1 0,0-1 0,0 0 0,-1-1 0,1 1 0,-1-1 0,1 0 0,-1 0 0,0-1 0,3-3 0,3 0 0,-6 3 0,-1 1 0,0-1 0,0 0 0,0-1 0,0 1 0,0-1 0,-1 0 0,0 1 0,0-1 0,0-1 0,-1 1 0,0 0 0,0-1 0,0 1 0,0-1 0,0-5 0,1-11 0,0 1 0,-2-1 0,-1-18 0,0 28 0,0 12 0,1-1 0,-1 1 0,0-1 0,0 1 0,0 0 0,0-1 0,0 1 0,0-1 0,0 1 0,0-1 0,0 1 0,0-1 0,0 1 0,0-1 0,0 1 0,0 0 0,0-1 0,0 1 0,0-1 0,-1 1 0,1-1 0,0 1 0,0 0 0,0-1 0,-1 1 0,1 0 0,0-1 0,-1 1 0,1 0 0,0-1 0,-1 1 0,1 0 0,0-1 0,-1 1 0,1 0 0,-1 0 0,1 0 0,0-1 0,-5 4 0,4 11 0,1 132 0,0-144 0,0 1 0,0-1 0,0 1 0,1-1 0,-1 1 0,1-1 0,0 1 0,0-1 0,-1 0 0,2 0 0,-1 1 0,0-1 0,0 0 0,1 0 0,-1 0 0,1 0 0,0 0 0,-1-1 0,1 1 0,0 0 0,0-1 0,0 0 0,0 1 0,0-1 0,1 0 0,-1 0 0,0 0 0,1 0 0,-1 0 0,0-1 0,1 1 0,9 1 0,-1 0 0,1 0 0,0-1 0,0-1 0,8 0 0,-10 0 0,0 0 417,4 0-3508,-1-1-7700,-1-4-2028</inkml:trace>
  <inkml:trace contextRef="#ctx0" brushRef="#br0" timeOffset="788.71">1307 299 17768,'39'-39'2481,"-33"31"-3202,-3-1 6624,-4 9 775,1 6-6020,0 128-459,0-101-3981,0 5-4099,0-38-4058</inkml:trace>
  <inkml:trace contextRef="#ctx0" brushRef="#br0" timeOffset="789.71">1330 77 18649,'0'-26'1920,"0"21"-959,0-23 1280,-11 16-800,11 6-81,-12 6-640,12 0-239,0 0-401,0 0-480,0 0-641,0 0-2400,12 0-8485</inkml:trace>
  <inkml:trace contextRef="#ctx0" brushRef="#br0" timeOffset="1145.56">1538 254 20649,'0'0'1374,"0"0"-80,0 0 627,0 2-53,0 1-1622,-1 1 1,1-1 0,-1 1-1,1-1 1,-1 1 0,0-1-1,0 1 1,-1-1 0,1 0-1,-1 0 1,0 0 0,-1 3-247,0-1 252,0-1 1,1 1-1,-1 0 1,1 1-1,0-1 1,1 0-1,-1 3-252,0 5 104,1 1 0,1-1-1,0 0 1,0 0 0,1 0 0,1 0 0,0 0-1,1 0 1,4 8-104,4-11 0,-3-4 0,-5 1 0,-3-7 0,-1-22 0,0-5 0,0-31 0,1 55 0,0-1 0,1 0 0,-1 0 0,1 1 0,0-1 0,0 1 0,1-1 0,-1 0 0,1 1 0,0 0 0,-1-1 0,1 1 0,1-1 0,10-6 0,0 0 0,1 1 0,0 1 0,0 0 0,1 0 0,-1 2 0,2 0 0,1 0 0,-10 4 0,0 0 0,0 1 0,0 0 0,0 0 0,0 1 0,0 0 0,0 0 0,3 1 0,6-1 0,-12 1 0,1-1 0,-1 1 0,0 0 0,1 0 0,-1 0 0,0 1 0,1 0 0,-1 0 0,0 0 0,0 0 0,-1 0 0,1 1 0,0 0 0,-1-1 0,1 1 0,-1 1 0,0-1 0,0 0 0,-1 1 0,1 0 0,0-1 0,-1 1 0,0 0 0,0 0 0,0 0 0,-1 1 0,1-1 0,-1 0 0,0 1 0,0-1 0,-1 1 0,1-1 0,-1 1 0,0 3 0,0 3 0,0-1 0,-1 1 0,0 0 0,-2 5 0,2-12 0,0-1 0,0 1 0,-1-1 0,1 1 0,-1-1 0,0 0 0,0 1 0,-1-1 0,1 0 0,0 0 0,-1-1 0,0 1 0,0 0 0,-10 13 0,12-15-2,1 0 0,-1 0 1,0 0-1,1 0 0,-1 0 0,0 0 0,0 0 1,0 0-1,0 0 0,1 0 0,-1-1 0,0 1 0,0 0 1,-1-1-1,1 1 0,0-1 0,0 1 0,0-1 1,0 1-1,0-1 0,-1 0 0,1 0 0,0 1 0,0-1 1,-1 0 1,-1 0-107,2-1 60,1 1 1,-1 0-1,0 0 0,1 0 1,-1 0-1,1 0 0,-1 0 1,0 0-1,1 0 0,-1 0 0,0 0 1,1 0-1,-1 0 0,0 0 1,1 0-1,-1 1 0,1-1 1,-1 0-1,0 0 0,1 1 1,-1-1-1,1 0 0,-1 1 0,1-1 1,-1 1-1,1-1 0,-1 1 1,1-1-1,0 1 0,-1-1 1,1 1-1,0-1 47,0 2-1481,0-2-720,0 0-3321,0 0-5670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2:43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221 130 18729,'4'-9'367,"8"-20"2932,-7-3 5005,-5 32-8262,0-1-1,0 1 1,0 0-1,1 0 1,-2 0-1,1-1 1,0 1-1,0 0 1,0 0-1,0 0 1,0-1-1,0 1 1,0 0-1,0 0 1,0 0-1,0-1 1,0 1-1,0 0 0,-1 0 1,1 0-1,0 0 1,0-1-1,0 1 1,0 0-1,0 0 1,-1 0-1,1 0 1,0 0-1,0-1 1,0 1-1,-1 0 1,1 0-1,0 0 1,0 0-1,0 0 1,-1 0-1,1 0 1,0 0-1,0 0 1,0 0-1,-1 0 1,1 0-42,-10-1 50,1 0 1,-1 0-1,1 1 1,-1 1-1,0-1 1,1 2 0,-3 0-51,7-1-2,-1 0-1,1 0 1,0 1 0,0 0 0,0 0 0,0 0 0,0 1 0,0-1 0,0 1 0,1 1 0,-1-1 0,1 0 0,0 1 0,-2 3 2,-5 8 0,2 0 0,0 1 0,1 0 0,0 1 0,1 0 0,1 0 0,1 0 0,0 1 0,1 5 0,0-3 0,1-1 0,1 1 0,0 0 0,2 0 0,0 0 0,2 0 0,2 11 0,-3-24 0,0-1 0,0 1 0,1 0 0,0-1 0,1 0 0,-1 1 0,1-1 0,1 0 0,-1 0 0,1-1 0,0 1 0,0-1 0,0 0 0,1 0 0,0 0 0,0-1 0,0 1 0,1-1 0,-1 0 0,1-1 0,0 1 0,0-1 0,5 1 0,-3-1 23,5 2-510,0-1 1,0 0 0,1 0 0,0-2 0,0 0-1,3 0 487,66 0-4637,-28-2-6738,-10 0-804</inkml:trace>
  <inkml:trace contextRef="#ctx0" brushRef="#br0" timeOffset="341.29">578 110 18569,'0'-66'3840,"0"23"3565,0 42-5426,0 5-1130,-2 22-805,0 0 1,-2 0-1,-5 15-44,-7 59-8,2 154 8,14-250 0,0 0 0,1 1 0,-1-1 0,1 0 0,0 0 0,0 0 0,0 0 0,1 0 0,0 0 0,-1 0 0,1 0 0,1 0 0,4 10 0,-5-7-85,-2-6-604,0-1-1157,-10-2-4078,8-1 750,2 2-3870</inkml:trace>
  <inkml:trace contextRef="#ctx0" brushRef="#br0" timeOffset="774.39">405 391 2961,'-2'-6'2046,"0"0"0,-1 0 0,0 0-1,0 1 1,-1 0 0,0-1 0,0 1 0,0 0-1,0 1 1,-1-1 0,-1 0-2046,4 4 1961,2 1-227,0 0-280,0 0-261,6 0-385,239 0-781,-141 0-3175,-100 0 2701,-1 0 1,1-1-1,0 1 1,-1-1 0,1 0-1,0 0 1,-1 0 0,1-1-1,-1 1 1,1-1-1,-1 0 1,2-1 446,21-9-3061,-23 10 2851,0 0 0,0 0-1,0-1 1,0 1-1,0-1 1,0 0 0,-1 0-1,1 1 1,-1-2 0,0 1-1,0 0 1,0 0-1,0-1 1,0 1 0,-1-1-1,2-3 211,17-56 2463,-19 59-2253,2-6 385,-1 0 0,-1 0 0,0 1 0,0-1 0,-1 0 1,0 0-1,0 0 0,-2-2-595,0-23 1962,2 1 418,0 32-1114,0 8-119,0 60-279,0 263-868,-2-319 0,-7-8 0,8-2 0,1 0 0,-1 0 0,1 0 0,-1-1 0,1 1 0,-1 0 0,1 0 0,-1-1 0,1 1 0,-1 0 0,1 0 0,-1-1 0,1 1 0,0 0 0,-1-1 0,1 1 0,0-1 0,-1 1 0,1-1 0,0 1 0,0 0 0,-1-1 0,1 1 0,0-1 0,0 1 0,0-1 0,0 1 0,-1-1 0,1 1 0,0-1 0,0 1 0,-1-17 0,1 16 0,0-2 0,0 0 0,0 0 0,1 0 0,-1 0 0,1 0 0,0 1 0,0-1 0,0 0 0,0 0 0,0 1 0,0-1 0,1 1 0,-1-1 0,1 1 0,0 0 0,0 0 0,2-2 0,0 0 0,0 0 0,1 1 0,0 0 0,0 0 0,0 0 0,0 1 0,0-1 0,0 1 0,1 0 0,10-2 0,0 0 0,1 1 0,-1 0 0,0 2 0,1 0 0,1 0 0,-15 1 0,0 0 0,-1 0 0,1 0 0,0 0 0,0 0 0,-1 1 0,1-1 0,0 1 0,-1 0 0,1 0 0,-1 0 0,1 0 0,-1 0 0,1 0 0,-1 1 0,0-1 0,0 1 0,1 0 0,-1 0 0,0 0 0,-1 0 0,2 1 0,-1 1 0,0 0 0,0 1 0,0 0 0,-1-1 0,1 1 0,-1 0 0,-1 0 0,1 0 0,-1 0 0,1 0 0,-1-1 0,-1 3 0,1 12 3,-1 0 0,-1 0 0,0 2-3,1-16-2,0 0 0,-1 0-1,1 0 1,-1-1 0,0 1 0,0 0 0,-1 0 2,3-4-4,-1 0 0,0 0 0,1 0 0,-1 0 0,0 0 0,0 0 0,0 0 0,0 0 0,0 0 0,0-1 0,0 1 0,0 0 0,0 0 0,0-1 0,-1 1 0,1-1 0,0 1-1,0-1 1,-1 0 0,1 1 0,0-1 0,0 0 0,-1 0 4,0 0-608,2 0-598,0 0-328,0 0-480,0 0-2375,0 0-5869,0 0-1361</inkml:trace>
  <inkml:trace contextRef="#ctx0" brushRef="#br0" timeOffset="1188.21">1365 351 19849,'-3'-24'2246,"3"23"-2108,0 1-1,-1-1 1,1 1 0,-1-1-1,1 0 1,-1 1 0,1-1-1,-1 1 1,0-1 0,1 1-1,-1-1 1,0 1 0,1 0-1,-1-1 1,0 1 0,1 0-1,-1 0 1,0-1 0,0 1-1,1 0 1,-1 0 0,0 0-1,0 0 1,0 0 0,1 0-1,-1 0 1,0 0-138,-1 0 1494,2 0-280,0 0 53,0 0 67,0 0-195,2 1-1100,-1 1 0,1-1 0,0 0 0,-1 0 0,1 0 0,0 0 0,0 0 0,0 0 0,0 0 0,0-1 0,0 1 0,0-1 0,1 1-39,25 4 0,-16-2 0,0-1 0,0-1 0,1 0 0,-1 0 0,56-1 0,-67 0 0,0-1 0,-1 1 0,1 0 0,0 0 0,-1-1 0,1 1 0,0 0 0,-1 0 0,1-1 0,-1 1 0,1-1 0,0 1 0,-1-1 0,1 1 0,-1-1 0,1 1 0,-1-1 0,0 1 0,1-1 0,-1 1 0,0-1 0,1 0 0,-1 1 0,0-1 0,1 0 0,-1 1 0,0-1 0,0 0 0,0 1 0,0-1 0,0 0 0,0 0 0,0 1 0,0-1 0,0 0 0,0 1 0,0-1 0,0 0 0,0 1 0,-1-1 0,1 0 0,0 1 0,-1-1 0,1-2 0,0-8 0,0 7 0,1 0 0,-1 0 0,-1 0 0,1 0 0,-1 0 0,1 0 0,-1 0 0,-1-2 0,1 5 0,1-1 0,-1 1 0,0 0 0,0 0 0,0-1 0,0 1 0,0 0 0,0 0 0,-1 0 0,1 0 0,0 0 0,0 0 0,-1 1 0,1-1 0,-1 0 0,1 1 0,0-1 0,-1 1 0,1-1 0,-1 1 0,0 0 0,1 0 0,-1-1 0,1 1 0,-1 0 0,-118-1 0,116 1 0,1 0 0,-1 0 0,0 0 0,1 1 0,-1-1 0,1 1 0,0 0 0,-1 0 0,1 0 0,-1 0 0,1 0 0,0 1 0,0 0 0,0-1 0,0 1 0,0 0 0,0 1 0,1-1 0,-1 0 0,0 1 0,1-1 0,0 1 0,0 0 0,0 0 0,0 0 0,0 0 0,1 0 0,-2 3 0,0 6 0,0 0 0,0 0 0,1 0 0,1 0 0,0 0 0,0 0 0,2 7 0,-1-15 0,1 1 0,0 0 0,0 0 0,0 0 0,1-1 0,0 1 0,-1 0 0,2-1 0,-1 0 0,0 1 0,1-1 0,0 0 0,0 0 0,0-1 0,0 1 0,1-1 0,0 1 0,-1-1 0,1 0 0,0 0 0,0-1 0,1 1 0,2 0 0,8 5 0,1-1 0,0 0 0,0-1 0,1-1 0,0-1 0,4 1 0,-4-3 0,1-1 1,0 0-1,-1-1 1,4-1-1,16 0-354,-14-6-1975,36-19-3919,-56 25 4749,0 0 0,0 0 0,0 0 0,1 0-1,-1 1 1,0-1 0,1 1 0,2 0 1499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2:52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22650,'0'0'4162,"0"0"-1921,0 0 1473,0 0-3714,0 0 0,0 0 0,0 0 0,0 0 0,0 0-7235,0 0-7252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2:51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339 300 22250,'-8'-7'462,"2"1"-12,0 0 0,1 0 0,-1 0 0,1 0 0,0-1 0,-1-2-450,4 6 271,0 0 0,-1 0 0,0 0 0,1 1 0,-1-1 0,0 1 0,0 0 0,-1 0 0,1 0 0,0 0 0,-1 0 0,1 1 0,-4-2-271,-17-8 1185,15 5-920,0 1 0,-1 0-1,1 0 1,-1 1 0,0 0-1,0 1 1,-1 0 0,1 1-1,-1 0 1,-1 0-265,10 2 0,0 0 0,0 0 0,0 0 0,0 0 0,0 0 0,0 0 0,0 1 0,0-1 0,0 1 0,0-1 0,0 1 0,0 0 0,1 0 0,-1 0 0,0 0 0,0 0 0,1 0 0,-1 0 0,0 0 0,1 1 0,0-1 0,-2 2 0,2 0 0,0 0 0,-1 0 0,1 0 0,1 1 0,-1-1 0,0 1 0,1-1 0,0 1 0,-1-1 0,1 0 0,1 3 0,-1 1 0,0 0 0,1 0 0,0 0 0,1 0 0,-1 0 0,1-1 0,1 1 0,-1-1 0,1 1 0,0-1 0,0 0 0,1 0 0,2 3 0,7 7 0,0-1 0,1-1 0,14 12 0,-3-2 0,-11-4 0,-13-19 0,-1 0 0,1 0 0,-1 0 0,1 0 0,-1 0 0,1 1 0,-1-1 0,0 0 0,0 0 0,0 0 0,0 0 0,0 1 0,0-1 0,0 0 0,0 0 0,0 0 0,0 1 0,0-1 0,-1 0 0,1 0 0,-1 0 0,1 0 0,-1 0 0,1 0 0,-1 1 0,-15 4 0,-2-4 3,-1 0-1,1-2 0,-18-2-2,30 2-6,0-1-1,0 1 1,0-1-1,0-1 0,0 1 1,1-1-1,-1 0 0,1 0 1,-1 0-1,1-1 1,0 0-1,0 0 0,0-1 1,-3-1 6,2-8-1710,12 7-2006,17 3-2557,-22 3 6233,41 0-10018</inkml:trace>
  <inkml:trace contextRef="#ctx0" brushRef="#br0" timeOffset="759.25">721 241 14166,'5'-7'1099,"-2"2"381,0 0 1,-1 0 0,1 0-1,-1 0 1,0 0 0,0-1-1,0 0-1480,-2 5 158,0 0 0,0 0 0,0 0 0,0 0 0,0 0 0,0 0 0,0 0 0,0 0 0,0-1 0,-1 1 0,1 0 0,0 0 0,-1 0 0,1 0 0,-1 0 0,1 0 0,-1 1 0,0-1 0,1 0 0,-1 0 0,0 0 0,1 0 0,-1 1 0,0-1 0,0 0 0,0 1 0,0-1 0,0 1 0,0-1 0,0 1 0,0-1 0,0 1 0,0-1 0,0 1 0,0 0 0,0 0 0,0 0 0,-1-1-158,-21-7 962,20 6-950,0 1 1,0 0-1,0-1 0,0 1 1,0 0-1,0 1 0,-1-1 0,1 1 1,0-1-1,0 1 0,-1 0 0,1 0 1,0 0-1,-4 1-12,-2 1 0,0 1 0,0-1 0,1 2 0,-1-1 0,1 1 0,0 0 0,-1 1 0,2 0 0,-1 0 0,1 1 0,0 0 0,-3 3 0,5-4 0,1 0 0,-1 0 0,1 1 0,0-1 0,0 1 0,1 0 0,0 0 0,0 1 0,0-1 0,1 1 0,0-1 0,0 1 0,0 0 0,1-1 0,0 1 0,1 0 0,0 1 0,-1 8 0,4 27 0,-2-40 0,0 0 0,0-1 0,0 0 0,0 1 0,0-1 0,1 1 0,-1-1 0,1 0 0,0 0 0,-1 0 0,1 0 0,0 0 0,0 0 0,0-1 0,2 2 0,2 0 0,0 1 0,1-2 0,-1 1 0,0-1 0,1 1 0,0-2 0,-1 1 0,1-1 0,7 1 0,65 0 0,-67-2 0,-6 0 0,0-1 0,0 0 0,0 0 0,0 0 0,0-1 0,0 0 0,-1 0 0,1-1 0,-1 1 0,1-1 0,-1 0 0,0-1 0,0 1 0,-1-1 0,1 0 0,-1 0 0,0-1 0,0 1 0,0-1 0,0 0 0,-1 0 0,0 0 0,0 0 0,0-1 0,-1 1 0,0-1 0,0 0 0,0 1 0,-1-1 0,0 0 0,0 0 0,0 0 0,-1-3 0,0-51 0,0 60 0,0 0 0,0 0 0,0 0 0,0 0 0,0 0 0,0 0 0,0 0 0,-1 0 0,1 0 0,0 0 0,0 0 0,0 0 0,0 0 0,0 0 0,0 0 0,-1 0 0,1 0 0,0 0 0,0 0 0,0 0 0,0 0 0,0 0 0,0 0 0,0 0 0,-1 0 0,1 0 0,0 0 0,0 0 0,0 0 0,0 0 0,0 0 0,0-1 0,0 1 0,0 0 0,-1 0 0,1 0 0,0 0 0,0 0 0,0 0 0,0 0 0,0 0 0,0-1 0,0 1 0,0 0 0,0 0 0,0 0 0,0 0 0,0 0 0,0 0 0,-5 11 0,1 71 0,-2-44 0,6-36 0,1 0 0,-1 0 0,1-1 0,0 1 0,0-1 0,-1 1 0,1 0 0,0-1 0,0 1 0,0-1 0,1 0 0,-1 1 0,0-1 0,0 0 0,1 0 0,-1 0 0,1 0 0,-1 0 0,1 0 0,-1 0 0,1 0 0,1 0 0,-1 0 0,14 2 0,-6-2-140,24-1-19448,-13-5 10876,-11-3 10721,-6 2-1851,-1-1 0,1 0 0,-1 1 0,-1-1-1,1 0 1,-1-3-158,0 7 823,-1-1-1,0 0 0,-1 0 0,1 0 1,-1 0-1,1 0 0,-1 0 1,0 0-1,-1-3-822,2-11 3137,1 13-2188,0 0-1,0-1 0,1 1 0,-1 0 0,1 0 0,0 0 1,1 1-1,-1-1 0,4-2-948,-7 7 44,2-3 1436,6 3-244,19 1 638,-26-1-1850,0 0-1,0 1 1,-1-1-1,1 1 0,0-1 1,-1 1-1,1 0 1,0-1-1,-1 1 0,1-1 1,-1 1-1,1 0 1,-1 0-1,1-1 0,-1 1 1,0 0-1,1 0 1,-1-1-1,0 1 0,1 0 1,-1 0-1,0 0 0,0 0 1,0-1-1,0 1 1,0 0-1,0 0 0,0 0 1,0 0-24,-1 17 271,0-11-194,0-1-1,1 0 1,0 1-1,1-1 1,-1 1 0,1-1-1,0 0 1,1 0-1,0 1-76,5 8 52,-5-12-45,-1 0 0,1 0-1,-1 0 1,0 0 0,1 1 0,-2-1 0,1 0-1,0 1 1,-1-1 0,1 1 0,-1-1 0,0 3-7,0 11 5,-2-10-5,2-7 0,-1 0 0,1 0 0,-1 0 0,1 0 0,-1 0 0,1 0 0,-1 0 0,1-1 0,-1 1 0,1 0 0,0 0 0,-1 0 0,1 0 0,-1-1 0,1 1 0,0 0 0,-1-1 0,1 1 0,-1 0 0,1 0 0,0-1 0,0 1 0,-1-1 0,1 1 0,0 0 0,-1-1 0,1 1 0,0-1 0,0 1 0,0-1 0,0 1 0,-1 0 0,1-1 0,0 1 0,0-1 0,0 1 0,0-1 0,0 1 0,0-1 0,0 1 0,0-1 0,0 1 0,0-1 0,-3-18 0,0 0 0,1-1 0,1 1 0,1-13 0,0 30 0,0 1 0,0-1 0,0 0 0,1 1 0,-1-1 0,0 1 0,1-1 0,-1 0 0,1 1 0,0-1 0,0 1 0,-1-1 0,1 1 0,0 0 0,0-1 0,0 1 0,0 0 0,1 0 0,-1 0 0,0-1 0,1 1 0,2-1 0,-1 0 0,1 0 0,0 0 0,0 0 0,0 1 0,0-1 0,0 1 0,0 0 0,1 1 0,14-3 0,1 2 0,-1 0 0,17 2 0,-18-1 0,-15 0 0,0 0 0,0 0 0,0 0 0,0 1 0,0-1 0,-1 1 0,1 0 0,0 0 0,0 0 0,-1 0 0,1 0 0,0 1 0,-1-1 0,0 1 0,1 0 0,-1-1 0,0 1 0,0 0 0,0 0 0,5 4 0,-5-4 0,0 1 0,1-1 0,-1 1 0,0-1 0,0 1 0,0 0 0,-1 0 0,1 0 0,-1 0 0,1 0 0,-1 0 0,0 0 0,0 1 0,-1-1 0,1 1 0,1 50 0,-2-35 0,0-16-19,0 0 1,0 0-1,0-1 0,0 1 1,0 0-1,-1 0 0,1 0 1,-1-1-1,0 1 0,0 0 1,0-1-1,0 1 0,0 0 1,-1-1-1,1 1 0,-1-1 1,0 0-1,1 0 0,-1 0 1,0 1-1,0-2 0,0 1 0,-1 0 1,1 0-1,0-1 0,-1 1 1,1-1-1,-1 0 0,0 1 1,1-1-1,-1-1 0,0 1 1,1 0-1,-1-1 0,-2 1 19,-5-1-310,9 0-5651,1 0-6301,0 0 923</inkml:trace>
  <inkml:trace contextRef="#ctx0" brushRef="#br0" timeOffset="1226.91">1702 318 10725,'-5'-27'9639,"-7"2"-4050,9 22-5013,1-1-1,0 0 1,1 1 0,-1-1-1,1 0 1,-1 0 0,1 0 0,1 0-1,-2-3-575,2 3 1340,-3 4-1052,-29 0-284,18-2-4,-1 2 1,1 0-1,0 0 0,-1 2 0,1-1 0,0 2 0,-10 3 0,21-4 0,-1 0 0,1 1 0,0-1 0,0 1 0,0 0 0,0 0 0,0 0 0,0 0 0,1 1 0,0-1 0,0 1 0,-1 0 0,-18 41 0,19-39 0,1 0 0,-1 1 0,1-1 0,1 0 0,-1 1 0,1-1 0,0 1 0,1-1 0,0 5 0,0 5 0,-1-14 0,0-1 0,0 1 0,1-1 0,-1 0 0,0 1 0,0-1 0,1 0 0,-1 1 0,1-1 0,-1 0 0,1 0 0,0 1 0,-1-1 0,1 0 0,0 0 0,0 0 0,0 0 0,0 0 0,0 0 0,0 0 0,0 0 0,0 0 0,0-1 0,1 1 0,-1 0 0,0-1 0,0 1 0,2 0 0,5 3 0,-3 0 1,-1-1-1,1 0 1,0 0-1,0-1 1,0 1-1,0-1 1,1 0-1,-1-1 1,0 1 0,1-1-1,-1 0 1,1-1-1,0 1 0,14 0-391,-1-2 0,1 1 0,5-3 391,-21 2-68,-1 0-1,1 0 1,-1 0 0,0 0-1,0 0 1,0-1 0,0 0-1,0 1 1,0-1-1,0-1 1,0 1 0,-1 0-1,1 0 1,-1-1 0,0 0-1,0 1 1,1-1 0,0-3 68,0 1-81,0 0 0,0 0 0,-1-1 0,1 1 0,-1-1 0,-1 1 0,1-1 0,-1 0 0,0 0 0,0 0 0,0-5 81,-1 3 7,1 0 0,0 1 0,0-1 0,1 0 0,0 1 0,0-1 0,1 1 0,2-4-7,-2 4 25,0-1-1,0 1 1,-1-1 0,0 0 0,0 0-1,-1 0 1,0 1 0,0-6-25,-1-190 3033,-1 213-3033,-1 0 0,0-1 0,0 1 0,-1-1 0,0 0 0,-1 1 0,-3 6 0,-14 38 0,12-18 0,0 0 0,3 1 0,1 0 0,-1 36 0,7-67 0,-1 1 0,0-1 0,1 0 0,0 0 0,1 0 0,-1 1 0,1-2 0,0 1 0,1 0 0,0 0 0,-1-1 0,2 1 0,-1-1 0,1 0 0,-1 0 0,1 0 0,1-1 0,-1 1 0,1-1 0,0 0 0,0 0 0,0-1 0,0 1 0,3 0 0,-5-3 5,1 1-1,0-2 1,-1 1-1,1 0 1,0-1-1,0 1 1,-1-1 0,1 0-1,0 0 1,0-1-1,1 0-4,30-1-1597,-19 2 256,11 0-494,-13 0-2436,5 0-3468,12 0-4853</inkml:trace>
  <inkml:trace contextRef="#ctx0" brushRef="#br0" timeOffset="1569.18">2131 45 24331,'0'-2'263,"-1"1"0,1-1 0,0 1 0,0 0 0,1-1 0,-1 1-1,0-1 1,0 1 0,1 0 0,-1-1 0,1 1 0,-1 0 0,1-1 0,-1 1 0,1 0 0,0 0-1,0-1 1,-1 1 0,1 0 0,0 0 0,0 0 0,0 0 0,0 0 0,0 0 0,1 0-263,-1 1 64,1 0 0,-1 0 0,0 0 1,0 0-1,1 0 0,-1 0 0,0 0 1,0 0-1,0 1 0,0-1 0,1 1 1,-1-1-1,0 0 0,0 1 0,0 0 1,0-1-1,0 1 0,0 0 0,0-1 1,0 1-1,0 0 0,-1 0 0,1 0 1,0 0-1,0 0 0,-1 0 1,1 0-1,0 0 0,-1 1-64,10 13 0,-2 1 0,0-1 0,-1 2 0,-1-1 0,0 1 0,-1 0 0,1 8 0,0 5 0,-2 1 0,0-1 0,-2 29 0,-2-43 0,0-1 0,-2 1 0,0 0 0,0-1 0,-2 4 0,2-12 0,-1 0 0,1 0 0,-1-1 0,0 1 0,-1-1 0,0 1 0,0-1 0,0 0 0,0 0 0,-1-1 0,-5 5 0,1 0-12,-1-1-1,0 0 1,-1-1 0,0 0-1,0-1 1,-1 0 0,0-1-1,-3 1 13,13-6-170,-1 0 0,1 1 0,-1-1-1,1 0 1,0 1 0,0 0 0,-1-1 0,1 1-1,0 0 1,1 0 0,-1 0 0,0 0 0,-1 2 170,-5 6-4564,-3-2-5001,-1-6-3000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2:50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47 244 23131,'0'0'1360,"-12"0"-479,1 0 1120,-1 0-321,12 0 161,-12 0 32,12 12-1873,0-12 0,0 20 0,0 0 0,0-13 0,0 13 0,0-14 0,0-6-992,0 0-1730,0 0-5521,0 0-4563</inkml:trace>
  <inkml:trace contextRef="#ctx0" brushRef="#br0" timeOffset="355.41">0 30 20890,'0'-4'512,"3"-17"2332,-2 20-2737,-1 1-1,1-1 1,-1 1-1,1 0 1,0-1-1,-1 1 1,1 0-1,-1-1 1,1 1-1,0 0 1,-1 0-1,1 0 0,0 0 1,-1 0-1,1 0 1,0 0-1,0 0 1,-1 0-1,1 0 1,0 0-1,-1 0 1,1 0-1,0 0 1,-1 1-1,1-1 1,0 0-1,-1 1 1,1-1-1,-1 0 0,1 1 1,-1-1-1,1 0 1,-1 1-1,1-1 1,0 1-107,4 3 163,-1 0 0,1 1-1,-1-1 1,1 1 0,-1 0 0,-1 0 0,1 1 0,1 2-163,2 3-9,15 19 128,-15-21-100,0 0 1,-1 0-1,0 0 1,0 1-1,-1 0 1,0 0-1,-1 1 1,0-1-1,-1 1 1,0 0-1,1 8-19,11 52 19,-11-56 427,0-1-1,-1 1 1,-1 1-1,-1-1 1,1 4-446,-2-18 24,-1-1 0,1 1 0,0-1 0,0 0 1,0 1-1,0-1 0,0 0 0,0 1 0,0-1 1,0 0-1,0 0 0,-1 1 0,1-1 0,0 0 1,0 1-1,0-1 0,-1 0 0,1 0 0,0 1 1,0-1-1,-1 0 0,1 0 0,0 0 0,0 1 1,-1-1-1,1 0 0,0 0 0,-1 0 0,1 0 1,0 0-1,-1 0 0,1 1 0,0-1 0,-1 0 1,1 0-1,0 0 0,-1 0 0,1 0 0,0 0 1,-1 0-1,1-1-24,-12-2-72,3-9 72,7 3 0,1-1 0,0 1 0,0-1 0,1 1 0,0-1 0,2-8 0,-1-9 0,-1 25 0,0 0 0,0 0 0,0 0 0,0 0 0,0 0 0,0 0 0,1 0 0,-1 0 0,1 0 0,0 0 0,-1 0 0,1 0 0,0 0 0,0 1 0,0-1 0,1 0 0,-1 1 0,0-1 0,0 1 0,1-1 0,-1 1 0,1-1 0,0 1 0,-1 0 0,1 0 0,0 0 0,0 0 0,1-1 0,5 0 0,0 0 0,0 0 0,1 1 0,-1 0 0,0 1 0,8 0 0,33-4 0,-30-1 0,-9 3 0,0 0 0,0 0 0,0 1 0,8-1 0,-15 2 0,0 0 0,-1 1 0,1-1 0,0 0 0,0 1 0,0 0 0,0 0 0,-1-1 0,1 2 0,0-1 0,-1 0 0,1 0 0,-1 1 0,1-1 0,-1 1 0,0 0 0,1 0 0,-1 0 0,1 2 0,2 3 0,-1-1 0,1 1 0,-2 1 0,1-1 0,-1 1 0,0-1 0,0 1 0,-1 0 0,0 0 0,-1 0 0,0 0 0,0 0 0,-1 1 0,0-1 0,0 4 0,-1-4 0,0-1 0,-1 0 0,0 0 0,0 0 0,-1 0 0,1 0 0,-1-1 0,-1 1 0,1-1 0,-1 0 0,0 0 0,-1 0 0,0-1 0,1 1 0,-2-1 0,1 0 0,-7-2 0,2-3-205,9 0-1031,1 0-2571,0 0-6571,0 0-2441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2:47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59 389 2721,'0'-35'11619,"0"33"-8684,0 2-1108,0 0-320,0-11 786,0 9-6879,0 1-4873,0 1 2923</inkml:trace>
  <inkml:trace contextRef="#ctx0" brushRef="#br0" timeOffset="637.05">59 338 2481,'0'0'1401,"0"0"666,0 0 748,0 0-454,0 0-787,0 0-213,-14-1 3521,-17-21-53,29 20-3802,2 2-40,-1 0 110,1 0-1015,-1 0 0,1 0 0,0 0 0,-1 0 0,1 0 0,-1 0 0,1 0 0,0 0 0,-1-1 0,1 1 0,-1 0 1,1 0-1,0 0 0,-1 0 0,1 0 0,0-1 0,-1 1 0,1 0 0,0 0 0,-1-1 0,1 1 0,0 0 0,-1-1 0,1 1 1,0 0-1,0 0 0,0-1 0,-1 1 0,1-1 0,0 1 0,0 0 0,0-1 0,0 1 0,-1 0 0,1-1 0,0 1 0,0-1 0,0 1-82,0-17 2033,0 16-2018,0 1 0,0-1 0,0 1 0,0 0-1,1-1 1,-1 1 0,0 0 0,0-1 0,0 1-1,0 0 1,0-1 0,1 1 0,-1 0 0,0-1-1,0 1 1,1 0 0,-1 0 0,0-1 0,0 1-1,1 0 1,-1 0 0,0-1 0,1 1 0,-1 0-1,0 0 1,1 0 0,-1 0 0,0-1 0,1 1-1,-1 0 1,0 0 0,1 0 0,-1 0 0,0 0-1,1 0 1,-1 0 0,1 0 0,-1 0 0,0 0 0,1 0-1,-1 0 1,0 0 0,1 1 0,-1-1 0,0 0-1,1 0-14,2 0 53,28-1-53,-20-1 0,0 2 0,0-1 0,0 1 0,0 1 0,0 0 0,0 0 0,-1 1 0,9 3 0,-11-2 0,-1 1 0,0 0 0,0 0 0,-1 0 0,1 1 0,-1 0 0,0 0 0,0 1 0,-1 0 0,1 0 0,-1 0 0,-1 1 0,1-1 0,-1 1 0,0 0 0,-1 0 0,0 1 0,0-1 0,0 1 0,-1-1 0,0 1 0,0 0 0,-1 0 0,0 3 0,-1 7 0,-2-11 0,-8-7 0,9-1 0,0 1 0,0-1 0,0 0 0,1 0 0,-1 1 0,0-1 0,0 0 0,1 0 0,-1 0 0,0 0 0,1 0 0,-1 0 0,1 0 0,-1 0 0,1 0 0,-1 0 0,1 0 0,0-1 0,0 1 0,-1 0 0,1 0 0,0 0 0,0 0 0,0-1 0,0 1 0,1-41 0,0 26 0,-2 15 0,1-1 0,0 1 0,0-1 0,0 1 0,0-1 0,0 1 0,0-1 0,0 1 0,1-1 0,-1 1 0,1-1 0,-1 1 0,1-1 0,-1 1 0,1-1 0,0 1 0,0 0 0,-1-1 0,1 1 0,0 0 0,0 0 0,0 0 0,1 0 0,-1 0 0,0 0 0,0 0 0,1 0 0,-1 0 0,0 0 0,1 1 0,-1-1 0,1 1 0,-1-1 0,0 1 0,1-1 0,0 1 0,-1 0 0,1 0 0,1 0 0,12-2 0,0 0 0,0 2 0,1 0 0,-1 1 0,11-1 0,-19 0 0,-1 1 0,1 0 0,-1 0 0,0 0 0,1 1 0,-1-1 0,0 2 0,0-1 0,0 1 0,0-1 0,-1 2 0,1-1 0,-1 1 0,0-1 0,0 2 0,0-1 0,0 0 0,-1 1 0,0 0 0,0 0 0,0 0 0,0 1 0,-1-1 0,0 1 0,0 0 0,1 3 0,-1 9 0,-4-28 0,1 6 0,0 0 0,0 0 0,0-1 0,1 1 0,-1 0 0,1 0 0,0 0 0,1 0 0,-1 0 0,2-3 0,-1 5 0,-1-1 0,1 1 0,0 0 0,0 0 0,0 0 0,0 0 0,0 0 0,1 1 0,-1-1 0,0 1 0,1-1 0,-1 1 0,1 0 0,0 0 0,1-1 0,5 0 0,-1-1 0,0 1 0,1 1 0,-1 0 0,5 0 0,43-8 0,0-9 0,-53 17 0,-1 0 0,1 0 0,-1 0 0,1 1 0,0-1 0,-1 1 0,1 0 0,0 0 0,-1-1 0,1 2 0,0-1 0,-1 0 0,1 0 0,0 1 0,-1 0 0,1-1 0,-1 1 0,1 0 0,-1 0 0,1 0 0,-1 1 0,0-1 0,0 1 0,1-1 0,-1 1 0,0 0 0,0 0 0,-1 0 0,1 0 0,0 0 0,-1 0 0,1 0 0,-1 0 0,1 1 0,-1-1 0,0 1 0,0-1 0,0 1 0,0 1 0,0-1 0,-1 1 0,1-1 0,-1 1 0,1-1 0,-1 1 0,0-1 0,-1 1 0,1-1 0,-1 1 0,1-1 0,-1 1 0,0-1 0,0 1 0,0-1 0,-1 0 0,1 0 0,-1 0 0,0 0 0,0 0 0,0 0 0,0 0 0,0 0 0,-1-1 0,1 1 0,-1-1 0,0 0 0,0 0 0,0 1 0,-7 2-146,1 0 1,-1-1-1,0 0 1,0-1-1,-1 0 1,1 0-1,-1-1 1,0-1-1,1 1 1,-1-2-1,-2 0 146,-4 4-2471,14-2-2992,1 0-5297,2-2-992</inkml:trace>
  <inkml:trace contextRef="#ctx0" brushRef="#br0" timeOffset="993.47">1053 313 19529,'0'-8'2801,"0"8"-1600,0 0 1280,0 0-1441,0 0 81,0 0 240,0 0-81,0 27-239,0-7-321,0 6-640,0-15-480,0 9-641,0-6-399,0-14-641,0 0-2401,0 0-7844</inkml:trace>
  <inkml:trace contextRef="#ctx0" brushRef="#br0" timeOffset="1364.16">1030 77 16327,'0'-1'58,"0"0"0,0 0 0,0 0 0,0 0 0,0-1 0,0 1 0,0 0 0,0 0 0,0 0 0,1 0 0,-1 0 0,0 0 0,1 0 0,-1 0 0,1 0 0,-1 0 0,1 0 0,0 0 0,-1 0 0,1 0 0,0 0-58,1 0-48,0 0 1,0 1 0,0-1 0,0 1 0,-1 0-1,1 0 1,0 0 0,0 0 0,0 0 0,0 0-1,1 0 48,12 1-604,-13-1 591,0 0 0,0 0 0,0 0 0,0 0 0,-1 1 0,1-1 0,0 1 0,0-1 0,-1 1 0,1 0 0,0 0 0,-1 0 0,1 0 0,0 0 0,-1 0 0,0 0 1,1 0 12,20 29 181,-3-2-142,-6-12 63,-1 1 0,0 1 1,-1 0-1,-1 1 0,-1-1 0,2 9-102,-3-4 713,-2-11 384,-2 0 0,0 1 0,0 0-1,-1 0 1,-1 0 0,0 0 0,0 9-1097,-2 24 4255,0-44-3121,0-2-61,-6 0-690,4 1-357,0-1 0,-1 0 0,1 0 1,0 0-1,0 0 0,0-1 0,-1 1 0,1-1 0,0 1 1,0-1-1,0 0 0,0 1 0,0-1 0,0-1 0,0 1 0,0 0 1,0 0-1,0-1 0,-1 0-26,-19-20 0,22 15 0,1 4 0,-2-18 0,0-31 0,1 50 0,0 0 0,0 0 0,0 1 0,1-1 0,-1 0 0,0 0 0,1 1 0,0-1 0,-1 0 0,1 1 0,0-1 0,0 1 0,0-1 0,0 1 0,0-1 0,0 1 0,0-1 0,0 1 0,1 0 0,-1 0 0,0 0 0,2-1 0,22-5 0,-1 1 0,1 1 0,0 2 0,9-1 0,18-2 0,-48 5 0,1 0 0,0 1 0,-1-1 0,1 1 0,0 0 0,-1 0 0,1 1 0,0-1 0,-1 1 0,1 0 0,-1 1 0,1-1 0,-1 1 0,0-1 0,1 1 0,-1 1 0,0-1 0,0 0 0,-1 1 0,1 0 0,0 0 0,-1 0 0,0 1 0,1-1 0,-1 1 0,0 0 0,1 3 0,1 1 0,-1 0 0,-1 0 0,1 0 0,-1 0 0,-1 0 0,1 1 0,-2-1 0,1 1 0,-1-1 0,0 1 0,-1 8 0,0-15-11,1 0 0,-1 0 0,0 0 0,0 0 0,0 0 0,-1 0 0,1 0-1,0 0 1,-1 0 0,1 0 0,-1 0 0,0 0 0,0 0 0,0 0 0,0 0 0,0 0 0,0-1 0,0 1 0,0 0 0,-1-1 0,1 1 0,-1-1-1,1 1 1,-1-1 0,1 0 0,-1 0 0,0 0 0,0 0 0,0 0 0,1 0 0,-1 0 0,0-1 0,-1 1 11,-7 4-462,8-4-1384,2-5-1169,0-13-3575,0 12-4775</inkml:trace>
  <inkml:trace contextRef="#ctx0" brushRef="#br0" timeOffset="1704.86">1839 273 19769,'0'0'159,"-1"-1"-1,1 1 1,0-1 0,0 1 0,0 0-1,-1-1 1,1 1 0,0-1-1,-1 1 1,1-1 0,0 1-1,-1 0 1,1-1 0,0 1 0,-1 0-1,1-1 1,-1 1 0,1 0-1,-1-1 1,1 1 0,-1 0-1,1 0 1,-1 0 0,1 0 0,-1-1-1,1 1 1,-1 0 0,1 0-1,-1 0 1,1 0 0,-1 0 0,1 0-1,-1 0 1,1 0 0,-1 0-1,1 1 1,-1-1 0,1 0-1,-1 0 1,1 0-159,-5 1 1095,3-1 640,2 0-108,0 0-194,2 2-772,3 1-652,1 0-1,-1 0 0,1 0 1,-1 0-1,1-1 0,0 0 1,0 0-1,0-1 0,0 0 1,0 0-1,1 0-8,12 3 7,-5-2-7,0 0 0,0-1 0,0-1 0,0 0 0,9-2 0,12 1 0,-34 1 0,0 0 0,-1 0 0,1-1 0,0 1 0,-1 0 0,1 0 0,0-1 0,-1 1 0,1 0 0,-1-1 0,1 1 0,0-1 0,-1 1 0,1-1 0,-1 1 0,1-1 0,-1 1 0,0-1 0,1 0 0,-1 1 0,0-1 0,1 1 0,-1-1 0,0 0 0,1 1 0,-1-1 0,0 0 0,0 1 0,0-1 0,0 0 0,0 0 0,0 1 0,0-1 0,0 0 0,0 1 0,0-1 0,0 0 0,0 1 0,-1-1 0,1 0 0,0 1 0,0-1 0,-1 0 0,1 0 0,0-2 0,0 0 0,0 0 0,0 0 0,0 0 0,-1 0 0,1 1 0,-1-1 0,0 0 0,0 0 0,0 0 0,0 1 0,0-1 0,-1 0 0,1 1 0,-1-1 0,0 0 0,-1 1 0,0-1 0,0 1 0,-1-1 0,1 1 0,0 0 0,-1 0 0,0 1 0,1-1 0,-1 1 0,0 0 0,-2-1 0,-9 0 0,-1 0 0,1 1 0,0 1 0,0 0 0,0 1 0,-14 3 0,26-3 0,0 0 0,0 0 0,0 0 0,0 0 0,0 0 0,1 0 0,-1 1 0,0 0 0,1-1 0,0 1 0,-1 0 0,1 0 0,0 1 0,0-1 0,0 0 0,0 1 0,0-1 0,0 1 0,1-1 0,-1 1 0,-3 8 0,0 1 0,1-1 0,0 1 0,-1 4 0,2-4 0,0-5 0,1 0 0,0 1 0,1-1 0,-1 1 0,1 0 0,1-1 0,-1 1 0,1 0 0,1-1 0,0 1 0,0 0 0,0 1 0,2-5 0,-1 0 0,1 0 0,0 0 0,0 0 0,0 0 0,0 0 0,1-1 0,0 0 0,-1 0 0,1 0 0,1 0 0,-1 0 0,0-1 0,0 1 0,1-1 0,3 1 0,3 0 0,-1 1 0,1-1 0,0-1 0,0 0 0,0-1 0,0 0 0,6-1 0,19 1-332,17 0-4498,-5-5-3966,-11-7-2570</inkml:trace>
  <inkml:trace contextRef="#ctx0" brushRef="#br0" timeOffset="2060.58">2242 254 7443,'-6'-15'8021,"2"0"-2221,4 15-5684,0-1 0,0 1 0,0 0 0,0-1 0,1 1-1,-1-1 1,0 1 0,0-1 0,1 1 0,-1 0 0,0-1 0,1 1-1,-1 0 1,0-1 0,1 1 0,-1 0 0,0-1 0,1 1-1,-1 0 1,1 0 0,-1-1 0,1 1 0,-1 0 0,1 0 0,-1 0-1,1 0 1,-1 0 0,1 0 0,-1 0 0,1-1 0,-1 2-1,1-1-115,82-1 7209,-80 1-7181,1 1-1,-1 0 1,0 0 0,0 0-1,0 0 1,0 0 0,0 1-1,0-1 1,-1 1 0,1 0-1,0 0 1,-1 0 0,0 0-1,1 0 1,-1 1 0,0-1-1,0 1 1,0 0 0,0-1-1,0 2-27,5 6 34,-3-5-34,0 1 0,0 0 0,-1 0 0,0 0 0,0 0 0,-1 1 0,0-1 0,0 1 0,0-1 0,-1 1 0,0 0 0,0 5 0,4 17 0,-4-23 0,0 1 0,-1-1 0,1 1 0,-2 0 0,1-1 0,-1 1 0,0 0 0,0-1 0,-1 1 0,0-1 0,-1 3 0,2-8 0,0 0 0,0 1 0,-1-1 0,1 0 0,-1 0 0,1 0 0,-1 0 0,1 0 0,-1-1 0,0 1 0,0 0 0,1-1 0,-1 1 0,0-1 0,0 1 0,1-1 0,-1 0 0,0 0 0,0 0 0,0 0 0,0 0 0,-10-2 0,11-3 0,2 4 0,-2-21 0,0 16 0,0 1 0,1-1 0,0 0 0,0 1 0,0-1 0,0 0 0,1 1 0,0-1 0,0 1 0,1-1 0,0 1 0,0 0 0,0-1 0,0 1 0,3-4 0,23-19 48,-25 26-96,-1 0 1,0 0-1,1 0 0,-1 1 0,1-1 0,-1 1 0,1-1 1,0 1-1,0 0 0,-1 0 0,1 0 0,0 1 0,1-1 48,17-4-3193,30-16-4504,-20 15-4562</inkml:trace>
  <inkml:trace contextRef="#ctx0" brushRef="#br0" timeOffset="2586.75">2889 352 20249,'0'-44'4642,"0"41"-2841,0 3-280,0-19 2014,0 7-2756,0 11-773,0 1-1,0-1 1,-1 1 0,1-1 0,0 1 0,-1-1-1,1 0 1,0 1 0,-1-1 0,1 1 0,-1-1-1,1 1 1,-1 0 0,1-1 0,-1 1 0,0 0-1,1-1 1,-1 1 0,1 0 0,-1-1 0,0 1-1,1 0 1,-1 0 0,0 0 0,1 0-1,-1 0 1,0 0 0,1 0 0,-1 0 0,1 0-1,-1 0 1,0 0 0,1 0 0,-1 0 0,0 0-1,1 0 1,-1 1 0,0-1-6,-3 1 20,-22-2-20,14 0 0,1 1 0,0 0 0,-1 1 0,1 0 0,0 1 0,0 0 0,0 1 0,8-2 0,-1 1 0,1-1 0,0 1 0,0-1 0,0 1 0,1 0 0,-1 1 0,0-1 0,1 0 0,-1 1 0,1-1 0,0 1 0,0 0 0,0 0 0,0-1 0,1 1 0,-1 1 0,1-1 0,-1 0 0,1 0 0,0 0 0,0 1 0,1-1 0,-1 1 0,1 0 0,-2 17 0,1 0 0,1 14 0,1-12 0,-1-21 0,1 0 0,-1 0 0,1 0 0,-1 0 0,1-1 0,0 1 0,0 0 0,0-1 0,0 1 0,0 0 0,0-1 0,0 0 0,1 1 0,-1-1 0,1 0 0,-1 1 0,1-1 0,-1 0 0,1 0 0,0 0 0,-1 0 0,1-1 0,0 1 0,0 0 0,-1-1 0,3 1 0,3 2 0,1-1 0,0 0 0,0-1 0,0 0 0,0 0 0,4-1 0,-2 0-155,-1-1 1,0 0-1,1 0 0,-1-1 0,0 0 1,0-1-1,0 0 0,-1-1 0,1 0 1,-1 0-1,0-1 0,0 1 0,0-2 1,3-3 154,-10 9-14,-1-1-1,1 0 1,-1 0 0,1 1 0,-1-1 0,0 0 0,1 0 0,-1 0 0,0 0 0,0 1-1,0-1 1,0 0 0,1 0 0,-1 0 0,0 0 0,-1 0 0,1 0 0,0 0 14,0-6-40,9-20 198,-6 21-49,-1 0 0,0-1 0,0 1 0,-1-1 0,0 0 0,0 1 0,0-5-109,-1-24 949,0 25-421,0 24-466,0 90-62,-1-101 0,1-1 0,0 1 0,0 0 0,0-1 0,1 1 0,-1 0 0,0-1 0,1 1 0,0-1 0,0 1 0,0-1 0,0 1 0,0-1 0,0 1 0,0-1 0,1 0 0,-1 0 0,1 0 0,0 1 0,3 0 0,1 0 0,-1-1 0,0 1 0,0-1 0,1-1 0,-1 1 0,1-1 0,0 0 0,-1 0 0,1-1 0,0 1 0,0-1 0,-1 0 0,4-1 0,-7 1 0,0 0 0,0-1 0,0 1 0,1 0 0,-1-1 0,0 1 0,0-1 0,0 0 0,0 0 0,0 0 0,0 0 0,0 0 0,0 0 0,0 0 0,-1-1 0,1 1 0,0-1 0,-1 1 0,1-1 0,0-1 0,2-3 0,0 0 0,0-1 0,-1 1 0,0-1 0,1-2 0,6-13 0,3-2 0,-1 0 0,-1-1 0,-1 0 0,-1-1 0,-1 1 0,-1-2 0,1-16 0,3-88 0,-9 91 0,-2 40 0,0 0 0,0 0 0,0 1 0,0-1 0,0 0 0,0 0 0,0 0 0,0 0 0,0 0 0,0 0 0,0 0 0,0 0 0,0 0 0,0 0 0,0 1 0,-1-1 0,1 0 0,0 0 0,0 0 0,0 0 0,0 0 0,0 0 0,0 0 0,0 0 0,0 0 0,0 0 0,-1 0 0,1 0 0,0 0 0,0 0 0,0 0 0,0 0 0,0 0 0,0 0 0,0 0 0,0 0 0,-1 0 0,1 0 0,0 0 0,0 0 0,0 0 0,0 0 0,0 0 0,0 0 0,0 0 0,0 0 0,0-1 0,0 1 0,-1 0 0,1 0 0,0 0 0,0 0 0,0 0 0,0 0 0,0 0 0,0 0 0,0 0 0,0 0 0,0-1 0,-5 13 0,-9 79 0,6-50 0,2-1 0,2 5 0,1-13 0,0-1 0,2 1 0,2 14 0,0 0 0,-1-39 0,-1-6 0,1 1 0,0-1 0,0 1 0,0-1 0,1 1 0,-1-1 0,0 1 0,0-1 0,1 0 0,-1 1 0,1-1 0,-1 1 0,1-1 0,0 1 0,2 2 0,1 0 0,0 0 0,0 0 0,1 0 0,-1-1 0,5 3 0,-5-4-43,0 0 0,0 0 0,0 0 0,0-1 0,1 1 0,-1-1 0,0 0-1,1-1 1,-1 1 0,1-1 0,-1 0 0,1 0 0,0 0 0,-1-1 0,1 1 0,-1-1 0,0 0 0,1 0 0,3-2 43,15-2-4372,0 3-4543,10 2-4945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2:59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 10325,'-3'2'8187,"-4"6"-4539,7-7 724,152 7-570,655 19-1382,-426-10-2407,-102-5-13,346 9 0,-552-21-105,127 0-2244,-153 1-3966,-47-1 6026,0 0 0,1 0 1,-1 0-1,0 0 1,1-1-1,-1 1 1,0 0-1,1 0 0,-1 0 1,1 0-1,-1 0 1,0 0-1,1 0 0,-1 1 1,0-1-1,1 0 1,-1 0-1,0 0 1,1 0-1,-1 0 0,0 0 1,1 1-1,-1-1 1,0 0-1,1 0 0,-1 1 1,0-1-1,0 0 1,1 0-1,-1 1 0,0-1 1,0 0-1,0 1 1,0-1-1,1 0 1,-1 1-1,0-1 0,0 0 1,0 1-1,0-1 1,0 1 288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3:00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20810,'0'0'2000,"0"0"-799,0 0 1600,0 0-560,0 0-160,0 0-448,0 0-1633,0 0 0,0 0 0,0 0 0,0 0 0,0 0 0,0 0-1473,0 0-13013,0 0 799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2:57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328 278 16888,'0'0'2588,"0"0"-574,0-3 680,0-77 3683,0 79-6316,0 0 0,0 0 1,0-1-1,0 1 0,0 0 0,-1-1 1,1 1-1,0 0 0,0 0 1,-1 0-1,1-1 0,-1 1 0,1 0 1,-1 0-1,0-1-61,-22-13 587,20 13-546,-10-5 75,8 3-76,-1 1-1,0-1 1,0 2 0,0-1 0,-1 0-1,1 1 1,0 0 0,-1 1-1,0 0 1,1 0 0,-1 0-1,-3 0-39,3 1 9,0 0 0,0 1 0,0-1 0,0 1-1,0 1 1,0-1 0,0 1 0,-1 1-9,6-2 0,0 0-1,-1 0 1,1 1 0,0-1 0,0 1 0,0-1 0,0 1-1,0 0 1,0 0 0,0 0 0,1 0 0,-1 0 0,1 1-1,-1-1 1,1 0 0,0 1 0,0-1 0,0 1 0,0-1-1,1 1 1,-1-1 0,0 1 0,1 2 0,-2 4 0,1 0 0,0-1 0,1 1 0,0 0 0,0 0 0,1 0 0,0-1 0,0 1 0,1 0 0,0-1 0,1 1 0,0-1 0,0 0 0,1 0 0,0 0 0,0 0 0,1-1 0,0 1 0,0-1 0,1-1 0,0 1 0,3 2 0,62 56 0,-44-41 0,-1 0 0,-1 2 0,16 20 0,-40-44 0,1 0 0,-1-1 0,0 1 0,1 0 0,-1 0 0,0 0 0,-1 1 0,1-1 0,0 0 0,-1 0 0,1 0 0,-1 1 0,1-1 0,-1 1 0,0-2 0,0 0 0,-1 0 0,1 0 0,0 1 0,0-1 0,-1 0 0,1 0 0,-1 0 0,1 0 0,-1 0 0,1 0 0,-1 0 0,0 0 0,0 0 0,1 0 0,-1-1 0,0 1 0,0 0 0,-1 0 0,-4 3 0,-1-1 0,1 0 0,-1 0 0,0-1 0,0 0 0,0 0 0,-5 0 0,0 1 0,-36 7-502,-1-2 1,-1-2-1,1-2 1,-17-3 501,50-3-2459,26-4 607,22-3-2588,-13 7-6605</inkml:trace>
  <inkml:trace contextRef="#ctx0" brushRef="#br0" timeOffset="342.99">651 117 23371,'0'-8'432,"-1"0"0,-1 0 0,1-1 0,-1 1 0,-1 0 0,0-1-432,-6-23 1970,5 9 436,4 23-2358,0-1 1,0 1-1,0 0 0,0 0 0,-1 0 0,1-1 0,0 1 0,0 0 1,0 0-1,-1 0 0,1-1 0,0 1 0,0 0 0,0 0 0,-1 0 1,1 0-1,0 0 0,0 0 0,-1 0 0,1-1 0,0 1 1,0 0-1,-1 0 0,1 0 0,0 0 0,-1 0 0,1 0 0,0 0 1,0 0-1,-1 0 0,1 1 0,0-1 0,0 0 0,-1 0 0,1 0 1,0 0-1,0 0 0,-1 0 0,1 0 0,0 1 0,0-1 0,-1 0-48,1 1 22,-1-1-1,0 1 1,0 0-1,1-1 0,-1 1 1,0 0-1,1 0 0,-1 0 1,1-1-1,-1 1 0,1 0 1,-1 0-1,1 0 0,0 0 1,-1 0-1,1 0 0,0 0 1,0 0-1,0 1-21,-12 90 0,7-45 0,-5 21 0,-1 5-11,3 0 0,3 1 0,4-1-1,3 13 12,-1 22-294,-1-107 246,0-1 0,0 0 0,1 1 0,-1-1 0,0 0 0,0 0 0,0 1 0,0-1 0,0 0 0,1 0 0,-1 1 0,0-1 0,0 0 0,0 0 0,1 0 0,-1 1 0,0-1 0,0 0 0,1 0 0,-1 0 0,0 0 0,0 0 0,1 1 0,-1-1 0,0 0 0,1 0 0,-1 0 0,0 0 0,0 0 0,1 0-1,-1 0 1,0 0 0,1 0 0,-1 0 0,0 0 0,0 0 0,1 0 0,-1 0 0,0 0 0,1-1 0,-1 1 48,39 3-4847,-39-4 4665,0 1 0,0 0 1,1 0-1,-1 0 1,0 0-1,0 0 0,1 0 1,-1 0-1,0 0 0,0 0 1,0 0-1,1 0 0,-1 0 1,0 0-1,0 0 1,1 0-1,-1 0 0,0 0 1,0 0-1,1 0 0,-1 0 1,0 0-1,0 0 0,0 0 1,1 0-1,-1 1 0,0-1 1,0 0-1,0 0 1,1 0-1,-1 0 0,0 0 1,0 1-1,0-1 0,0 0 1,0 0-1,1 0 0,-1 1 1,0-1-1,0 0 1,0 0-1,0 0 0,0 1 1,0-1-1,0 0 0,0 0 1,0 1-1,0-1 0,0 0 1,0 0-1,0 1 0,0-1 1,0 0-1,0 0 1,0 1-1,0-1 0,0 0 1,0 0-1,0 0 0,0 1 182,-10 10-12392</inkml:trace>
  <inkml:trace contextRef="#ctx0" brushRef="#br0" timeOffset="854.43">374 396 21290,'0'-23'2144,"0"8"2728,5 10-1995,17-2-1880,-5 4-944,0 1 1,0 1-1,0 1 1,0 0-1,0 2 0,0-1 1,-1 2-1,1 0 0,-1 1 1,1 1-1,0 1-53,-4 1 0,0 0 0,0 1 0,-1 1 0,0 0 0,0 1 0,-1 0 0,-1 0 0,1 1 0,-2 0 0,0 1 0,0 0 0,6 13 0,-12-20 0,-1-1 0,0 1 0,-1 0 0,1 0 0,-1-1 0,0 1 0,0 0 0,0 0 0,-1 0 0,0 0 0,0 0 0,0 2 0,-1-6 0,1 0 0,0 0 0,-1 0 0,1 0 0,-1 0 0,1 0 0,-1 0 0,0 0 0,1-1 0,-1 1 0,0 0 0,0 0 0,1-1 0,-1 1 0,0 0 0,0-1 0,0 1 0,0-1 0,0 1 0,0-1 0,0 0 0,0 1 0,0-1 0,0 0 0,0 0 0,0 0 0,0 0 0,0 0 0,-30 4 0,30-4 0,1 0 0,-1 0 0,1 0 0,0 1 0,-1-1 0,1 0 0,-1 0 0,1 0 0,0 0 0,-1 0 0,1 0 0,-1 0 0,1 0 0,-1 0 0,1 0 0,0 0 0,-1 0 0,1 0 0,-1 0 0,1-1 0,-1 1 0,1 0 0,0 0 0,-1 0 0,1-1 0,0 1 0,-1 0 0,1 0 0,0-1 0,-1 1 0,1 0 0,0-1 0,-1 1 0,1 0 0,0-1 0,0 1 0,0-1 0,-1 1 0,1 0 0,0-1 0,0 1 0,0-1 0,0 1 0,0 0 0,0-1 0,0 1 0,0-1 0,0 1 0,0-1 0,0 1 0,0 0 0,0-1 0,0 1 0,0-1 0,0 1 0,0-1 0,1-2 0,-2-19 0,0 16 0,0-1 0,0 1 0,1-1 0,0 1 0,1-1 0,-1 1 0,1 0 0,0-1 0,1 1 0,0 0 0,0 0 0,0 0 0,2-4 0,12-13 0,1 1 0,1 0 0,1 2 0,12-11 0,-25 26 0,0 1 1,0-1-1,1 1 1,-1 1-1,1-1 1,0 1-1,0 0 1,0 1-1,0-1 0,1 2 1,6-2-1,7 0-14,0 2 0,1 0 0,5 1 14,-10 0-35,-15 0 3,0 0-1,0 0 1,0 0-1,-1 0 1,1 1 0,0-1-1,0 0 1,-1 1 0,1-1-1,0 1 1,-1 0 0,1 0-1,0-1 1,-1 1-1,1 0 1,-1 0 0,1 0-1,-1 1 1,0-1 0,0 0-1,1 1 1,-1-1-1,0 0 1,0 1 0,1 1 32,-1 1 75,1-1 1,-1 1 0,0 0-1,0 0 1,0 1 0,-1-1 0,0 0-1,1 0 1,-1 3-76,-6 20 181,-79 142-162,82-162-19,1 0 0,0 1 0,0-1 0,1 1 0,0 0 0,0-1 0,0 1 0,1 0 0,1 3 0,-1-4 0,0-6 0,0 0 0,0 1 0,0-1 0,1 0 0,-1 0 0,0 1 0,1-1 0,-1 0 0,1 0 0,-1 1 0,1-1 0,0 0 0,-1 0 0,1 0 0,0 0 0,0 0 0,0 0 0,0 0 0,0 0 0,0 0 0,0-1 0,0 1 0,0 0 0,0 0 0,3 0 0,0 1 0,-1-1 0,1 1 0,0-1 0,0 0 0,-1-1 0,1 1 0,0-1 0,1 1 0,3-1 0,0 0 0,1 0 0,-1-1 0,0 0 0,0-1 0,0 1 0,0-2 0,8-2 0,-6 0 0,-1 0 0,1 0 0,-1-1 0,0-1 0,0 0 0,-1 0 0,0 0 0,3-4 0,-8 7 0,1-1 0,0 0 0,-1 1 0,0-1 0,0 0 0,-1-1 0,1 1 0,-1 0 0,0-1 0,-1 1 0,1-1 0,-1 0 0,0 1 0,-1-1 0,1-4 0,-1-77 0,0 71 0,0 54 0,0-31 0,1-1 0,0 0 0,0 1 0,0-1 0,1 0 0,0 0 0,0 1 0,1-2 0,0 1 0,0 0 0,0 0 0,0-1 0,1 0 0,0 0 0,1 1 0,-2-2 0,0 1-4,0-1 1,0 1-1,1-1 0,0 0 0,0 0 1,0 0-1,0 0 0,1-1 1,0 1-1,-1-1 0,1 0 0,0-1 1,0 1-1,1-1 0,-1 0 1,1 0-1,-1-1 0,1 1 0,-1-1 1,1-1-1,-1 1 0,1-1 1,2 0 3,-6 0-721,0 0 1,0 0 0,0 0 0,1 1 0,-1-1 0,0 1-1,0-1 1,0 1 0,0-1 0,0 1 0,0 0-1,1 1 721,6 2-3950,16 3-9496</inkml:trace>
  <inkml:trace contextRef="#ctx0" brushRef="#br0" timeOffset="1224.72">1588 363 21290,'0'-2'228,"0"0"1,0 0-1,0 0 0,0 1 1,-1-1-1,1 0 1,0 0-1,-1 0 0,0 1 1,1-1-1,-1 0 1,0 0-1,0 1 1,0-1-1,0 1 0,0-1 1,0 1-1,0-1 1,-1 1-1,1 0 0,0 0 1,-1-1-1,1 1 1,-1 0-1,0 0 0,1 0 1,-1 1-1,0-1-228,-4-1 658,0 0-1,0 1 0,0 0 1,0 0-1,0 0 0,0 1 1,-6 0-658,9 0 22,0 1 1,1-1-1,-1 1 1,0-1-1,1 1 1,-1 0-1,1 0 1,-1 1-1,1-1 1,0 0-1,-1 1 1,1-1-1,0 1 1,0 0-1,0 0 1,0 0-1,0 0 1,1 0-1,-1 0 1,0 0-1,1 1 1,0-1-1,-1 2-22,-5 9-21,1 0 0,1 1 0,-4 13 21,6-19 26,-2 8-26,0 0 0,1 1 0,0-1 0,2 1 0,0 0 0,1-1 0,0 1 0,1 0 0,3 11 0,-3-25 0,1 1 0,0-1 0,1 0 0,-1 0 0,1 0 0,-1 0 0,1 0 0,0 0 0,0-1 0,0 1 0,0 0 0,1-1 0,-1 0 0,1 1 0,-1-1 0,1 0 0,0-1 0,0 1 0,0 0 0,0-1 0,0 1 0,0-1 0,0 0 0,0 0 0,0 0 0,3 0 0,11 2 0,-1-1 0,1 0 0,0-1 0,11-1 0,-26 0 0,5 1-65,0-1 1,-1 0-1,1-1 1,0 0-1,0 0 1,0 0-1,-1-1 1,1 0-1,-1 0 0,4-2 65,21-19-5229,-4 4-3481,-1 9-3229</inkml:trace>
  <inkml:trace contextRef="#ctx0" brushRef="#br0" timeOffset="1549.81">1854 143 10245,'-1'0'7067,"-10"-7"-2409,6 2-3441,4 4-822,0 0 0,0 1 0,1-1-1,-1 0 1,0 0 0,0 1 0,0-1 0,0 0 0,0 1 0,0-1 0,0 1 0,0 0-1,0-1 1,0 1 0,0 0 0,-1-1-395,1 2 123,1 0 1,-1-1-1,0 1 0,0 0 0,0 0 1,1 0-1,-1 0 0,0 0 0,1 0 1,-1 0-1,1 0 0,-1 0 0,1 0 1,-1 0-1,1 0 0,0 0 1,-1 0-1,1 0 0,0 0 0,0 1 1,0-1-1,0 0 0,0 0-123,-10 70 396,1 32-396,5-54 31,1 28-31,3 5 0,1-22 0,-1-51 0,0 0 0,1 0 0,1 0 0,-1 0 0,1-1 0,1 1 0,0-1 0,3 7 0,-3-5 0,-2-9 1,-1 0-1,1 1 1,0-1-1,-1 0 1,1 0-1,0 0 1,0 1-1,0-1 1,0 0-1,0 0 1,0 0-1,0-1 1,0 1-1,0 0 1,1 0-1,6 6-347,-7-6 10,0-1-1,0 1 1,0-1-1,0 1 1,0-1-1,0 0 1,0 0-1,0 1 1,0-1-1,0 0 1,0 0-1,0 0 1,0 0-1,0 0 1,0 0-1,0 0 1,0 0-1,0-1 1,0 1-1,1 0 338,2 0-10338,-4 0-1720</inkml:trace>
  <inkml:trace contextRef="#ctx0" brushRef="#br0" timeOffset="1887.35">1656 481 20489,'-1'-24'1960,"0"15"-1188,0-1-1,1 0 1,1 1-1,0-6-771,0 12 212,-1 1 0,1-1 0,-1 1-1,1-1 1,0 1 0,0-1 0,0 1 0,1 0 0,-1 0 0,0 0-1,1 0 1,-1 0 0,1 0 0,0 0 0,0 0 0,0 0-1,0 1 1,0-1 0,1 0-212,17-7 505,0 0 0,0 2 0,1 0 0,4 1-505,-19 4 61,9 0-23,-1 0-1,1 0 0,0 2 1,-1 0-1,14 1-37,7 1 27,-32-2-32,1 0 0,-1 0 0,1 0 1,-1 0-1,0 1 0,1-1 1,-1 1-1,0 0 0,0 0 0,1 1 1,-1-1-1,0 1 0,0-1 1,-1 1-1,1 0 0,0 0 1,1 1 4,-3-1 26,-1-1 1,1 0 0,-1 0 0,1 0 0,-1 0 0,1 1 0,-1-1 0,0 0-1,0 0 1,0 1 0,0-1 0,0 0 0,0 0 0,0 1 0,0-1 0,0 0-1,-1 1-26,0 18 376,1-11-360,0 0 0,-1 0 0,0 0 0,0 0 0,-1 0 0,0 0 0,-1 0 0,0-1 0,0 0 0,-4 7-16,2-4 0,1 1 0,0 0 0,1 0 0,0 0 0,1 0 0,1 1 0,-1-1 0,2 1 0,0-1 0,1 2 0,-1-13 0,0 0 0,0 0 0,1 1 0,-1-1 0,0 0 0,1 0 0,-1 0 0,1 0 0,-1 0 0,1 0 0,0 0 0,0 0 0,-1 0 0,1 0 0,0 0 0,0 0 0,0 0 0,0-1 0,0 1 0,0 0 0,0-1 0,0 1 0,0-1 0,0 1 0,0-1 0,0 1 0,1-1 0,-1 0 0,0 0 0,0 1 0,0-1 0,1 0 0,-1 0 0,50 1 0,-37-1 0,-10 0 0,-1 0 0,1-1 0,0 1 0,0-1 0,0 0 0,-1 0 0,1 0 0,0 0 0,-1-1 0,1 0 0,-1 1 0,0-1 0,1 0 0,-1-1 0,0 1 0,0 0 0,0-1 0,-1 0 0,3-2 0,14-17-85,-17 12-59,0 0 0,0 1 0,-1-1 0,-1 0 0,1 0 0,-2 0 0,1 0 0,-2-2 144,1-19 31,1-17 423,0 45-121,0 3-7,0 8-238,0 7-84,-1-5-4,1 0 0,0 0 0,0 0 0,1-1 1,1 1-1,-1 0 0,4 7 0,26 32 0,-20-27-21,-11-20-16,1-1 0,0 1 0,-1 0 1,1-1-1,0 1 0,0-1 0,0 1 0,1-1 0,-1 0 1,0 1-1,0-1 0,1 0 0,-1 0 0,1 0 0,0 1 37,18 18-1968,-19-19 1533,0 0 1,0 0-1,0 1 1,0-1-1,1 0 1,-1 0-1,0 0 1,0 0-1,1 0 0,-1 0 1,1 0-1,-1-1 1,0 1-1,1-1 1,0 1-1,-1-1 1,1 1-1,-1-1 0,1 0 1,-1 1-1,1-1 1,0 0-1,-1 0 1,2-1 434,22 1-11712</inkml:trace>
  <inkml:trace contextRef="#ctx0" brushRef="#br0" timeOffset="2242.34">2315 422 21850,'29'-35'854,"-28"34"-602,0-1 0,0 1-1,0 0 1,0-1 0,-1 1 0,1-1 0,0 0 0,-1 1 0,0-1 0,1 1 0,-1-1 0,0 0-1,0 1 1,0-1-252,4-4 3952,17 5-1367,-19 1-2585,-1 0 0,0 0 0,1 0 0,-1 0 0,1 0 0,-1 1 0,0-1 0,1 0 0,-1 1 0,0-1 0,1 1 0,-1-1 0,0 1 0,0 0 0,1 0 0,-1-1 0,0 1 0,1 1 0,12 23 0,-5-4 0,4 5 0,-4-10 0,-1 0 0,-1 1 0,0-1 0,-1 3 0,5 14 0,-9-26 0,1 0 0,-1 1 0,-1-1 0,1 0 0,-1 1 0,0-1 0,-1 5 0,0-11 0,0 0 0,-1 0 0,1 0 0,0 0 0,-1 0 0,1 0 0,-1 0 0,1-1 0,-1 1 0,1 0 0,-1 0 0,0 0 0,1-1 0,-1 1 0,0 0 0,0 0 0,0-1 0,1 1 0,-1-1 0,0 1 0,0-1 0,0 1 0,0-1 0,0 0 0,0 1 0,0-1 0,0 0 0,0 0 0,0 0 0,0 0 0,0 0 0,0 0 0,0 0 0,-1 0 0,-37-2 0,39 2 0,-1 0 0,1 0 0,-1 0 0,1-1 0,-1 1 0,0 0 0,1 0 0,-1 0 0,1-1 0,-1 1 0,1 0 0,-1-1 0,1 1 0,-1 0 0,1-1 0,-1 1 0,1 0 0,-1-1 0,1 1 0,0-1 0,-1 1 0,1-1 0,-2-4 0,1 0 0,0 0 0,1 0 0,-1 0 0,1 0 0,0 0 0,0 0 0,0 0 0,2-4 0,-1-14 0,-2 18 0,1 1 0,0 0 0,0-1 0,0 1 0,0 0 0,1-1 0,0 1 0,0 0 0,0-1 0,0 1 0,1 0 0,-1 0 0,1 0 0,0 0 0,1 0 0,-1 1 0,0-1 0,1 1 0,0-1 0,0 1 0,0 0 0,0 0 0,1 0 0,-1 1 0,1-1 0,-1 1 0,1 0 0,0 0 0,0 0 0,0 0 0,1 0 0,2-2 0,1 0 0,0 0 0,0 1 0,0-1 0,0 2 0,1-1 0,-1 1 0,1 1 0,-1-1 0,1 2 0,0-1 0,-1 1 0,1 0 0,3 1 0,-9 0 0,1 0 0,-1 0 0,1 0 0,-1 0 0,1 0 0,-1 1 0,0 0 0,0 0 0,0 0 0,0 0 0,0 0 0,0 0 0,1 2 0,32 39 0,-15-17 0,-19-24 0,0 0 0,0 0 0,1 0 0,-1-1 0,1 1 0,-1-1 0,1 1 0,0-1 0,-1 0 0,1 0 0,0 0 0,0-1 0,0 1 0,1 0 0,40 1 0,-38-2 0,-2-1 0,-1 0 0,1-1 0,-1 1 0,1-1 0,-1 0 0,0 0 0,0 0 0,0 0 0,0 0 0,0-1 0,0 1 0,-1-1 0,1 0 0,-1 1 0,0-1 0,0-1 0,0 1 0,0 0 0,1-3 0,-1-5 0,0 0 0,-1-1 0,0 1 0,-1-1 0,0 0 0,-2-6 0,2-5 0,-1 19 0,0 0 0,1 1 0,-1-1 0,0 1 0,-1-1 0,1 1 0,-1-1 0,1 1 0,-1 0 0,0 0 0,0 0 0,-1 0 0,1 0 0,0 0 0,-1 1 0,0-1 0,0 1 0,0 0 0,0 0 0,0 0 0,0 0 0,0 0 0,-1 1 0,1-1 0,0 1 0,-1 0 0,-4-3 0,0 2 0,-1-1 0,1 1 0,0 0 0,-1 1 0,0 0 0,1 0 0,-1 1 0,1 0 0,-8 1 0,12 0 0,1 0 0,-1 0 0,1 0 0,0 1 0,-1-1 0,1 1 0,0 0 0,0 0 0,0 0 0,0 0 0,0 1 0,1-1 0,-1 1 0,1-1 0,-1 1 0,1 0 0,0 0 0,0 0 0,0 1 0,1-1 0,-1 0 0,1 1 0,0-1 0,-1 3 0,-2 10 0,0 0 0,1 0 0,1 1 0,-1 11 0,3-28 0,-1 14 0,0 0 0,1 0 0,1 0 0,0 0 0,1 0 0,0-1 0,1 1 0,-1-7 0,0 0 0,1 0 0,0-1 0,0 1 0,1-1 0,-1 0 0,1 0 0,1 0 0,-1 0 0,1-1 0,0 0 0,0 0 0,0 0 0,3 1 0,-2 0 0,1-1 0,-1 0 0,1 0 0,0-1 0,0 0 0,0 0 0,1 0 0,0-1 0,-1 0 0,1-1 0,0 0 0,0 0 0,1 0 0,-1-1 0,0-1 0,1 1 0,5-1-18,23-1 56,-35 1-50,-1-1 0,1 1 0,-1 0 0,1-1 1,-1 1-1,1-1 0,-1 1 0,1-1 0,-1 0 0,0 0 0,1 1 1,-1-1-1,0 0 0,0 0 0,0 0 0,0 0 0,0-1 0,0 1 1,1 0 11,1-2-2614,1 1 3018,-1 3-4657,-4-1-6639,-18 0-1834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0:36.0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231 106 1372 0 0,'-17'-2'3096'0'0,"12"2"-1745"0"0,0-1-1 0 0,1 0 0 0 0,-1-1 0 0 0,1 1 0 0 0,-1-1 1 0 0,1 0-1 0 0,0 0 0 0 0,0 0 0 0 0,0-1 1 0 0,0 0-1 0 0,0 1 0 0 0,0-1 0 0 0,1-1 0 0 0,-6-5 1 0 0,9 8-1215 0 0,0 0 1 0 0,0 1 0 0 0,0-1 0 0 0,0 0 0 0 0,0 0 0 0 0,0 0 0 0 0,0 0-1 0 0,0 0 1 0 0,0 0 0 0 0,1 1 0 0 0,-1-1 0 0 0,0 0 0 0 0,1 0-1 0 0,-1 0 1 0 0,0 1 0 0 0,1-1 0 0 0,-1 0 0 0 0,1 0 0 0 0,-1 1 0 0 0,1-1-1 0 0,0 0 1 0 0,-1 1 0 0 0,1-1 0 0 0,0 1 0 0 0,-1-1 0 0 0,1 1-1 0 0,0-1 1 0 0,0 1 0 0 0,-1-1 0 0 0,1 1 0 0 0,0 0 0 0 0,1-1 0 0 0,30-13 1662 0 0,-24 12-1713 0 0,0 0 1 0 0,1 1-1 0 0,-1 0 1 0 0,1 0-1 0 0,-1 1 1 0 0,1 0-1 0 0,-1 0 1 0 0,1 1-1 0 0,-1 0 1 0 0,1 1-1 0 0,-1 0 1 0 0,0 0-1 0 0,0 1 1 0 0,0 0-1 0 0,0 0 1 0 0,0 1-1 0 0,0 0 1 0 0,-1 0 0 0 0,9 8-1 0 0,-14-11-86 0 0,-1 1 0 0 0,0-1 0 0 0,1 1 0 0 0,-1 0 0 0 0,0 0 0 0 0,0 0 0 0 0,0 0 0 0 0,0 0 0 0 0,0 0 0 0 0,-1 0 0 0 0,1 0 0 0 0,0 0 0 0 0,-1 0 0 0 0,0 0 0 0 0,1 0 0 0 0,-1 0 0 0 0,0 0 0 0 0,0 1 0 0 0,0-1 0 0 0,-1 0 0 0 0,1 0 0 0 0,0 0 0 0 0,-1 0 0 0 0,1 0 0 0 0,-1 0 0 0 0,0 0 0 0 0,0 0 0 0 0,0 0 0 0 0,0 0 0 0 0,0 0 0 0 0,0 0 0 0 0,0 0 0 0 0,-1-1 0 0 0,1 1 0 0 0,0-1 0 0 0,-1 1 0 0 0,-2 1 0 0 0,-2 4 0 0 0,-1-1 0 0 0,0 0 0 0 0,1-1 0 0 0,-2 0 0 0 0,1 0 0 0 0,-1 0 0 0 0,-14 6 0 0 0,17-9 0 0 0,-11 4 0 0 0,-1 0 0 0 0,0-1 0 0 0,-18 3 0 0 0,31-8 0 0 0,-1 1 0 0 0,0-1 0 0 0,1 1 0 0 0,-1-1 0 0 0,0-1 0 0 0,1 1 0 0 0,-1-1 0 0 0,0 0 0 0 0,1 0 0 0 0,-1 0 0 0 0,1 0 0 0 0,-1-1 0 0 0,1 0 0 0 0,0 0 0 0 0,0 0 0 0 0,-6-4 0 0 0,8 4 0 0 0,0 0 0 0 0,1 0 0 0 0,-1 0 0 0 0,0 0 0 0 0,1 0 0 0 0,0 0 0 0 0,-1 0 0 0 0,1 0 0 0 0,0-1 0 0 0,0 1 0 0 0,0 0 0 0 0,1-1 0 0 0,-1 1 0 0 0,0-1 0 0 0,1 1 0 0 0,0-1 0 0 0,-1 1 0 0 0,1-1 0 0 0,0 1 0 0 0,0-1 0 0 0,1 0 0 0 0,-1 1 0 0 0,1-1 0 0 0,-1 1 0 0 0,1 0 0 0 0,0-1 0 0 0,-1 1 0 0 0,1-1 0 0 0,0 1 0 0 0,1 0 0 0 0,-1 0 0 0 0,2-3 0 0 0,3-6 0 0 0,1 0 0 0 0,0 0 0 0 0,1 1 0 0 0,0 0 0 0 0,11-9 0 0 0,-15 14 0 0 0,1 0 0 0 0,0 1 0 0 0,1 0 0 0 0,-1 1 0 0 0,1-1 0 0 0,-1 1 0 0 0,1 0 0 0 0,0 0 0 0 0,0 1 0 0 0,1 0 0 0 0,-1 0 0 0 0,0 0 0 0 0,12-1 0 0 0,-16 3 0 0 0,0 0 0 0 0,0 0 0 0 0,0 0 0 0 0,0 0 0 0 0,0 1 0 0 0,0-1 0 0 0,0 0 0 0 0,0 1 0 0 0,0 0 0 0 0,0-1 0 0 0,0 1 0 0 0,0 0 0 0 0,0 0 0 0 0,0 0 0 0 0,-1 1 0 0 0,1-1 0 0 0,0 0 0 0 0,1 2 0 0 0,-1 0 0 0 0,0 0 0 0 0,0-1 0 0 0,-1 1 0 0 0,1 0 0 0 0,-1 0 0 0 0,0 0 0 0 0,0 1 0 0 0,0-1 0 0 0,0 0 0 0 0,0 0 0 0 0,-1 0 0 0 0,1 1 0 0 0,-1-1 0 0 0,0 0 0 0 0,0 4 0 0 0,0 3 0 0 0,-1 0 0 0 0,0 0 0 0 0,-1 1 0 0 0,0-2 0 0 0,0 1 0 0 0,-1 0 0 0 0,0 0 0 0 0,-1-1 0 0 0,0 0 0 0 0,-10 17 0 0 0,12-22 0 0 0,0-1 0 0 0,-1 1 0 0 0,0-1 0 0 0,0 1 0 0 0,0-1 0 0 0,0 0 0 0 0,0 0 0 0 0,-1 0 0 0 0,1-1 0 0 0,-1 1 0 0 0,0-1 0 0 0,0 0 0 0 0,0 0 0 0 0,0 0 0 0 0,0 0 0 0 0,0-1 0 0 0,0 1 0 0 0,-1-1 0 0 0,1-1 0 0 0,-1 1 0 0 0,1 0 0 0 0,0-1 0 0 0,-1 0 0 0 0,1 0 0 0 0,-1 0 0 0 0,-6-2 0 0 0,9 2 0 0 0,-1-1 0 0 0,0 0 0 0 0,1 1 0 0 0,-1-1 0 0 0,1 0 0 0 0,-1 0 0 0 0,1-1 0 0 0,0 1 0 0 0,-1-1 0 0 0,1 1 0 0 0,0-1 0 0 0,0 1 0 0 0,0-1 0 0 0,0 0 0 0 0,0 0 0 0 0,0 0 0 0 0,1 0 0 0 0,-1-1 0 0 0,1 1 0 0 0,-1 0 0 0 0,1-1 0 0 0,0 1 0 0 0,0-1 0 0 0,0 1 0 0 0,0-1 0 0 0,1 1 0 0 0,-1-1 0 0 0,0 0 0 0 0,1-2 0 0 0,-1 1 0 0 0,1-1 0 0 0,0 1 0 0 0,0 0 0 0 0,1 0 0 0 0,-1-1 0 0 0,1 1 0 0 0,0 0 0 0 0,0 0 0 0 0,0 0 0 0 0,0 0 0 0 0,1 0 0 0 0,0 0 0 0 0,0 0 0 0 0,0 0 0 0 0,0 1 0 0 0,3-4 0 0 0,0 1 0 0 0,0 1 0 0 0,1 0 0 0 0,-1 1 0 0 0,1-1 0 0 0,0 1 0 0 0,1 0 0 0 0,-1 1 0 0 0,1-1 0 0 0,-1 1 0 0 0,14-4 0 0 0,-18 6 0 0 0,1 1 0 0 0,0-1 0 0 0,-1 1 0 0 0,1-1 0 0 0,0 1 0 0 0,0 0 0 0 0,-1 0 0 0 0,1 0 0 0 0,0 0 0 0 0,0 1 0 0 0,-1-1 0 0 0,1 1 0 0 0,0-1 0 0 0,-1 1 0 0 0,1 0 0 0 0,-1 0 0 0 0,1 0 0 0 0,-1 1 0 0 0,1-1 0 0 0,-1 0 0 0 0,0 1 0 0 0,0 0 0 0 0,0 0 0 0 0,0-1 0 0 0,0 1 0 0 0,0 0 0 0 0,0 0 0 0 0,0 1 0 0 0,-1-1 0 0 0,1 0 0 0 0,1 5 0 0 0,-1-2 0 0 0,0-1 0 0 0,0 1 0 0 0,0 0 0 0 0,-1-1 0 0 0,0 1 0 0 0,0 0 0 0 0,0 0 0 0 0,-1 0 0 0 0,0 0 0 0 0,0 0 0 0 0,0 0 0 0 0,0-1 0 0 0,-1 1 0 0 0,0 0 0 0 0,0 0 0 0 0,0 0 0 0 0,-1-1 0 0 0,1 1 0 0 0,-5 7 0 0 0,2-4 0 0 0,-1 0 0 0 0,0-1 0 0 0,0 1 0 0 0,0-1 0 0 0,-1-1 0 0 0,-1 1 0 0 0,1-1 0 0 0,-1 0 0 0 0,0 0 0 0 0,-13 8 0 0 0,13-10 0 0 0,-1 1 0 0 0,0-1 0 0 0,0-1 0 0 0,0 0 0 0 0,0 0 0 0 0,0 0 0 0 0,-1-1 0 0 0,1 0 0 0 0,-1-1 0 0 0,1 0 0 0 0,-11 0 0 0 0,14-1 0 0 0,0-1 0 0 0,0 1 0 0 0,0-1 0 0 0,0 0 0 0 0,0 0 0 0 0,0-1 0 0 0,0 1 0 0 0,1-1 0 0 0,-1 0 0 0 0,1 0 0 0 0,-1-1 0 0 0,1 0 0 0 0,0 1 0 0 0,0-1 0 0 0,0-1 0 0 0,0 1 0 0 0,1 0 0 0 0,-1-1 0 0 0,-5-7 0 0 0,8 10 0 0 0,0-1 0 0 0,0 1 0 0 0,0 0 0 0 0,1-1 0 0 0,-1 1 0 0 0,0-1 0 0 0,1 1 0 0 0,-1-1 0 0 0,1 1 0 0 0,-1-1 0 0 0,1 1 0 0 0,0-1 0 0 0,0 1 0 0 0,-1-1 0 0 0,1 1 0 0 0,0-1 0 0 0,0 1 0 0 0,1-1 0 0 0,-1 0 0 0 0,0 1 0 0 0,1-1 0 0 0,-1 1 0 0 0,0-1 0 0 0,2-1 0 0 0,0 0 0 0 0,0 0 0 0 0,0 0 0 0 0,0 1 0 0 0,0-1 0 0 0,1 1 0 0 0,-1 0 0 0 0,1 0 0 0 0,-1-1 0 0 0,1 2 0 0 0,0-1 0 0 0,3-2 0 0 0,3 0 0 0 0,-1 0 0 0 0,1 1 0 0 0,0 0 0 0 0,0 0 0 0 0,0 1 0 0 0,0 0 0 0 0,16-2 0 0 0,-13 4 0 0 0,-1 1 0 0 0,0-1 0 0 0,0 2 0 0 0,0 0 0 0 0,0 0 0 0 0,-1 1 0 0 0,1 0 0 0 0,-1 0 0 0 0,1 2 0 0 0,16 8 0 0 0,-27-13 3 0 0,0 0-1 0 0,1 1 1 0 0,-1-1-1 0 0,0 0 1 0 0,0 0 0 0 0,1 1-1 0 0,-1-1 1 0 0,0 0-1 0 0,0 1 1 0 0,1-1-1 0 0,-1 0 1 0 0,0 0 0 0 0,0 1-1 0 0,0-1 1 0 0,0 1-1 0 0,0-1 1 0 0,0 0 0 0 0,0 1-1 0 0,1-1 1 0 0,-1 0-1 0 0,0 1 1 0 0,0-1-1 0 0,0 0 1 0 0,0 1 0 0 0,0-1-1 0 0,-1 0 1 0 0,1 1-1 0 0,0-1 1 0 0,0 1 0 0 0,0-1-1 0 0,0 0 1 0 0,0 1-1 0 0,0-1 1 0 0,-1 0 0 0 0,1 1-1 0 0,0-1 1 0 0,0 0-1 0 0,0 0 1 0 0,-1 1-1 0 0,1-1 1 0 0,0 0 0 0 0,0 0-1 0 0,-1 1 1 0 0,1-1-1 0 0,0 0 1 0 0,-1 0 0 0 0,1 0-1 0 0,0 1 1 0 0,-1-1-1 0 0,1 0 1 0 0,0 0-1 0 0,-1 0 1 0 0,1 0 0 0 0,0 0-1 0 0,-1 0 1 0 0,0 0 0 0 0,-23 10-741 0 0,7-5-4416 0 0,14-4 3290 0 0,0 0 0 0 0,0 1 0 0 0,0-1 0 0 0,-1 1 0 0 0,2 0 0 0 0,-1 0 0 0 0,0 0 0 0 0,0 1 0 0 0,-3 3 0 0 0,-10 18-4302 0 0,6-3 4201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3:02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22330,'57'-1'9764,"-31"-1"-9596,0 2 0,-1 1 1,1 2-1,25 4-168,-12-1 0,36 1 0,5 0 0,-79-7 0,0 0 0,0 0 0,0 0 0,0 0 0,0 0 0,0 0 0,-1 0 0,1 0 0,0 1 0,0-1 0,0 0 0,0 0 0,-1 1 0,1-1 0,0 1 0,0-1 0,-1 0 0,1 1 0,0-1 0,-1 1 0,1 0 0,0-1 0,-1 1 0,1 0 0,-1-1 0,1 1 0,-1 0 0,1 0 0,-1-1 0,0 1 0,1 0 0,-1 0 0,0 0 0,0-1 0,1 1 0,-1 1 0,0-2-19,0 0-1,0 1 1,0-1-1,0 0 1,0 0 0,0 1-1,0-1 1,0 0-1,0 1 1,-1-1 0,1 0-1,0 1 1,0-1-1,0 0 1,0 1-1,0-1 1,-1 0 0,1 0-1,0 1 1,0-1-1,-1 0 1,1 0 0,0 0-1,0 1 1,-1-1-1,1 0 1,0 0 0,0 0-1,-1 0 1,1 1-1,0-1 1,-1 0 0,1 0-1,0 0 1,-1 0-1,1 0 1,0 0 0,-1 0-1,1 0 1,0 0-1,-1 0 1,1 0-1,0 0 1,0 0 0,-1 0-1,1 0 1,0-1-1,-1 1 1,1 0 0,0 0-1,-1 0 20,-5 0-1310,-29 0-10410,18 0-3185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3:00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232 313 19449,'0'-1'3102,"0"-10"-1855,1-14 2468,0 18-2986,0-1 0,-1 1-1,0 0 1,0-1 0,-1 1 0,0-1 0,-2-5-729,2 12 6,0 0 0,0 1 0,0-1 0,0 0 0,0 0 0,0 1 1,0-1-1,0 1 0,0-1 0,0 1 0,0-1 0,-1 1 0,1 0 0,0-1 0,0 1 0,-1 0 0,1 0 0,0 0 1,0 0-1,-1 0 0,1 0 0,0 0 0,-1 1-6,-3-1 12,-3 0-12,-8-1 0,0 1 0,-1 1 0,1 0 0,0 2 0,-5 0 0,18-2 0,0 1 0,0-1 0,0 0 0,0 1 0,1 0 0,-1 0 0,0 0 0,1 0 0,-1 0 0,1 0 0,0 0 0,0 1 0,0-1 0,0 1 0,0 0 0,1-1 0,-1 1 0,1 0 0,-1 0 0,1 0 0,0 0 0,0 1 0,-5 13 0,0-2 0,0 0 0,1 0 0,1 1 0,1 0 0,0-1 0,-1 17 0,4-18 0,0-8 0,0 1 0,0-1 0,0 0 0,1 0 0,-1 0 0,1 1 0,1-1 0,1 5 0,-1-8 0,0-1 0,0 1 0,0-1 0,0 0 0,0 1 0,0-1 0,0 0 0,1 0 0,-1-1 0,1 1 0,-1-1 0,1 1 0,0-1 0,0 0 0,0 0 0,0 0 0,0 0 0,-1 0 0,2-1 0,0 1 0,4 1-24,0-1 0,0 0 0,0-1 0,1 1 0,-1-2 0,0 1 0,0-1 0,0 0 0,1-1 0,-1 0 0,0 0 0,-1-1 0,1 0 0,0 0 0,-1-1 0,3-1 24,-4 2-71,-1-1-1,1 0 0,-1 0 0,0 0 0,0-1 1,-1 0-1,1 0 0,-1 0 0,0 0 0,0-1 1,0 1-1,-1-1 0,0 0 0,0 0 0,-1-1 1,0 1-1,0 0 0,0-1 0,-1 1 0,1-3 72,0-87 335,-2 66 198,0 27-35,0 6-116,-1 37-315,4 86-62,-3-122-19,1 0 0,-1 0-1,1 0 1,1 0 0,-1 0 0,0-1 0,1 1-1,0 0 1,0-1 0,0 1 0,0-1 0,0 0-1,1 0 1,0 0 0,-1 0 0,1 0 0,0 0-1,1-1 1,-1 0 0,0 1 0,1-1 0,-1 0 0,1-1-1,0 1 1,-1-1 0,1 1 0,0-1 0,0 0-1,0 0 1,0-1 0,0 1 0,3-1 14,3 1-910,-1-1 1,1 0 0,0-1 0,-1 1-1,1-2 1,0 0 909,-2 1-2380,0-1 1,-1-1-1,1 1 0,-1-1 1,0-1-1,2 0 2380,-5 2-10978</inkml:trace>
  <inkml:trace contextRef="#ctx0" brushRef="#br0" timeOffset="343.6">626 105 18088,'0'-12'762,"1"6"-163,-1 1 1,0-1-1,0 1 1,0 0-1,-1-1 0,1 1 1,-1 0-1,0-1 0,-1 1 1,0 0-1,1 0 0,-2 0 1,1 0-1,0 0 0,-1 1 1,-2-3-600,3 5 2067,2 2-514,-1 4-931,-3 8-609,2 0 1,0-1 0,0 1-1,1 0 1,1 0 0,0 8-14,-1 12 3,-6 77-3,4 10 0,3 99 0,0-218 0,0 0 0,0 0 0,0 0-1,0 1 1,0-1 0,0 0 0,0 0 0,0 0 0,0 0 0,0 0-1,0 1 1,0-1 0,0 0 0,0 0 0,0 0 0,0 0-1,0 1 1,0-1 0,0 0 0,0 0 0,0 0 0,0 0 0,1 0-1,-1 1 1,0-1 0,0 0 0,0 0 0,0 0 0,0 0 0,0 0-1,0 0 1,1 0 0,-1 0 0,0 1 0,0-1 0,0 0 0,0 0-1,0 0 1,1 0 0,-1 0 0,0 0 0,0 0 0,0 0-1,0 0 1,1 0 0,6-5 17,4-6-286,4 2-1660,39-17-4079,-40 19-5584,-14 7-587</inkml:trace>
  <inkml:trace contextRef="#ctx0" brushRef="#br0" timeOffset="717.38">498 293 12406,'-10'-5'2736,"1"-1"0,0-1 0,0 0 0,-3-3-2736,-15-12 3836,26 21-3724,1 1 0,-1-1 0,1 0 0,-1 1 1,1-1-1,0 0 0,-1 0 0,1 1 0,0-1 0,-1 0 1,1 0-1,0 0 0,0 1 0,0-1 0,0 0 0,0 0 1,0 0-1,0 0 0,0 1 0,0-1 0,0 0 0,0 0 0,1 0 1,-1 1-1,0-1 0,1 0 0,-1 0 0,0 0 0,1 1 1,-1-1-1,1 0 0,-1 1 0,1-1 0,-1 0 0,1 1 1,0-1-1,-1 1 0,1-1 0,0 1 0,-1-1 0,1 1 1,0 0-1,0-1 0,-1 1 0,1 0 0,0-1 0,0 1 1,0 0-1,0 0-112,41-4 42,1 3 0,38 3-42,5 0 1,-76-2-1,0 0 0,0 1 0,0 1 0,0-1 0,0 2 0,0-1 0,0 1 0,0 1 0,-1 0 0,2 1 0,-9-4 0,-1 1 0,1 0 0,-1-1 0,1 1 0,-1 0 0,0 0 0,0 0 0,0 0 0,0 0 0,0 0 0,-1 0 0,1 0 0,0 0 0,-1 0 0,0 0 0,1 1 0,-1-1 0,0 0 0,0 0 0,0 2 0,-5 45 0,-14 5 0,13-22 0,2 0 0,0 16 0,4-46 0,0 0 0,0 0 0,1 0 0,-1-1 0,0 1 0,1 0 0,-1-1 0,1 1 0,0 0 0,0-1 0,-1 1 0,1-1 0,0 1 0,0-1 0,1 1 0,-1-1 0,0 0 0,0 1 0,1-1 0,0 0 0,2 2 0,0 0 0,0-1 0,0 0 0,0 0 0,1 0 0,-1 0 0,1-1 0,0 1 0,10 1 0,0-1 0,-1 0 0,1-1 0,8 0 0,-16-1 0,-1 0 0,1-1 0,0 1 0,0-1 0,-1-1 0,1 1 0,-1-1 0,1 0 0,-1-1 0,0 1 0,1-2 0,-4 2 0,0 0 0,0 0 0,-1 0 0,1 0 0,-1-1 0,0 1 0,0-1 0,1 0 0,-2 0 0,1 1 0,0-1 0,-1 0 0,1-1 0,-1 1 0,0 0 0,0 0 0,0 0 0,0-1 0,-1 1 0,1 0 0,-1-1 0,0 1 0,0-1 0,0 1 0,0-3 0,-1 0 0,0 0 0,0 0 0,0 0 0,-1 0 0,0 0 0,0 1 0,0-1 0,-1 1 0,1-1 0,-2 1 0,0-2 0,-9-10 0,0-1 0,-15-12 0,8 8 0,-17-30 0,36 47 156,0 5-5045,1-1-5243,0 1-1447</inkml:trace>
  <inkml:trace contextRef="#ctx0" brushRef="#br0" timeOffset="1103.85">1110 236 20169,'16'5'9376,"-2"13"-7794,-3 1-716,-2-6-711,-1 0 0,-1 0 0,0 1-1,0-1 1,0 6-155,24 42 0,-10-4 0,-19-39 0,-2-17 0,0 0 0,0-1 0,0 1 0,-1 0 0,1-1 0,0 1 0,-1-1 0,1 1 0,0-1 0,-1 1 0,1-1 0,0 1 0,-1-1 0,1 1 0,-1-1 0,1 1 0,-1-1 0,1 0 0,-1 1 0,0-1 0,1 0 0,-1 0 0,1 1 0,-1-1 0,0 0 0,1 0 0,-1 0 0,1 0 0,-1 0 0,0 1 0,1-1 0,-1 0 0,0-1 0,1 1 0,-1 0 0,0 0 0,1 0 0,-1 0 0,1 0 0,-1-1 0,0 1 0,1 0 0,-4-1 0,1 1 0,2 1 0,0-1 0,-1 0 0,1 0 0,0 0 0,0 0 0,0 0 0,-1 0 0,1 0 0,0-1 0,0 1 0,0 0 0,0 0 0,-1-1 0,1 1 0,0-1 0,0 1 0,0-1 0,0 0 0,0 1 0,0-1 0,0 0 0,0 0 0,1 0 0,-1 0 0,0 0 0,-1-18 0,2 11 0,0-3 0,0-1 0,1 0 0,0 0 0,1 0 0,0-1 0,-1 9 0,1 0 0,-1 0 0,1 0 0,0 0 0,0 0 0,0 0 0,1 1 0,-1-1 0,1 1 0,0-1 0,0 1 0,0 0 0,0 0 0,0 0 0,1 1 0,1-2 0,6-3-7,-1 1 1,1 0-1,1 0 1,-1 1-1,1 1 1,-1 0-1,1 0 0,1 1 1,-1 1-1,0 0 1,0 0-1,1 2 1,2-1 6,-10 1-63,0 1 1,1-1-1,-1 1 0,0 0 1,0 0-1,0 1 1,0-1-1,-1 1 1,1 0-1,0 1 1,-1-1-1,1 1 1,-1 0-1,0 0 0,0 0 1,0 0-1,0 1 1,3 3 62,-3-1 4,-1-1 0,0 1 0,0-1 1,0 1-1,-1 0 0,0 0 0,0 0 0,0 0 1,-1 1-1,0-1 0,0 0 0,-1 1 0,1-1 0,-2 3-4,1 37 1121,0-57-1096,-2-31-17,2 39-8,0 0 0,0 1 0,0-1 0,1 0 0,-1 1 0,1-1-1,-1 1 1,1-1 0,0 0 0,0 1 0,0-1 0,1-1 0,2 1 0,0 1 0,0-1 0,0 1 0,0-1 0,1 1 0,-1 1 0,0-1 0,1 0 0,-1 1 0,1 0 0,0 0 0,-1 1 0,1-1 0,3 1 0,36-8 0,-25 2 0,-9 3 0,0 0 0,0 0 0,0 1 0,0 0 0,0 1 0,8 0 0,-15 1 0,0 0 0,0 0 0,0 1 0,-1-1 0,1 1 0,0 0 0,-1 0 0,1 0 0,0 0 0,-1 0 0,0 1 0,1-1 0,-1 1 0,0-1 0,1 1 0,-1 0 0,0 0 0,0 0 0,-1 0 0,1 0 0,0 1 0,-1-1 0,1 1 0,-1-1 0,0 1 0,0-1 0,0 1 0,1 1 0,1 7 0,0 0 0,0 0 0,-1 1 0,-1-1 0,0 3 0,0-9 0,-1 0 0,0-1 0,0 1 0,0 0 0,-1 0 0,0-1 0,0 1 0,0-1 0,0 1 0,-1-1 0,1 1 0,-1-1 0,-2 4 0,0-6-519,-1 3 1863,3 2-4482,1 8-5333,1-15-3667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3:19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9204,'0'0'6630,"0"0"2307,0 0-5015,0 0-1716,0-13-338,0 11-1868,0-3 0,0-1 0,0 1 0,0-1 0,1 1 0,0-1 0,0 1 0,0-1 0,0 4 0,0 0 0,0 0 0,1 1 0,-1-1 0,0 0 0,1 0 0,-1 1 0,1-1 0,-1 1 0,1-1 0,0 1 0,-1 0 0,1 0 0,0-1 0,0 1 0,0 0 0,0 1 0,0-1 0,0 0 0,117-41 0,-113 40 0,1 1 0,-1-1 0,1 1 0,-1 0 0,1 1 0,-1 0 0,1 0 0,0 0 0,-1 1 0,1 0 0,-1 0 0,1 0 0,-1 1 0,0 0 0,1 0 0,-1 1 0,0 0 0,1 1 0,5 4 0,0 0 0,-1 0 0,-1 1 0,1 1 0,-1 0 0,-1 0 0,3 4 0,6 19 0,-16-29 0,0 1 0,0-1 0,0 0 0,1 0 0,0 0 0,0 0 0,0 0 0,0-2 0,-3-1 0,1-1 0,0 0 0,-1 1 0,1 0 0,0-1 0,-1 1 0,1-1 0,-1 1 0,1 0 0,-1-1 0,1 1 0,-1 0 0,1 0 0,-1-1 0,0 1 0,1 0 0,-1 0 0,0 0 0,0-1 0,0 1 0,0 0 0,0 0 0,1 0 0,-1 0 0,-1 0 0,1-1 0,0 1 0,0 0 0,0 0 0,0 0 0,0-1 0,0 1 0,0-1 0,-1 1 0,1-1 0,0 0 0,0 1 0,0-1 0,0 0 0,0 1 0,-1-1 0,1 1 0,0-1 0,0 0 0,0 1 0,-1-1 0,1 0 0,0 0 0,-1 1 0,1-1 0,0 0 0,0 1 0,-1-1 0,1 0 0,-1 0 0,1 0 0,0 0 0,-1 1 0,1-1 0,0 0 0,-1 0 0,1 0 0,-1 0 0,1 0 0,0 0 0,-1 0 0,1 0 0,-1 0 0,1 0 0,-1 0 0,-3 0 0,-15 4 0,1-1 0,-1-1 0,0 0 0,-1-2 0,-7-1 0,0 1 0,0 1 0,-10 2 0,31-2 0,1 1 0,-1-1 0,1 1 0,-1 0 0,1 1 0,0-1 0,0 1 0,0 0 0,0 1 0,0-1 0,1 1 0,0 0 0,0 0 0,0 0 0,0 1 0,0-1 0,1 1 0,0 0 0,0 0 0,0 0 0,1 0 0,-1 1 0,1-1 0,1 1 0,-1-1 0,0 6 0,0-5 0,1 0 0,0 1 0,0-1 0,0 1 0,1-1 0,0 1 0,0-1 0,1 1 0,0-1 0,0 1 0,0-1 0,1 0 0,0 0 0,0 1 0,1-1 0,0-1 0,0 1 0,0 0 0,0-1 0,1 1 0,0-1 0,0 0 0,1 0 0,3 1 0,0 0 0,1-1 0,0 0 0,0 0 0,0-1 0,0 0 0,1-1 0,-1 0 0,1 0 0,0-1 0,5 1 0,19 1 0,-1-2 0,27-1 0,-54 0 0,-1-1 0,1 0 0,-1 0 0,0-1 0,1 1 0,-1-1 0,1 0 0,-1-1 0,0 1 0,0-1 0,0 0 0,0 0 0,0-1 0,0 1 0,-1-1 0,1 0 0,-1-1 0,0 1 0,1-1 0,19-22 0,-24 26 0,0 0 0,0 0 0,0 0 0,0 0 0,0 0 0,0 0 0,0 0 0,0-1 0,0 1 0,0 0 0,1 0 0,-1 0 0,0 0 0,0 0 0,0 0 0,0 0 0,0 0 0,0-1 0,0 1 0,0 0 0,0 0 0,0 0 0,0 0 0,0 0 0,0 0 0,0-1 0,0 1 0,0 0 0,0 0 0,0 0 0,0 0 0,0 0 0,0 0 0,0 0 0,-1-1 0,1 1 0,0 0 0,0 0 0,0 0 0,0 0 0,0 0 0,0 0 0,0 0 0,0 0 0,0 0 0,0 0 0,-1 0 0,1-1 0,0 1 0,0 0 0,0 0 0,0 0 0,0 0 0,0 0 0,0 0 0,-1 0 0,1 0 0,0 0 0,0 0 0,0 0 0,0 0 0,0 0 0,-2 0-658,-7-1 1305,4 1-4447,-5 0-4741,-19 0-6351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3:20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59 248 5442,'1'0'9762,"9"0"-6384,13 1 3875,-17 0-6724,0-1-1,0 0 1,1 0 0,-1-1-1,0 1 1,0-1-1,0-1 1,0 1 0,2-2-529,8-3 310,0-2 1,0 0 0,0-1-1,-1 0 1,-1-1-1,0-1 1,12-11-311,-7 6 0,-17 14 0,1 0 0,-1 0 0,1 0 0,-1-1 0,0 1 0,0 0 0,0-1 0,0 0 0,0 1 0,-1-1 0,1 0 0,-1 0 0,0 0 0,0 0 0,1-2 0,-1 1 0,1-1 0,-1 0 0,0 0 0,0 0 0,0-1 0,-1 1 0,0 0 0,0-5 0,0 8 0,-1 1 0,1-1 0,-1 1 0,1-1 0,-1 1 0,0-1 0,1 1 0,-1-1 0,0 1 0,0 0 0,0 0 0,0-1 0,0 1 0,-1 0 0,1 0 0,0 0 0,0 0 0,-1 0 0,1 1 0,-1-1 0,1 0 0,-1 1 0,1-1 0,-1 0 0,1 1 0,-1 0 0,1-1 0,-1 1 0,-13-4 0,-4-1 0,0 1 0,-1 1 0,-1 0 0,14 2 0,-1 1 0,1 0 0,0 1 0,0 0 0,0 0 0,0 0 0,0 1 0,0 0 0,0 0 0,-3 2 0,8-3 0,0 0 0,0 0 0,0 0 0,0 1 0,0-1 0,0 0 0,0 1 0,0 0 0,1-1 0,-1 1 0,0 0 0,1 0 0,0 0 0,-1 0 0,1 0 0,0 0 0,-1 2 0,0 3 0,0 1 0,0 1 0,0-1 0,0 8 0,1-3 0,-1-4 0,1 0 0,0 1 0,0-1 0,1 1 0,0-1 0,1 1 0,0-1 0,1 1 0,0-1 0,0 0 0,1 0 0,0 0 0,1 0 0,0 0 0,0-1 0,1 0 0,0 0 0,0 0 0,5 5 0,10 5 0,0 0 0,13 7 0,-13-11 0,-1 1 0,13 15 0,-25-25 0,-1 4 0,-4 21 0,-2-29 0,0 0 0,-1 0 0,1 0 0,-1 0 0,1 0 0,-1 0 0,1 0 0,-1 0 0,1 0 0,-1 0 0,0-1 0,1 1 0,-1 0 0,0 0 0,0-1 0,0 1 0,0 0 0,1-1 0,-1 1 0,0-1 0,0 1 0,0-1 0,0 0 0,0 1 0,0-1 0,0 0 0,-1 0 0,1 1 0,0-1 0,0 0 0,0 0 0,-3 0 0,-29 5 0,-1-2 0,0-2 0,-32-2 0,26 1 0,37 0 22,0 0 0,0-1 0,0 1 0,0 0 0,0-1 0,0 0-1,0 0 1,0 0 0,1 0 0,-1 0 0,0 0 0,1-1 0,-2 0-22,3 1-343,-1 0 0,1 0 1,-1 0-1,1 0 0,-1 1 0,1-1 1,-1 1-1,1-1 0,-1 1 0,0 0 0,1-1 1,-3 1 342,3 0-9770,1 0-2836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3:20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21770,'0'0'1948,"0"0"79,0 0 1041,1 2 1093,15 4-4368,66 9 207,1-4 0,30-1 0,53 6 0,77 7 0,-239-23 0,0 0 0,0 0 0,-1 1 0,1-1 0,0 1 0,0 0 0,0 0 0,-1 1 0,1-1 0,-1 1 0,1-1 0,-1 1 0,0 0-770,2-1 2206,1-1-4931,5 0-4988,-3 0-5048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3:21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220 111 480,'0'0'9164,"0"0"-3281,0 0 894,0-3-1722,0-19-2440,0-55 178,0 77-2793,0-1 0,0 1 0,0-1 0,0 1 0,0 0 0,0-1 0,0 1 0,-1 0 0,1-1 0,0 1 0,0 0 0,0-1 0,0 1 0,-1 0 0,1 0 0,0-1 0,0 1 0,0 0 0,-1-1 0,1 1 0,0 0 0,-1 0 0,1 0 0,0-1 0,0 1 0,-1 0 0,1 0 0,0 0 0,-1 0 0,1 0 0,0-1 0,-1 1 0,1 0 0,0 0 0,-1 0 0,1 0 0,-1 0 0,1 0 0,0 0 0,-1 0 0,1 0 0,0 0 0,-1 1 0,1-1 0,0 0 0,-1 0 0,1 0 0,-2 0 0,-22 0 0,13-1 0,-1 1 0,1 1 0,0-1 0,0 2 0,0 0 0,7-1 0,0 0 0,-1 0 0,1 1 0,1 0 0,-1 0 0,0 0 0,0 0 0,1 0 0,-1 1 0,1 0 0,0 0 0,0 0 0,0 0 0,0 0 0,-1 2 0,-2 5 0,-1 0 0,2 0 0,0 0 0,0 1 0,0 0 0,2 0 0,-1 0 0,1 1 0,1 0 0,-3 14 0,2 0 0,1 0 0,1 17 0,1-38 0,0 0 0,1 0 0,0-1 0,0 1 0,0 0 0,0-1 0,1 1 0,0-1 0,0 0 0,0 1 0,0-1 0,1 0 0,0 0 0,0-1 0,0 1 0,0 0 0,0-1 0,1 0 0,-1 0 0,1 0 0,0 0 0,0 0 0,0-1 0,0 0 0,1 0 0,-1 0 0,1 0 0,0 0 0,12 3 0,-1 0 0,1-1 0,0-1 0,0-1 0,0 0 0,0-1 0,5-1 0,-16 0 0,-1 0 0,1 0 0,0-1 0,-1 0 0,1 0 0,0-1 0,-1 1 0,0-1 0,1 0 0,-1-1 0,0 1 0,0-1 0,0 0 0,0 0 0,-1-1 0,1 1 0,-1-1 0,0 0 0,0 0 0,0-1 0,-1 1 0,1-1 0,-1 0 0,0 1 0,0-1 0,-1-1 0,1-1 0,0 0 0,-1 0 0,0 0 0,-1-1 0,1 1 0,-2 0 0,1-1 0,-1 1 0,0 0 0,0-1 0,-1 1 0,0-1 0,0 1 0,-1 0 0,0 0 0,0 0 0,0 0 0,-1 0 0,0 0 0,-2-1 0,-1-4 0,-1 0 0,-1 0 0,0 0 0,0 1 0,-1 0 0,-1 1 0,0 0 0,0 0 0,-1 1 0,0 1 0,0 0 0,-6-3 0,10 5-4,6 6-5,1-1 1,-1 0-1,1 1 1,-1-1-1,1 0 1,-1 1 0,0-1-1,0 1 1,1-1-1,-1 1 1,0 0-1,0-1 1,1 1 0,-1 0-1,0-1 1,0 1-1,0 0 1,0 0-1,0 0 1,1 0 0,-1 0-1,0 0 1,0 0-1,0 0 1,0 0-1,0 0 1,0 0 8,-2 2-377,0-1 0,0 0 0,0 1 0,0-1 0,0 1 0,0 0 1,1 0-1,-3 3 377,-21 26-10458,2 12-2761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3:21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15047,'23'0'12181,"6"1"-6334,24 2-6001,1 2 0,9 4 154,152 15 0,-199-20-10,28 1-185,-42-5-2681,-2 0-7801,0 0-2649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3:22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21930,'0'0'2721,"0"0"-1040,0 0 2241,0 0-1409,0 0-2513,0 0 0,0 0 0,0 0 0,0 0 0,0 0 0,0 0 0,0 0 0,0 0 0,0 0 0,0 0-12278,0 0-3569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3:19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19 20089,'0'0'1801,"0"0"-267,0 0 614,0 0-281,0 0-213,0 0-213,0 0-240,0 0-356,-25 0-658,164 0-187,-109-4 0,-27-2 0,-3 5 0,2-6 0,-2 10 0,-1 1 0,1 0 0,-1 0 0,0 0 0,-1-1 0,1 1 0,-1 0 0,1-1 0,-1 1 0,0-1 0,0 0 0,-1 0 0,1 1 0,-2 0 0,0 1 0,0 0 0,0 0 0,1 1 0,0-1 0,0 1 0,0 0 0,1-1 0,0 1 0,0 1 0,0 1 0,-1 12 3,2 1 0,0-1 0,1 0 0,1 3-3,1 52-204,-2-74-1605,0-1-4773,0 0-5356,0 0-228</inkml:trace>
  <inkml:trace contextRef="#ctx0" brushRef="#br0" timeOffset="341.05">71 299 14166,'-25'4'2544,"-18"-2"9706,41-2-9950,15 0-793,37 0-1507,-18-2 0,1 2 0,0 1 0,0 2 0,-1 1 0,3 3 0,-25-3 0,-7-3 0,0 0 0,0-1 0,1 1 0,-1-1 0,0 1 0,0-1 0,0 0 0,1 0 0,-1 0 0,0-1 0,1 1 0,0 0-123,-4-1 74,1 1-1,0 0 0,0 0 0,0 0 0,0-1 0,-1 1 0,1 0 0,0 0 1,0 0-1,0 0 0,0 1 0,0-1 0,-1 0 0,1 0 0,0 0 0,0 1 1,0-1-1,0 1 0,-1-1 0,1 0 0,0 1 0,0-1 0,-1 1 0,1-1 1,0 1-1,-1 0 50,0 0-8145,0-1-5614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3:16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0 560,'0'0'9925,"0"0"-3749,0 0 720,0 0-3601,0 0-1000,0 0-302,0 7-625,0 0-1342,-1 1-1,0-1 1,0 1 0,0-1-1,-1 1 1,0-1-1,0 0 1,-1 0 0,0 0-1,0 0 1,-4 6-26,-7 7-8,-1 0-1,-1 0 1,-6 4 8,22-23 2,-19 21-2,-23 24 0,22-24 0,16-18 0,1 0 0,-1 0 0,0 0 0,0-1 0,0 1 0,0-1 0,0 0 0,-1 0 0,0 0 0,0-1 0,-6 5 0,11 4 0,1-11 0,1 1 0,0-1 0,-1 1 0,1-1 0,0 1 0,0-1 0,-1 0 0,1 0 0,0 0 0,0 0 0,-1 0 0,1 0 0,0 0 0,0-1 0,7 1 0,264 12 0,-170 1 0,-66-7-472,-35-6-2591,-2 0-4212,0 0-4437</inkml:trace>
  <inkml:trace contextRef="#ctx0" brushRef="#br0" timeOffset="356.44">323 71 19769,'0'-13'3202,"0"11"-2822,0 0 0,-1 0 0,1-1 0,0 1 0,-1 0 1,1 0-1,-1 1 0,0-1 0,1 0 0,-1 0 0,0 0 1,0 0-1,0 1 0,-1-2-380,0-1 2433,0 33-1689,-1-1 0,-1 1 0,-3 11-744,0-8-64,2 1 1,1 0-1,1 17 64,3 255 0,2-301-27,13-1-165,24-2 485,-17-1-4664,3 0-7465,-35 0-2077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0:37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237 179 1288 0 0,'-14'-20'7105'0'0,"0"-14"4502"0"0,13 21-6733 0 0,3 10-3159 0 0,2 10-745 0 0,-3-6-927 0 0,-1 1 0 0 0,1-1 0 0 0,-1 1 0 0 0,1-1 1 0 0,-1 1-1 0 0,0-1 0 0 0,0 1 0 0 0,0 0 0 0 0,0-1 0 0 0,0 1 0 0 0,0-1 1 0 0,0 1-1 0 0,0 0 0 0 0,-1 1 0 0 0,-2 5 112 0 0,-1-1 0 0 0,1 0 0 0 0,-1 0 0 0 0,-1-1 0 0 0,1 1 0 0 0,-1-1-1 0 0,0 0 1 0 0,-1-1 0 0 0,1 1 0 0 0,-1-1 0 0 0,0 0 0 0 0,0 0 0 0 0,-1 0 0 0 0,-12 5 0 0 0,16-8-87 0 0,0 0 0 0 0,-1-1-1 0 0,1 1 1 0 0,0-1 0 0 0,-1 0 0 0 0,0 0-1 0 0,1 0 1 0 0,-1-1 0 0 0,1 1 0 0 0,-1-1 0 0 0,0 0-1 0 0,1 0 1 0 0,-1 0 0 0 0,0 0 0 0 0,1-1 0 0 0,-1 0-1 0 0,0 1 1 0 0,1-1 0 0 0,-1-1 0 0 0,1 1 0 0 0,-1 0-1 0 0,1-1 1 0 0,0 0 0 0 0,0 1 0 0 0,0-1-1 0 0,0-1 1 0 0,0 1 0 0 0,0 0 0 0 0,0-1 0 0 0,1 1-1 0 0,-1-1 1 0 0,-4-6 0 0 0,5 5-68 0 0,0 0 0 0 0,0 0 0 0 0,1 0 0 0 0,-1 0 0 0 0,1 0 0 0 0,0-1 0 0 0,0 1 0 0 0,0 0 0 0 0,1-1 0 0 0,-1 1 0 0 0,1-1 0 0 0,0 1 0 0 0,0-1 0 0 0,1 1 0 0 0,-1 0 0 0 0,1-1 0 0 0,0 1 0 0 0,0-1 0 0 0,1 1 0 0 0,-1 0 0 0 0,1 0 0 0 0,0 0 0 0 0,0 0 0 0 0,0 0 0 0 0,1 0 0 0 0,4-5 0 0 0,-4 4 0 0 0,1 0 0 0 0,0 0 0 0 0,0 1 0 0 0,0-1 0 0 0,1 1 0 0 0,-1 0 0 0 0,1 0 0 0 0,0 0 0 0 0,1 1 0 0 0,-1 0 0 0 0,0 0 0 0 0,1 0 0 0 0,0 0 0 0 0,-1 1 0 0 0,1 0 0 0 0,0 0 0 0 0,0 1 0 0 0,10-2 0 0 0,-11 3 0 0 0,-1 1 0 0 0,0-1 0 0 0,0 1 0 0 0,0 0 0 0 0,1 0 0 0 0,-1 0 0 0 0,0 0 0 0 0,0 1 0 0 0,-1 0 0 0 0,1 0 0 0 0,0 0 0 0 0,0 0 0 0 0,-1 0 0 0 0,0 1 0 0 0,1-1 0 0 0,-1 1 0 0 0,0 0 0 0 0,0 0 0 0 0,0 1 0 0 0,-1-1 0 0 0,1 0 0 0 0,3 8 0 0 0,-3-6 0 0 0,-1 0 0 0 0,0 0 0 0 0,0 1 0 0 0,0-1 0 0 0,0 0 0 0 0,-1 1 0 0 0,0-1 0 0 0,0 1 0 0 0,-1 0 0 0 0,0-1 0 0 0,0 1 0 0 0,0-1 0 0 0,0 1 0 0 0,-1 0 0 0 0,0-1 0 0 0,0 1 0 0 0,-2 5 0 0 0,1-8 0 0 0,1-1 0 0 0,0 1 0 0 0,0-1 0 0 0,-1 0 0 0 0,1 1 0 0 0,-1-1 0 0 0,0 0 0 0 0,0 0 0 0 0,0 0 0 0 0,0 0 0 0 0,0 0 0 0 0,0 0 0 0 0,0-1 0 0 0,0 1 0 0 0,-1-1 0 0 0,1 1 0 0 0,-1-1 0 0 0,1 0 0 0 0,-1 0 0 0 0,0 0 0 0 0,1 0 0 0 0,-1-1 0 0 0,0 1 0 0 0,1-1 0 0 0,-1 0 0 0 0,0 1 0 0 0,0-1 0 0 0,0-1 0 0 0,1 1 0 0 0,-1 0 0 0 0,0-1 0 0 0,0 1 0 0 0,1-1 0 0 0,-1 0 0 0 0,0 0 0 0 0,1 0 0 0 0,-1 0 0 0 0,1 0 0 0 0,-1 0 0 0 0,1-1 0 0 0,0 1 0 0 0,-1-1 0 0 0,1 0 0 0 0,0 0 0 0 0,0 0 0 0 0,0 0 0 0 0,0 0 0 0 0,1 0 0 0 0,-1 0 0 0 0,1 0 0 0 0,-1-1 0 0 0,1 1 0 0 0,0-1 0 0 0,0 1 0 0 0,0-1 0 0 0,0 0 0 0 0,-1-3 0 0 0,1 0 0 0 0,0 0 0 0 0,0 0 0 0 0,0 0 0 0 0,1 0 0 0 0,0 0 0 0 0,0 0 0 0 0,1 0 0 0 0,0-1 0 0 0,0 1 0 0 0,0 1 0 0 0,1-1 0 0 0,0 0 0 0 0,0 0 0 0 0,0 0 0 0 0,1 1 0 0 0,-1-1 0 0 0,2 1 0 0 0,-1 0 0 0 0,0 0 0 0 0,9-9 0 0 0,-9 11 0 0 0,0 0 0 0 0,0 0 0 0 0,0 0 0 0 0,1 0 0 0 0,-1 1 0 0 0,1-1 0 0 0,0 1 0 0 0,0 0 0 0 0,0 0 0 0 0,0 0 0 0 0,0 0 0 0 0,0 1 0 0 0,0 0 0 0 0,0 0 0 0 0,1 0 0 0 0,-1 0 0 0 0,0 1 0 0 0,1-1 0 0 0,-1 1 0 0 0,1 0 0 0 0,-1 1 0 0 0,1-1 0 0 0,-1 1 0 0 0,0 0 0 0 0,0 0 0 0 0,1 0 0 0 0,-1 0 0 0 0,0 1 0 0 0,0 0 0 0 0,5 3 0 0 0,-6-4 0 0 0,-1 0 0 0 0,0 0 0 0 0,0 1 0 0 0,0-1 0 0 0,0 1 0 0 0,0-1 0 0 0,0 1 0 0 0,-1 0 0 0 0,1 0 0 0 0,0 0 0 0 0,-1 0 0 0 0,1 0 0 0 0,-1 0 0 0 0,0 0 0 0 0,0 0 0 0 0,0 1 0 0 0,0-1 0 0 0,0 0 0 0 0,0 1 0 0 0,-1-1 0 0 0,1 1 0 0 0,-1-1 0 0 0,0 0 0 0 0,1 1 0 0 0,-1-1 0 0 0,0 1 0 0 0,-1-1 0 0 0,1 1 0 0 0,0-1 0 0 0,-1 1 0 0 0,1-1 0 0 0,-1 1 0 0 0,0-1 0 0 0,0 0 0 0 0,-2 5 0 0 0,0-1 0 0 0,-1 0 0 0 0,0 1 0 0 0,0-1 0 0 0,0-1 0 0 0,-1 1 0 0 0,0 0 0 0 0,0-1 0 0 0,0 0 0 0 0,-1-1 0 0 0,0 1 0 0 0,-10 6 0 0 0,9-8 0 0 0,0 0 0 0 0,1-1 0 0 0,-1 1 0 0 0,0-1 0 0 0,0-1 0 0 0,0 1 0 0 0,0-1 0 0 0,-12 0 0 0 0,17-1 0 0 0,0 0 0 0 0,0 0 0 0 0,0 1 0 0 0,0-2 0 0 0,1 1 0 0 0,-1 0 0 0 0,0 0 0 0 0,0 0 0 0 0,0-1 0 0 0,1 1 0 0 0,-1-1 0 0 0,0 1 0 0 0,0-1 0 0 0,1 0 0 0 0,-1 0 0 0 0,1 0 0 0 0,-1 0 0 0 0,0 0 0 0 0,1 0 0 0 0,0 0 0 0 0,-1 0 0 0 0,1-1 0 0 0,0 1 0 0 0,0 0 0 0 0,-1-1 0 0 0,1 1 0 0 0,0-1 0 0 0,1 0 0 0 0,-1 1 0 0 0,0-1 0 0 0,0 0 0 0 0,1 1 0 0 0,-1-1 0 0 0,1 0 0 0 0,-1 0 0 0 0,1 1 0 0 0,-1-5 0 0 0,2 3 0 0 0,0-1 0 0 0,0 1 0 0 0,0-1 0 0 0,0 1 0 0 0,0 0 0 0 0,0-1 0 0 0,1 1 0 0 0,0 0 0 0 0,0 0 0 0 0,0 0 0 0 0,0 0 0 0 0,0 0 0 0 0,0 1 0 0 0,1-1 0 0 0,-1 0 0 0 0,1 1 0 0 0,0 0 0 0 0,0 0 0 0 0,0 0 0 0 0,0 0 0 0 0,0 0 0 0 0,0 1 0 0 0,1-1 0 0 0,-1 1 0 0 0,0 0 0 0 0,1 0 0 0 0,-1 0 0 0 0,1 0 0 0 0,3 0 0 0 0,-1 0 0 0 0,0-1 0 0 0,-1 1 0 0 0,1 0 0 0 0,0 1 0 0 0,0 0 0 0 0,0-1 0 0 0,-1 2 0 0 0,1-1 0 0 0,0 1 0 0 0,0 0 0 0 0,0 0 0 0 0,-1 1 0 0 0,1-1 0 0 0,-1 1 0 0 0,1 0 0 0 0,8 5 0 0 0,-13-5 0 0 0,1-1 0 0 0,-1 0 0 0 0,0 1 0 0 0,0-1 0 0 0,0 1 0 0 0,0-1 0 0 0,0 1 0 0 0,0-1 0 0 0,0 1 0 0 0,0 0 0 0 0,0-1 0 0 0,-1 1 0 0 0,1 0 0 0 0,-1 0 0 0 0,1 0 0 0 0,-1-1 0 0 0,0 1 0 0 0,0 0 0 0 0,0 0 0 0 0,0 0 0 0 0,0 0 0 0 0,0 0 0 0 0,0-1 0 0 0,-1 1 0 0 0,1 0 0 0 0,-1 0 0 0 0,1 0 0 0 0,-1-1 0 0 0,0 1 0 0 0,0 0 0 0 0,-1 1 0 0 0,0 1 0 0 0,0-1 0 0 0,0 1 0 0 0,0-1 0 0 0,-1 0 0 0 0,0 0 0 0 0,0 0 0 0 0,0 0 0 0 0,0 0 0 0 0,0 0 0 0 0,0-1 0 0 0,-1 0 0 0 0,-7 4 0 0 0,4-3 0 0 0,-2 0 0 0 0,1 0 0 0 0,0-1 0 0 0,0 0 0 0 0,-1-1 0 0 0,1 0 0 0 0,-1 0 0 0 0,-11-1 0 0 0,17 0 0 0 0,0-1 0 0 0,0 1 0 0 0,0 0 0 0 0,0-1 0 0 0,0 1 0 0 0,0-1 0 0 0,0 0 0 0 0,1 0 0 0 0,-1-1 0 0 0,0 1 0 0 0,0 0 0 0 0,1-1 0 0 0,-1 1 0 0 0,1-1 0 0 0,0 0 0 0 0,-1 0 0 0 0,1 0 0 0 0,0 0 0 0 0,0 0 0 0 0,0-1 0 0 0,0 1 0 0 0,1-1 0 0 0,-1 1 0 0 0,1-1 0 0 0,-1 0 0 0 0,1 1 0 0 0,-2-5 0 0 0,3 4 0 0 0,0 0 0 0 0,0 1 0 0 0,0-1 0 0 0,0 0 0 0 0,0 0 0 0 0,1 1 0 0 0,-1-1 0 0 0,1 0 0 0 0,-1 1 0 0 0,1-1 0 0 0,0 0 0 0 0,0 1 0 0 0,1-1 0 0 0,-1 1 0 0 0,0 0 0 0 0,1-1 0 0 0,-1 1 0 0 0,1 0 0 0 0,0 0 0 0 0,0 0 0 0 0,4-3 0 0 0,2-3 0 0 0,0 1 0 0 0,0 0 0 0 0,1 1 0 0 0,10-6 0 0 0,-2 3-816 0 0,-1 1-1 0 0,1 1 1 0 0,20-6-1 0 0,-13 7-1316 0 0,2 1 1 0 0,-1 1-1 0 0,0 1 0 0 0,1 1 0 0 0,0 1 1 0 0,35 4-1 0 0,-34 0-1972 0 0,0 0-1 0 0,44 14 1 0 0,-22-1 2105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3:14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12 184 15367,'0'0'2961,"0"0"-653,0 0 720,0 0-787,0 0-427,0 0-266,0 0-201,0 0-240,0 0-354,-2 0-492,-6 0-261,6 0-382,2 0-1037,0 0-915,0 0-1588,0 0-3348,0 0-3335</inkml:trace>
  <inkml:trace contextRef="#ctx0" brushRef="#br0" timeOffset="896.07">82 203 12246,'2'8'11881,"5"-6"-4927,15-10-3366,25-25-6443,-44 31 3808,137-101-953,-76 52 0,-60 42 0,-4 9 0,0 0 0,0-1 0,0 1 0,-1 0 0,1-1 0,0 1 0,0 0 0,0 0 0,0-1 0,0 1 0,-1 0 0,1-1 0,0 1 0,0 0 0,0 0 0,-1-1 0,1 1 0,0 0 0,0 0 0,-1 0 0,1 0 0,0-1 0,0 1 0,-1 0 0,1 0 0,0 0 0,-1 0 0,1 0 0,0 0 0,-1 0 0,1 0 0,0 0 0,-1 0 0,1 0 0,0 0 0,-1 0 0,1 0 0,0 0 0,-1 0 0,1 0 0,0 0 0,0 0 0,-1 0 0,1 0 0,0 1 0,-1-1 0,1 0 0,0 0 0,0 0 0,-1 1 0,1-1 0,0 0 0,-1 0 0,-1 2 0,-1 0 0,1 0 0,-1 1 0,1-1 0,0 0 0,0 1 0,0 0 0,0-1 0,0 1 0,1 0 0,-1 0 0,1 0 0,0 0 0,0 0 0,0 0 0,0 0 0,0 1 0,-14 34 0,6-19 0,1 1 0,2 0 0,0 1 0,1-1 0,1 1 0,1 0 0,0 0 0,2 0 0,1 16 0,-1-17 0,1-14 0,0 0 0,1 0 0,-1 1 0,1-1 0,0 0 0,1 0 0,-1 0 0,1 0 0,1 0 0,-1 0 0,1 0 0,0-1 0,0 1 0,-1 1-712,-2-6-3992,0-1-5519,0 0-2103</inkml:trace>
  <inkml:trace contextRef="#ctx0" brushRef="#br0" timeOffset="1225.45">70 476 12646,'-5'12'2972,"4"-11"-2256,1 0 1,0 0-1,0 0 1,-1 0-1,1 0 1,-1 0-1,1 0 0,-1 0 1,1 0-1,-1 0 1,0 0-1,1 0 1,-1 0-1,0-1 1,0 1-1,0 0 0,1-1 1,-1 1-1,0 0 1,0-1-1,0 1 1,-1 0-717,0 1 1208,2-2-1205,0 1 1,0-1-1,0 1 0,0-1 0,0 1 0,0-1 0,0 0 1,0 1-1,0-1 0,0 1 0,0-1 0,0 1 0,0-1 1,0 0-1,0 1 0,0-1 0,1 1 0,-1-1 0,0 0 1,0 1-1,1-1 0,-1 0 0,0 1 0,1-1 0,-1 0 1,0 1-1,1-1 0,-1 0 0,0 0 0,1 1 0,-1-1 1,0 0-1,1 0 0,-1 0 0,1 1 0,-1-1 0,1 0 1,-1 0-1,0 0 0,1 0 0,-1 0 0,1 0 0,-1 0 1,1 0-1,-1 0 0,0 0 0,1 0 0,-1 0 0,1-1 1,-1 1-1,1 0 0,-1 0-3,5-1 14,40 1-1695,86 0 5194,-71 0-5012,-4 0-4815,3 0-6839,-59 0 320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3:31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27373,'0'-1'189,"1"1"1,-1-1 0,1 0-1,-1 0 1,1 1 0,-1-1-1,1 0 1,-1 1 0,1-1-1,0 0 1,-1 1 0,1-1 0,0 1-1,0-1 1,-1 1 0,1-1-1,0 1 1,0 0 0,0-1-1,-1 1 1,1 0 0,0 0 0,0-1-1,0 1 1,0 0 0,0 0-1,0 0 1,-1 0 0,1 0-1,0 0 1,0 1-190,41-1-925,-28 1 1364,96 6-439,-45-2 0,-39-2 0,-1 1 0,0 0 0,5 4 0,3-1 0,-26-4-4,1 0-1559,-5-3-3090,1 1-3454,-4-1-5451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3:35.7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96 188 16648,'0'-59'9011,"0"38"-2015,-1 32-6977,-1 0 0,0 0 1,-1 0-1,0 0 0,0-1 0,-2 4-19,-11 39-3,-29 140 3,43-147 0,2-45 0,0-1 0,0 1 0,0-1 0,-1 0 0,1 1 0,0-1 0,0 1 0,0-1 0,0 0 0,0 1 0,0-1 0,0 0 0,1 1 0,-1-1 0,0 1 0,0-1 0,0 0 0,0 1 0,0-1 0,0 0 0,1 1 0,-1-1 0,0 0 0,0 1 0,1-1 0,-1 0 0,0 1 0,0-1 0,1 0 0,-1 0 0,0 1 0,1-1 0,-1 0 0,0 0 0,1 0 0,-1 0 0,1 1 0,-1-1 0,0 0 0,1 0 0,-1 0 0,0 0 0,1 0 0,-1 0 0,1 0 0,-1 0 0,0 0 0,1 0 0,-1 0 0,1 0 0,-1 0 0,10-6 0,2-1 0,0 0 0,0 0 0,0 2 0,1-1 0,0 1 0,0 1 0,0 1 0,6-1 0,-13 2 0,1 1 0,0-1 0,0 2 0,0-1 0,0 1 0,0 0 0,-1 0 0,1 1 0,0 0 0,0 0 0,0 1 0,-1 0 0,1 0 0,-1 1 0,1-1 0,-1 1 0,2 2 0,-5-3 0,-1 1 0,1-1 0,-1 1 0,0 0 0,0 0 0,0-1 0,0 1 0,0 1 0,-1-1 0,1 0 0,-1 0 0,0 1 0,0-1 0,0 0 0,0 1 0,-1-1 0,1 1 0,-1 2 0,0-1 0,0 0 0,0 0 0,0 0 0,-1 0 0,0 0 0,0 0 0,0 0 0,-1 0 0,1 0 0,-1 0 0,-3 4 0,2-5 0,-1 1 0,0-1 0,-1 1 0,1-1 0,-1-1 0,1 1 0,-1-1 0,0 1 0,-1-1 0,1-1 0,-1 1 0,1-1 0,-6 2 0,-3 1 0,-1-1 0,-1 0 0,1-1 0,-13 0 0,15-2 0,-42 3 0,51-4 0,1 0 0,-1-1 0,0 1 0,0-1 0,1 1 0,-1-1 0,0 0 0,1-1 0,-1 1 0,1 0 0,-1-1 0,1 0 0,2 1-14,-1-1 0,1 1 0,0-1 0,-1 1 0,1-1 0,0 0 0,0 1 0,0-1 0,1 0 0,-1 0 0,0 0 0,1 0 0,-1 0 0,1 0 0,-1 0 0,1 0 0,0 0 0,0 0 0,0 0 0,0 1 0,0-1 0,1 0 0,-1-2 14,0 1-70,16-11-2473,0 1 696,17-14-365,-13 13-2486,8-5-3985,23-18-2588</inkml:trace>
  <inkml:trace contextRef="#ctx0" brushRef="#br0" timeOffset="480.36">569 410 19929,'0'0'160,"1"0"1,-1 0-1,1 0 0,-1 0 1,1 0-1,-1-1 0,1 1 0,0 0 1,-1 0-1,1 0 0,-1 0 1,1-1-1,-1 1 0,0 0 0,1-1 1,-1 1-1,1 0 0,-1-1 1,1 1-1,-1 0 0,0-1 0,1 1 1,-1-1-1,0 1 0,1-1 1,-1 1-1,0-1 0,0 1 0,0-1 1,1 1-1,-1-1 0,0 1 1,0-1-1,0 1 0,0-1 0,0 0 1,0 1-1,0-1 0,0 1 1,0-1-1,0 1 0,0-1 0,0 1 1,-1-1-1,1 1 0,0-1 1,0 1-1,0-1 0,-1 1 0,1-1 1,0 1-1,-1-1 0,1 1 1,0-1-1,-1 1-160,-1-4 444,0 1 1,0-1-1,0 1 0,0 0 1,-1 0-1,1 0 1,-1 0-1,0 0-444,-18-4 435,-35 6-403,54 1-32,0 0 0,-1 0 0,1 0 0,0 0 0,0 1 0,0-1 0,0 1 0,0-1 0,0 1 0,1 0 0,-1 0 0,0-1 0,0 1 0,-1 2 0,-7 3 0,1 1 0,0 1 0,1-1 0,-4 5 0,8-7 0,0 0 0,0-1 0,0 1 0,1 0 0,0 1 0,0-1 0,0 0 0,1 1 0,-1 0 0,1 0 0,1-1 0,-1 2 0,0 7 0,0 0 0,2 0 0,-1 1 0,2-1 0,0 4 0,-1-14 0,1 1 0,0-1 0,0 1 0,1-1 0,-1 0 0,1 1 0,0-1 0,1 3 0,-1-5 0,-1-1 0,0 1 0,0-1 0,1 1 0,-1-1 0,0 1 0,1-1 0,0 0 0,-1 0 0,1 1 0,0-1 0,0-1 0,-1 1 0,1 0 0,0 0 0,0-1 0,0 1 0,2 0 0,29 0 0,-21-1 0,-10 0 0,0 0 0,0 0 0,0 0 0,1 0 0,-1-1 0,0 1 0,0-1 0,0 1 0,0-1 0,0 0 0,0 1 0,0-1 0,0 0 0,0-1 0,0 1 0,0 0 0,0 0 0,-1-1 0,1 1 0,-1-1 0,1 0 0,1-1 0,13-20 0,32-49 0,-15 29 0,-31 41 0,0 0 0,0 0 0,1 0 0,-1 0 0,1 0 0,-1 0 0,1 1 0,-1-1 0,1 1 0,0 0 0,0 0 0,0 0 0,-1 0 0,1 0 0,0 1 0,1-1 0,14 0 0,25 1 0,-41 0 0,-1 0 0,1 0 0,0 1 0,0-1 0,-1 1 0,1-1 0,0 1 0,-1-1 0,1 1 0,-1 0 0,1 0 0,-1 0 0,1 0 0,-1 0 0,1 0 0,-1 0 0,0 1 0,0-1 0,0 0 0,1 1 0,4 9 0,-1 1 0,0 0 0,-1 0 0,0 0 0,-1 0 0,0 0 0,-1 1 0,0 0 0,-1-1 0,-1 1 0,0 0 0,0 0 0,-2-6 0,1-7 0,1 0 0,0 0 0,0 1 0,0-1 0,-1 0 0,1 0 0,0 0 0,-1 0 0,1 1 0,0-1 0,0 0 0,-1 0 0,1 0 0,0 0 0,-1 0 0,1 0 0,0 0 0,0 0 0,-1 0 0,1 0 0,0 0 0,-1 0 0,1 0 0,0 0 0,-1 0 0,1 0 0,0-1 0,0 1 0,-1 0 0,1 0 0,0 0 0,0 0 0,-1 0 0,1-1 0,0 1 0,0 0 0,-1 0 0,1-1 0,0 1 0,0 0 0,0 0 0,0-1 0,-1 1 0,1 0 0,0 0 0,0-1 0,0 1 0,0 0 0,0-1 0,0 1 0,0 0 0,0 0 0,0-1 0,0 1 0,0 0 0,0-1 0,0 1 0,0 0 0,0-1 0,0 1 0,0 0 0,-3-13 0,0 1 0,1-1 0,1 1 0,0-1 0,0 0 0,2-12 0,-1 5 0,0 18 0,1 1 0,-1-1 0,0 0 0,1 1 0,-1-1 0,1 0 0,-1 1 0,1-1 0,0 1 0,-1-1 0,1 1 0,0-1 0,0 1 0,0 0 0,0-1 0,1 1 0,-1 0 0,0 0 0,1 0 0,-1 0 0,0 0 0,1 0 0,-1 0 0,1 0 0,-1 1 0,1-1 0,0 0 0,-1 1 0,1-1 0,0 1 0,-1 0 0,2 0 0,8-2 0,0 0 0,1 2 0,-1-1 0,8 2 0,-5-1 0,-8 0 0,-2 0 0,0 0 0,1 0 0,-1 0 0,0 0 0,0 1 0,0 0 0,4 1 0,-7-2 0,0 1 0,0 0 0,0-1 0,0 1 0,0 0 0,0 0 0,-1 0 0,1-1 0,0 1 0,0 0 0,-1 0 0,1 0 0,0 0 0,-1 0 0,1 1 0,-1-1 0,1 0 0,-1 0 0,0 0 0,1 0 0,-1 0 0,0 1 0,0-1 0,0 0 0,0 0 0,0 0 0,0 1 0,0-1 0,1 22 0,1-1 0,4 19 0,-5-39 0,-1 0 0,1 0 0,-1 0 0,0 0 0,0 0 0,0 0 0,0 0 0,0 0 0,0 0 0,0 0 0,-1 0 0,1 0 0,-1 0 0,0 0 0,1 0 0,-1 0 0,0 0 0,0 0 0,0-1 0,0 1 0,-1 0 0,1-1 0,-1 2 0,-21 8-72,15-8-351,-7 3 394,5 2-6829,10-12-4667,0-17-494</inkml:trace>
  <inkml:trace contextRef="#ctx0" brushRef="#br0" timeOffset="960.26">1251 410 11285,'0'31'7130,"0"0"-587,0-23-2928,0-8-1369,-2-9-298,-11 7-1948,-65 2 0,76 0 0,0 0 0,-1 1 0,1-1 0,-1 1 0,1 0 0,0 0 0,-1 0 0,1 0 0,0 0 0,0 0 0,0 0 0,0 1 0,0-1 0,0 1 0,0 0 0,0-1 0,1 1 0,-1 0 0,1 0 0,-1 0 0,1 0 0,0 0 0,0 0 0,-1 2 0,-2 3 0,1-3 0,1 1 0,0 0 0,0 0 0,0 0 0,0 0 0,1 0 0,-1 0 0,2 1 0,-1-1 0,0 0 0,1 1 0,0-1 0,0 0 0,1 1 0,0 0 0,0 19 0,-1-23 0,0 1 0,0-1 0,1 1 0,-1-1 0,1 1 0,0-1 0,-1 1 0,1-1 0,0 0 0,1 0 0,-1 1 0,0-1 0,1 0 0,-1 0 0,1 0 0,0 0 0,-1-1 0,1 1 0,0 0 0,0-1 0,0 1 0,0-1 0,1 0 0,-1 0 0,0 1 0,0-1 0,1-1 0,-1 1 0,1 0 0,-1-1 0,2 1 0,11 2 0,1-1 0,-1 0 0,0-1 0,15-1 0,-22 0 0,-4 0 0,1 0 0,-1 0 0,1-1 0,-1 1 0,0-1 0,1 0 0,-1 0 0,0-1 0,1 1 0,-1-1 0,0 0 0,0 0 0,0 0 0,-1-1 0,1 1 0,0-1 0,-1 0 0,1 0 0,0-3 0,1 0 0,0-1 0,-1 1 0,-1-1 0,1 0 0,-1 0 0,0 0 0,0 0 0,-1 0 0,0-1 0,7-35 0,-1 1 0,-3-1 0,-1 0 0,-2 0 0,-2-1 0,-3-8 0,1-36 0,2-93 0,-11 454 0,-1 10 0,12-274 0,0 1 0,1-1 0,0 1 0,1-1 0,0 0 0,0 1 0,1-1 0,0 0 0,1 0 0,0-1 0,1 2 0,-3-7 0,0 0 0,0 0 0,0-1 0,0 1 0,0-1 0,0 0 0,1 1 0,-1-1 0,1 0 0,0-1 0,0 1 0,0 0 0,0-1 0,0 1 0,0-1 0,0 0 0,0 0 0,0 0 0,0-1 0,1 1 0,-1-1 0,0 1 0,0-1 0,1 0 0,-1-1 0,0 1 0,1 0 0,-1-1 0,0 0 0,0 0 0,0 0 0,3-1 0,-1 0 0,0-1 0,-1 1 0,1-1 0,-1 0 0,1 0 0,-1-1 0,0 1 0,0-1 0,0 0 0,-1 0 0,3-4 0,-1 2 0,-3 0-2073,-2 2-8500,0-12-2905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3:33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231 248 26972,'0'-2'164,"0"0"0,0 1 0,0-1 0,0 0 0,0 1 0,-1-1-1,1 0 1,-1 0 0,1 1 0,-1-1 0,1 1 0,-1-1 0,0 1 0,0-1-1,0 1 1,0-1 0,0 1 0,0 0 0,-1-1 0,1 1 0,0 0 0,0 0-1,-1 0 1,1 0 0,-1 0 0,1 0 0,-1 0 0,0 1 0,1-1 0,-1 1-1,0-1 1,1 1 0,-3-1-164,-2-1 21,0 1-1,0 0 0,-1 0 1,1 1-1,-1-1 0,1 1 1,-1 1-1,1-1 0,0 1 1,-1 0-1,1 1 0,0-1 1,0 1-1,0 0 1,0 1-1,0 0 0,0 0 1,1 0-1,-1 1-20,-1 0 0,1 1 0,1 1 0,-1-1 0,1 1 0,0 0 0,1 0 0,-1 0 0,1 1 0,0 0 0,1 0 0,-1 0 0,1 0 0,1 0 0,0 0 0,0 1 0,0-1 0,1 1 0,0 0 0,0-1 0,1 1 0,0 3 0,-1-3 0,1 1 0,1 0 0,0 0 0,0-1 0,1 3 0,-1-8 0,0 1 0,1-1 0,-1 0 0,1 1 0,0-1 0,0 0 0,0 0 0,1 0 0,-1-1 0,1 1 0,0 0 0,2 1 0,0 2 0,1-1 0,0 1 0,1-1 0,-1 0 0,1-1 0,0 0 0,0 0 0,1 0 0,-1-1 0,1 0 0,0-1 0,-1 1 0,1-1 0,0-1 0,1 0 0,16 3 0,0-2 0,0 0 0,1-2 0,-1-1 0,0-1 0,5-2 0,-18 2 0,0-1 0,0-1 0,0 1 0,-1-2 0,1 0 0,-1 0 0,0-1 0,-1 0 0,1-1 0,-1 0 0,-1-1 0,1 0 0,1-3 0,-2 3 0,1-2 0,-1 0 0,0 0 0,7-11 0,-13 16 0,-1 1 0,0-1 0,1 1 0,-2-1 0,1 0 0,0 0 0,-1 0 0,0 0 0,0 0 0,0 0 0,-1 0 0,0-3 0,1-7 0,-3-22 0,2 36 0,0-1 0,-1 1 0,1 0 0,-1 0 0,1-1 0,-1 1 0,0 0 0,1 0 0,-1 0 0,0 0 0,0 0 0,0 0 0,0 0 0,0 0 0,0 0 0,0 0 0,0 0 0,0 1 0,0-1 0,0 0 0,0 1 0,-1-1 0,1 1 0,-1-1 0,-5-2 0,4 2 0,0 0 0,0 0 0,0 1 0,0-1 0,0 1 0,0 0 0,-1 0 0,1 0 0,0 0 0,0 0 0,-3 1 0,1-1 0,-1 1 0,1 0 0,-1 0 0,1 0 0,0 1 0,-1-1 0,1 1 0,0 1 0,0-1 0,0 1 0,1-1 0,-1 1 0,0 1 0,1-1 0,0 1 0,0 0 0,0 0 0,0 0 0,1 0 0,0 0 0,0 1 0,0 0 0,0 0 0,0 0 0,0 2 0,0 0 0,1-1 0,-1 1 0,1-1 0,0 1 0,1 0 0,0 0 0,0 0 0,0 0 0,1 0 0,0 0 0,0 0 0,1 0 0,0 0 0,0 0 0,1 0 0,0 0 0,0-1 0,0 1 0,1-1 0,2 4 0,-2-6 0,0 1 0,1 0 0,0-1 0,0 0 0,0 0 0,1 0 0,0 0 0,-1-1 0,1 0 0,0 0 0,0 0 0,1 0 0,-1-1 0,1 0 0,-1 0 0,1-1 0,0 1 0,4-1 0,15 3 0,0-1 0,0-2 0,21-1 0,-24 0 0,-18 0 0,-1 0 0,1 0 0,-1 0 0,0-1 0,1 1 0,-1-1 0,0 0 0,1 0 0,-1 0 0,0 0 0,0 0 0,0-1 0,0 1 0,0-1 0,0 0 0,-1 0 0,0-1 0,0 1 0,-1 0 0,1 0 0,-1-1 0,1 1 0,-1-1 0,0 1 0,0-1 0,0 0 0,0 0 0,-1 1 0,1-1 0,-1 0 0,1 0 0,-1 1 0,0-1 0,0 0 0,-1 0 0,1-3 0,0 0 0,0 0 0,-1 0 0,0 0 0,0 0 0,-1 1 0,0-1 0,0 0 0,0 1 0,0-1 0,-1 1 0,0 0 0,0 0 0,-4-4 0,0 0 0,-1 1 0,0 0 0,0 0 0,-1 1 0,-1-1 0,1 1 0,-9-7 0,0 0 0,-19-10 0,26 14-579,12 8-4768,14 2 125,-14 0 4559,50 0-10288</inkml:trace>
  <inkml:trace contextRef="#ctx0" brushRef="#br0" timeOffset="388.24">972 275 17848,'0'0'2655,"-13"0"6175,11 0-8583,1 0 0,-1 0 0,1 0-1,-1 1 1,1-1 0,-1 0 0,1 1 0,-1-1-1,1 0 1,-1 1 0,1 0 0,-1-1-1,1 1 1,0 0-247,0 0-12,-1 0-1,1 1 1,0-1 0,0 1-1,1-1 1,-1 1 0,0-1-1,0 1 1,1-1 0,-1 1-1,1 0 1,0-1 0,-1 1-1,1 0 1,0 0 12,-6 22 164,-3-3-164,6-14 0,0-1 0,1 1 0,-1 0 0,1 0 0,1 1 0,-1-1 0,1 4 0,1-8 0,0 0 0,0 0 0,1 0 0,-1 0 0,1 0 0,0-1 0,-1 1 0,1 0 0,1-1 0,-1 1 0,0 0 0,1-1 0,-1 0 0,1 1 0,0-1 0,0 0 0,0 0 0,0 0 0,0 0 0,0 0 0,0 0 0,1-1 0,1 2 0,1 1 0,1 0 0,-1-1 0,1 0 0,0 0 0,1 0 0,-1-1 0,0 0 0,1 0 0,-1 0 0,1-1 0,0 0 0,-1 0 0,4-1 0,10 1 0,-12-1 0,-1 0 0,1 0 0,0 0 0,-1-1 0,1 0 0,-1 0 0,5-2 0,-9 2 0,-1 0 0,0-1 0,1 1 0,-1-1 0,0 1 0,1-1 0,-1 0 0,0 0 0,0 0 0,0 0 0,-1 0 0,1 0 0,0 0 0,-1-1 0,0 1 0,1 0 0,-1-1 0,0 0 0,0 1 0,0-1 0,-1 1 0,1-1 0,-1 0 0,1 0 0,1-11 0,-1 0 0,0 0 0,-1 0 0,-1-1 0,0 1 0,-1-4 0,-9-20-52,11 38 40,0 0 1,0 0-1,0 0 0,0 0 1,0-1-1,0 1 0,0 0 1,0 0-1,0 0 0,0 0 0,0 0 1,0-1-1,0 1 0,-1 0 1,1 0-1,0 0 0,0 0 1,0 0-1,0 0 0,0-1 1,0 1-1,0 0 0,-1 0 1,1 0-1,0 0 0,0 0 1,0 0-1,0 0 0,0 0 0,-1 0 1,1 0-1,0 0 0,0 0 1,0 0-1,0 0 0,-1 0 1,1 0-1,0 0 0,0 0 1,0 0-1,0 0 0,0 0 1,-1 0-1,1 0 0,0 0 0,0 0 1,0 0-1,0 0 0,0 0 1,-1 1-1,1-1 0,0 0 12,-3 1-821,1-1-4653,2 0-5024,0 0-974</inkml:trace>
  <inkml:trace contextRef="#ctx0" brushRef="#br0" timeOffset="790.39">1550 256 22330,'0'0'1534,"0"0"307,0 0 987,-1 0 438,-11-1-2517,-2-2-689,0 0-1,0 1 1,-1 1-1,-3 1-59,11 0-2,1 0 1,0 1-1,0-1 0,-1 1 0,1 1 1,0-1-1,0 1 0,0 1 1,1-1-1,-1 1 0,-4 2 2,2 1 0,1-1 0,0 2 0,0-1 0,0 1 0,1 0 0,0 0 0,0 1 0,1 0 0,0 0 0,-3 6 0,5-7 0,0-1 0,0 1 0,1 0 0,-1 0 0,2 0 0,-1 0 0,1 0 0,0 0 0,0 1 0,1-1 0,0 0 0,0 0 0,1 1 0,1 3 0,-1-8 0,0 0 0,0-1 0,0 1 0,1 0 0,-1-1 0,1 0 0,0 1 0,-1-1 0,1 0 0,0 0 0,0 0 0,1 0 0,-1 0 0,0 0 0,1-1 0,2 3 0,0 0 0,0-1 0,1 0 0,0 0 0,0 0 0,-1-1 0,1 0 0,1 0 0,-1-1 0,0 0 0,0 0 0,0 0 0,1-1 0,-1 1 0,0-2 0,5 1 0,-2-1 0,0 0 0,0 0 0,0-1 0,0 0 0,-1 0 0,1-1 0,0 0 0,-1-1 0,0 0 0,2-2 0,0 0 0,-2 0 0,1-1 0,-1-1 0,0 1 0,0-1 0,5-8 0,-10 12 0,0-1 0,0 0 0,0 0 0,0 0 0,-1 0 0,0-1 0,0 1 0,0-1 0,-1 1 0,1-1 0,-2 0 0,1 0 0,0-4 0,-1-72 0,-1 113 0,0-18 0,1 0 0,0 0 0,1 0 0,0-1 0,1 1 0,0 0 0,3 4 0,-4-13 0,1 0 0,0-1 0,0 1 0,0-1 0,0 0 0,0 1 0,1-1 0,-1 0 0,1 0 0,0-1 0,0 1 0,0-1 0,1 1 0,-1-1 0,0 0 0,1 0 0,-1 0 0,1-1 0,0 1 0,0-1 0,-1 0 0,1 0 0,0 0 0,0-1 0,0 0 0,4 1 0,-1-1 0,-1 0 0,1 0 0,0 0 0,-1-1 0,1 0 0,0 0 0,-1 0 0,1-1 0,-1 0 0,0-1 0,1 1 0,-1-1 0,0-1 0,-1 1 0,1-1 0,0 0 0,-1 0 0,4-4 0,-1-3 0,-1 0 0,0-1 0,0 1 0,-1-2 0,-1 1 0,3-10 0,-3 2 0,-1-1 0,-1 0 0,-1 0 0,-1-1 0,-1 1 0,-1 0 0,-3-20 0,2 28 0,-1 1 0,-1-1 0,0 0 0,0 1 0,-3-4 0,-12-38 0,19 49 0,0 5 0,0 0 0,0-1 0,0 1 0,0-1 0,0 1 0,0-1 0,0 1 0,0-1 0,0 1 0,0-1 0,0 1 0,0-1 0,0 1 0,0-1 0,0 1 0,-1 0 0,1-1 0,0 1 0,0-1 0,-1 1 0,1 0 0,0-1 0,-1 1 0,1 0 0,0-1 0,-1 1 0,1 0 0,0-1 0,-1 1 0,1 0 0,-1 0 0,1-1 0,0 1 0,-1 0 0,1 0 0,-1 0 0,1 0 0,-1 0 0,1 0 0,-1 0 0,1 0 0,-1 0 0,1 0 0,-2 0 0,0 1 0,1 0 0,-1 0 0,1 0 0,0 0 0,-1 0 0,1 0 0,0 1 0,-1-1 0,1 0 0,0 1 0,0-1 0,0 1 0,0-1 0,1 1 0,-1-1 0,0 1 0,0 0 0,1-1 0,-1 1 0,1 0 0,0-1 0,0 1 0,-1 0 0,1 0 0,-8 48 0,8-49 0,-4 53 0,3 1 0,3 4 0,-1 18 0,-1-59 0,1 1 0,1-1 0,0 0 0,1 0 0,3 7 0,-4-17 0,1-1 0,-1 0 0,1 1 0,1-1 0,-1-1 0,1 1 0,0 0 0,1-1 0,0 0 0,0 0 0,0 0 0,0-1 0,1 0 0,1 1 0,-5-5-2,0 1 1,-1-1-1,1 0 1,0 0-1,0 0 0,0 0 1,0 0-1,0-1 1,0 1-1,0-1 1,0 1-1,0-1 0,0 0 1,0 0-1,0 0 1,1 0-1,-1 0 0,0 0 1,0 0-1,0-1 1,0 1-1,0-1 1,0 1-1,0-1 0,1 0 2,28-6-526,-14 4 91,59-14-3646,-75 17 3691,1 0 1,-1-1-1,1 1 1,-1-1-1,0 0 1,1 0-1,-1 1 1,0-1-1,0 0 1,1 0-1,-1 0 1,0 0 0,0 0-1,0 0 1,0-1-1,-1 1 1,1 0-1,0 0 1,0-1-1,-1 1 1,1 0-1,-1-1 1,1 1-1,-1-1 1,1 1-1,-1-2 390,1-2-1511,19-43-11014</inkml:trace>
  <inkml:trace contextRef="#ctx0" brushRef="#br0" timeOffset="1130.34">2172 197 11045,'1'13'2407,"-1"21"4585,0-34-6731,0 1 1,0 0-1,0-1 0,0 1 1,0 0-1,0 0 0,-1-1 0,1 1 1,0 0-1,0-1 0,-1 1 1,1 0-1,0-1 0,-1 1 0,1 0 1,0-1-1,-1 1 0,1-1 1,-1 1-1,1-1 0,-1 1 0,0-1 1,1 1-1,-1-1 0,1 1 1,-1-1-1,0 0 0,1 1 1,-1-1-1,0 0 0,1 0 0,-1 0 1,0 1-262,-1-1 122,0 0 1,1 0 0,-1 0 0,1 0 0,-1 0-1,1 0 1,-1 1 0,1-1 0,-1 1-1,1-1 1,-1 1 0,1-1 0,-1 1 0,1 0-1,0 0 1,0 0 0,-1 0 0,1 0-1,0 0 1,0 0 0,0 0 0,0 0 0,0 1-1,0-1 1,0 0 0,0 1 0,1-1 0,-1 0-1,0 1 1,1-1 0,-1 1-123,0 6-47,-1-1 0,1 1 1,1 0-1,-1-1 0,2 1 0,-1 2 47,0 6 175,0-15-175,0 1 0,0-1 0,0 0 0,1 0 0,-1 1 0,0-1 0,0 0 0,1 1 0,-1-1 0,1 0 0,-1 0 0,1 0 0,0 1 0,-1-1 0,1 0 0,0 0 0,0 0 0,0 0 0,0 0 0,0 0 0,0-1 0,0 1 0,0 0 0,0 0 0,0-1 0,0 1 0,1 0 0,-1-1 0,0 0 0,0 1 0,7 1 0,-1-1 0,0 1 0,1-2 0,-1 1 0,5-1 0,24 3 0,-18 3 0,-9-3 0,-1 0 0,1-1 0,0 0 0,0 0 0,0-1 0,2 0 0,-8-1 0,0 0 0,0 0 0,0-1 0,1 1 0,-1-1 0,0 0 0,0 0 0,0 0 0,-1 0 0,1 0 0,0 0 0,0-1 0,-1 1 0,1-1 0,-1 0 0,1 0 0,-1 0 0,0 0 0,1 0 0,-1-1 0,0 1 0,-1-1 0,1 0 0,-1 0 0,0 0 0,0 0 0,0-1 0,-1 1 0,1 0 0,-1-1 0,0 1 0,0 0 0,0-1 0,-1 1 0,0-3 0,0-4 0,1 8 0,1 0 0,-1 0 0,0 0 0,-1 0 0,1 0 0,0 0 0,0 0 0,-1 0 0,0 0 0,1 0 0,-1 1 0,0-1 0,0 0 0,1 0 0,-2 1 0,1-1 0,0 0 0,0 1 0,0-1 0,-1 1 0,0-1 0,-1 0 0,-1 0 0,1 1 0,0 0 0,-1-1 0,1 1 0,-1 0 0,0 1 0,1-1 0,-1 1 0,0-1 0,0 1 0,-1 0 0,-8-2 0,-1 1 0,1 1 0,0 0 0,0 0 0,0 1 0,-9 3 0,19-3 0,0 0 0,0 0 0,0 0 0,0 1 0,0-1 0,0 1 0,1 0 0,-1-1 0,0 1 0,1 1 0,0-1 0,-1 0 0,1 0 0,0 1 0,0 0 0,1-1 0,-1 1 0,0 0 0,1 0 0,0 0 0,-1 0 0,1 0 0,0 0 0,1 0 0,-1 0 0,0 0 0,1 1 0,0-1 0,-2 7 0,1 0 0,1 0 0,-1-1 0,1 1 0,1 0 0,0 0 0,1 0 0,0 0 0,2 5 0,-2-9 0,0 0 0,1 0 0,0 0 0,0-1 0,0 1 0,1-1 0,0 0 0,0 0 0,0 0 0,0 0 0,1-1 0,0 0 0,0 0 0,0 0 0,1 0 0,10 6 0,-10-5 0,0 0 0,1-1 0,-1 0 0,1-1 0,0 1 0,0-1 0,0-1 0,1 1 0,-1-1 0,1-1 0,7 2 0,-12-3 50,14 1-561,0 0 1,-1-1 0,18-2 510,-29 1-798,0 0 1,0 0 0,0-1 0,0 0-1,0 0 1,4-2 797,-6 3-781,-1-1 0,1 1 0,-1-1-1,1 0 1,-1 0 0,0 0 0,0 0 0,0-1-1,0 1 1,0 0 0,0-1 0,0 0 781,1-5-2337,0 1 0,0-1 0,-1 0 0,0 0-1,0-3 2338</inkml:trace>
  <inkml:trace contextRef="#ctx0" brushRef="#br0" timeOffset="1473.45">2589 307 6083,'6'0'5762,"-2"0"-4410,0 1 0,1-1-1,-1 1 1,0 0-1,0 0 1,0 0-1,0 1 1,0 0-1,-1-1 1,1 1-1,0 1 1,0 0-1352,20 14 2283,-19-13-2105,-1 0 0,0 1 0,1-1 1,-1 1-1,-1 0 0,1 0 0,-1 0 0,0 1 0,0-1 0,0 1 0,-1-1 0,0 1 0,0 0 0,0 2-178,1 11-34,-1-1-1,0 1 1,-2 0-1,0 5 35,0-13 65,0-11-65,0 1 0,0 0 0,0-1 0,0 1 0,0 0 0,0-1 0,-1 1 0,1 0 0,0-1 0,0 1 0,0-1 0,-1 1 0,1 0 0,0-1 0,-1 1 0,1-1 0,0 1 0,-1-1 0,1 1 0,-1-1 0,1 1 0,-1-1 0,1 1 0,-1-1 0,1 0 0,-1 1 0,1-1 0,-1 0 0,0 1 0,1-1 0,-1 0 0,-23 2 0,14-3 0,4 1 0,4 1 0,0-1 0,0 0 0,-1 0 0,1 0 0,0 0 0,0-1 0,0 1 0,0-1 0,0 1 0,0-1 0,0 0 0,0 1 0,0-1 0,0 0 0,1 0 0,-1-1 0,0 1 0,0 0 0,1 0 0,-2-2 0,-15-17 0,17 16 0,0 0 0,0 0 0,0-1 0,0 1 0,1 0 0,0-1 0,0 1 0,0 0 0,0-1 0,1-1 0,0-8 0,-3-10 0,1 22 0,1-1 0,-1 0 0,1 0 0,0 0 0,-1 0 0,1 0 0,0 0 0,1 0 0,-1 0 0,1 0 0,-1 0 0,1 0 0,0 0 0,0 0 0,0 0 0,0 1 0,1-1 0,-1 0 0,1 1 0,0-1 0,-1 1 0,1 0 0,0-1 0,0 1 0,1 0 0,-1 0 0,0 0 0,1 1 0,-1-1 0,2 0 0,6-4 0,-1 1 0,1 0 0,0 0 0,0 1 0,1 1 0,-1 0 0,1 0 0,0 1 0,0 0 0,0 1 0,1 0 0,-5 1 0,0 0 0,0 0 0,0 1 0,-1 0 0,1 0 0,0 1 0,-1-1 0,1 2 0,-1-1 0,0 1 0,4 1 0,-7-2 0,-1 0 0,1 1 0,0-1 0,-1 0 0,1 1 0,-1 0 0,0 0 0,0-1 0,0 1 0,0 0 0,0 1 0,-1-1 0,0 0 0,1 0 0,-1 1 0,0-1 0,-1 1 0,1-1 0,0 1 0,-1-1 0,0 1 0,0-1 0,0 3 0,0 7 0,0-3 0,1 0 0,-2-1 0,0 1 0,0 0 0,0 0 0,-2-1 0,1 1 0,-2 2 0,-9 39 0,3-33 0,0-11-125,8-6-911,2-1-2744,0-4-4837,0-18-2908</inkml:trace>
  <inkml:trace contextRef="#ctx0" brushRef="#br0" timeOffset="1858.64">3293 34 560,'0'7'7387,"-1"8"8707,-6-12-10068,2 18-3465,-10 3-2418,11-18-143,0-1-1,1 1 0,0 0 1,0 0-1,0 0 1,1 1-1,0-1 1,-3 19 0,1 1 0,2-1 0,0 15 0,-3 25 0,5-62 0,-4 36 0,2 0 0,2 30 0,0-57 0,1-1 0,1 1 0,0 0 0,1-1 0,0 0 0,0 0 0,2 0 0,-1 0 0,1 0 0,1-1 0,3 6 0,3-6 0,-12-10-10,0 0-1,1 0 1,-1 0-1,0 1 1,0-1 0,1 0-1,-1 0 1,0 0 0,0 0-1,1 0 1,-1 1-1,0-1 1,1 0 0,-1 0-1,0 0 1,1 0-1,-1 0 1,0 0 0,1 0-1,-1 0 1,0 0-1,1 0 1,-1 0 0,0 0-1,0 0 1,1 0 0,-1-1-1,0 1 1,1 0-1,-1 0 1,0 0 0,0 0-1,1 0 1,-1-1-1,0 1 1,0 0 0,1 0-1,-1-1 1,0 1-1,0 0 1,0 0 0,1-1-1,-1 1 1,0 0 0,0 0-1,0-1 1,0 1-1,0 0 1,0-1 0,1 1-1,-1 0 1,0-1-1,0 1 1,0 0 0,0 0-1,0-1 1,0 1-1,0 0 1,-1-1 0,1 1-1,0 0 1,0-1 0,0 1-1,0 0 1,0-1-1,0 1 11,0-26-3990,0 16 2116,0 0 1,0 0-1,-1 1 0,-2-10 1874,1 11-2166,-1 1-1,1-1 1,-1 1 0,0-1-1,-4-4 2167</inkml:trace>
  <inkml:trace contextRef="#ctx0" brushRef="#br0" timeOffset="1859.64">3086 327 880,'-35'0'8164,"23"0"-3202,-23 0 3922,35 0-4562,0 0-1280,0 0-561,0 0-2449,0 0-32,23 0 0,1 0 0,22 0 0,12 0 0,24 25 0,-70-25 0,67 8-1953,-9-2-2369,0-12-5282,23-14-1521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3:31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278 288 19609,'9'-4'11036,"-6"0"-8914,-3 1-2122,-3-23 0,2 25 0,0 0 0,1 0 0,-1 0 0,0 0 0,0 0 0,0 0 0,0 0 0,0 1 0,0-1 0,0 0 0,0 1 0,0-1 0,0 0 0,-1 1 0,1-1 0,0 1 0,0 0 0,-1 0 0,1-1 0,0 1 0,-41-2 0,35 3 0,0-1 0,-1 0 0,1 0 0,0-1 0,0 0 0,-2 0 0,-2-3 0,-15-3 0,25 7 0,0 0 0,1 0 0,-1 0 0,0 0 0,0 0 0,0 1 0,1-1 0,-1 0 0,0 0 0,1 1 0,-1-1 0,0 0 0,0 1 0,1-1 0,-1 1 0,1-1 0,-1 1 0,0-1 0,1 1 0,-1-1 0,1 1 0,-1 0 0,1-1 0,0 1 0,-1 0 0,1-1 0,0 1 0,-1 0 0,1 0 0,0-1 0,-1 2 0,-1 5 0,0 1 0,0 0 0,1 0 0,0 0 0,0-1 0,1 2 0,0-6 0,0 0 0,0 0 0,1 1 0,-1-1 0,1 0 0,0 0 0,0 0 0,0 0 0,1 0 0,-1-1 0,1 1 0,-1 0 0,1 0 0,0-1 0,0 1 0,0-1 0,2 2 0,23 19 0,-13-11 0,0 0 0,-1 0 0,0 1 0,3 6 0,-14-16 0,0 0 0,0-1 0,0 1 0,0 0 0,0 0 0,-1 0 0,1 1 0,-1-1 0,0 0 0,0 0 0,0 1 0,0-1 0,-1 1 0,1-1 0,-1 1 0,0-1 0,0 0 0,0 1 0,-1-1 0,1 1 0,-1-1 0,0 1 0,0-1 0,-1 2 0,1-3 0,0 0 0,-1 0 0,1 0 0,-1 0 0,1-1 0,-1 1 0,0 0 0,0-1 0,0 0 0,0 1 0,0-1 0,0 0 0,0 0 0,0 0 0,0 0 0,-1 0 0,1-1 0,0 1 0,-2-1 0,-45 6 0,39-5 0,4 0-10,0 0 0,0-1 0,0 1 0,0-1-1,0-1 1,-1 1 0,1-1 0,1 0 0,-1 0 0,0-1 0,0 0 0,0 0 0,1 0-1,-1-1 1,1 0 0,0 0 0,0 0 0,0 0 0,-5-5 10,-7-8-1381,16 13 199,0 1 0,0-1 1,0 0-1,0 1 0,1-1 1,-1 0-1,1 1 0,0-1 0,0 0 1,0 0-1,0-1 1182,0-17-11472</inkml:trace>
  <inkml:trace contextRef="#ctx0" brushRef="#br0" timeOffset="327.92">649 1 14086,'0'0'6270,"0"0"-2282,0 0 655,0 0-1680,0 12-2338,0 347-433,-1-346-192,1 0 0,1 1 0,0-1 0,1 0 0,1 0 0,0 0 0,0-1 0,1 1 0,3 4 0,-5-14 0,0 1 0,-1-1 0,0 1 0,1 0 0,-1 0 0,0-1 0,-1 1 0,1 0 0,-1 0 0,1 0 0,-1 2 0,0-5-9,0-1 0,0 0 0,0 1 0,0-1-1,-1 0 1,1 1 0,0-1 0,0 0 0,0 1 0,0-1 0,0 0 0,0 1 0,-1-1 0,1 0-1,0 1 1,0-1 0,0 0 0,-1 0 0,1 1 0,0-1 0,-1 0 0,1 0 0,0 1 0,0-1-1,-1 0 1,1 0 0,0 0 0,-1 0 0,1 0 0,0 1 0,-1-1 0,1 0 0,0 0-1,-1 0 1,1 0 0,-1 0 0,1 0 0,0 0 0,-1 0 0,1 0 0,0 0 0,-1 0 0,1-1 9,-15-4-3611,-8-18-6479,-10-8-2022</inkml:trace>
  <inkml:trace contextRef="#ctx0" brushRef="#br0" timeOffset="683.47">451 203 9604,'0'4'888,"-1"-1"1,1 0-1,-1 0 0,1 0 0,-1 0 0,0 0 0,0 1 0,0-2 0,-1 1 0,1 0 0,-1 0 0,1 0 0,-3 2-888,0 1 1875,0 0 1727,22-6 626,32 0-2596,22-1-1351,17 5-281,-70-2 0,-1 1 0,0 2 0,0-1 0,0 2 0,0 1 0,-1 0 0,9 6 0,-15-8 0,0 1 0,0 1 0,-1 0 0,0 0 0,0 1 0,-1 1 0,0-1 0,-1 1 0,0 1 0,0 0 0,1 3 0,-8-10 0,1 0 0,-1 0 0,0 0 0,-1 1 0,1-1 0,0 0 0,-1 0 0,0 1 0,0-1 0,0 0 0,0 1 0,0-1 0,-1 0 0,0 1 0,0 16 0,1-19 0,0 1 0,0-1 0,0 0 0,1 0 0,-2 0 0,1 0 0,0 1 0,0-1 0,0 0 0,0 0 0,-1 0 0,1 0 0,-1 0 0,1 1 0,-1-1 0,1 0 0,-1 0 0,0 0 0,1 0 0,-1-1 0,0 1 0,0 0 0,1 0 0,-2 0 0,-1 0 0,0 0 0,0 0 0,0-1 0,0 1 0,0-1 0,0 0 0,0 0 0,0 0 0,-2-1 0,-15 1 0,-7-1 0,26 1 0,0 0 0,1 0 0,-1 0 0,0 0 0,1-1 0,-1 1 0,1 0 0,-1 0 0,0 0 0,1 0 0,-1-1 0,1 1 0,-1 0 0,0-1 0,1 1 0,-1 0 0,1-1 0,-1 1 0,1-1 0,0 1 0,-1-1 0,1 1 0,-1-1 0,1 1 0,-1-6 0,-1 0 0,2 0 0,-1 0 0,1 1 0,-1-1 0,2 0 0,-1 0 0,1-3 0,0-11 0,-3-3 0,2 18 0,-1 0 0,0 0 0,1 0 0,0-1 0,0 1 0,1 0 0,0 0 0,-1 0 0,2 0 0,-1 1 0,0-1 0,1 0 0,2-4 0,1 1 0,0 1 0,0-1 0,1 1 0,0 0 0,0 0 0,1 0 0,0 1 0,0 0 0,1 0 0,-1 1 0,1 0 0,0 1 0,1-1 0,-1 2 0,1-1 0,0 1 0,0 0 0,7-1 0,-11 3 0,1 0 0,-1 1 0,1-1 0,0 1 0,-1 0 0,1 0 0,-1 1 0,1 0 0,-1 0 0,0 0 0,1 0 0,-1 1 0,0 0 0,0 0 0,0 1 0,0-1 0,0 1 0,0 0 0,-1 0 0,4 4 0,-4-2 0,1 2 0,-1-1 0,0 0 0,0 1 0,-1 0 0,0 0 0,0 0 0,0 0 0,-1 0 0,0 3 0,4 18 0,-1 1 0,-2 4 0,6 31 0,-8-61 0,0 0 0,0 0 0,1 0 0,-1 0 0,1 0 0,0 0 0,0-1 0,0 1 0,0 0 0,0-1 0,0 0 0,1 1 0,-1-1 0,1 0 0,0 0 0,0-1 0,-1 1 0,1 0 0,0-1 0,0 0 0,0 0 0,1 0 0,-1 0 0,0 0 0,0-1 0,1 1 0,-1-1 0,1 0 0,0 1 0,1-1 0,-1 1 0,1-1 0,-1-1 0,0 1 0,1 0 0,-1-1 0,0 0 0,1 0 0,-1 0 0,0-1 0,0 1 0,0-1 0,0 0 0,0 0 0,0-1 0,-1 1 0,1-1 0,-1 1 0,4-4 0,2-6 0,-7 10 0,1-1 0,-1 1 0,0-1 0,-1 0 0,1 0 0,0 0 0,-1 0 0,2-2 0,-2-3 0,1 0 0,-1 0 0,0 0 0,0-1 0,-1 1 0,0-1 0,0 7 0,0 1 0,0-1 0,0 1 0,0-1 0,-1 0 0,1 1 0,0-1 0,-1 1 0,1-1 0,-1 1 0,1-1 0,-1 1 0,0-1 0,1 1 0,-1 0 0,0-1 0,0 1 0,0 0 0,0 0 0,-1-1 0,-3-1 0,1 1 0,0-1 0,-1 1 0,1 0 0,-1 1 0,-3-2 0,-21-7 0,16 5 0,-57-20 0,63 24 0,1-1 0,-1 1 0,0 1 0,1-1 0,-1 1 0,0 0 0,0 1 0,0-1 0,1 1 0,-1 1 0,-1-1 0,-13 9-285,3-2-2224,-1-4-6196,5-4-4479</inkml:trace>
  <inkml:trace contextRef="#ctx0" brushRef="#br0" timeOffset="1273.13">1583 288 24091,'0'0'1241,"0"4"53,0 86 4608,0 55-5663,-2-131-239,-6-21 0,7 4 0,0 1 0,1 0 0,-1-1 0,0 1 0,1 0 0,0-1 0,-1 1 0,1-1 0,0 1 0,0 0 0,1-1 0,-1 1 0,0-1 0,1-14 0,-6-33 0,2-49 0,3 97 0,0 1 0,1-1 0,-1 1 0,1-1 0,-1 0 0,1 1 0,0-1 0,-1 1 0,1 0 0,0-1 0,0 1 0,0 0 0,0-1 0,0 1 0,0 0 0,0 0 0,1 0 0,-1 0 0,0 0 0,1 0 0,-1 0 0,1 0 0,-1 1 0,1-1 0,-1 0 0,1 1 0,-1 0 0,1-1 0,-1 1 0,2 0 0,9-3 0,0 1 0,0 1 0,13-1 0,-16 2 0,10-2 0,-9 1 0,-1 1 0,1 0 0,0 0 0,8 2 0,-15-2 0,0 1 0,1 0 0,-1 0 0,0 0 0,0 1 0,0-1 0,1 1 0,-1 0 0,-1-1 0,1 1 0,0 1 0,0-1 0,-1 0 0,1 1 0,1 2 0,2 2 0,1 1 0,-1 0 0,-1 0 0,0 1 0,0 0 0,0 0 0,-1 0 0,-1 1 0,1-1 0,-2 1 0,1 0 0,-1-1 0,-1 1 0,0 0 0,0 1 0,-1 0 0,0 0 0,1 0 0,1-1 0,0 1 0,0 0 0,1-1 0,0 0 0,1 0 0,2 5 0,-6-13 0,4 1 0,17 0 0,-13-3 0,1 0 0,-1-1 0,0 0 0,0 0 0,0-1 0,0 0 0,0-1 0,0 1 0,0-2 0,-1 1 0,1-1 0,-1 0 0,1-1 0,29-13 0,-29 14 0,1 0 0,0-1 0,-1 0 0,0 0 0,0-1 0,-1 0 0,1 0 0,-1 0 0,-1-1 0,1-1 0,-1 1 0,0-1 0,-1 0 0,0 0 0,0 0 0,-1-1 0,0 0 0,0 1 0,-1-2 0,0 1 0,-1 0 0,1-6 0,-2 10 0,0 0 0,0 0 0,0 1 0,-1-1 0,0 0 0,0 0 0,0 0 0,-1 0 0,1 1 0,-1-1 0,0 0 0,-1 0 0,1 1 0,-2-4 0,0 4 0,0 1 0,0-1 0,0 1 0,0 0 0,0 0 0,0 0 0,-1 0 0,0 1 0,0-1 0,1 1 0,-1 0 0,0 0 0,-1 0 0,1 1 0,0 0 0,-1-1 0,-2 0 0,0 0 0,0 0 0,0 0 0,0 1 0,0 0 0,-6 0 0,11 1 0,-1 0 0,0 0 0,1 1 0,-1-1 0,1 1 0,-1 0 0,0 0 0,1 0 0,0 0 0,-1 0 0,1 1 0,0-1 0,-1 1 0,1-1 0,0 1 0,0 0 0,0 0 0,1 0 0,-1 0 0,0 1 0,-6 6 0,0 1 0,1 0 0,1 0 0,0 0 0,0 1 0,1 0 0,0 1 0,1-1 0,0 1 0,1-1 0,0 1 0,1 0 0,0 0 0,1 1 0,1-1 0,0 6 0,1 1 0,1 1 0,0-1 0,2 0 0,0 0 0,1 0 0,1 0 0,1-1 0,1 0 0,0 0 0,3 3 0,-6-13 0,0 1 0,-1-1 0,0 1 0,-1 0 0,1 0 0,-2 0 0,1 0 0,-1 1 0,-1-1 0,0 0 0,0 1 0,-1 8 0,0-17 0,0 0 0,-1 0 0,1 0 0,0-1 0,0 1 0,-1 0 0,1 0 0,-1 0 0,1-1 0,-1 1 0,1 0 0,-1 0 0,1-1 0,-1 1 0,0-1 0,1 1 0,-1 0 0,0-1 0,1 1 0,-1-1 0,0 0 0,0 1 0,0-1 0,1 1 0,-1-1 0,0 0 0,0 0 0,-28 7 0,25-6 0,-14 0 0,0 0 0,0-1 0,0-1 0,0-1 0,0 0 0,-16-5 0,-52-6 0,75 13-55,-18-4-1639,28 3 1236,0 1 0,0-1 0,0 0 0,0 0 0,0 0 0,0 1 0,0-1-1,0 0 1,0 0 0,0 0 0,1 0 0,-1-1 0,0 1 0,1 0-1,-1 0 1,0 0 0,1-1 0,0 1 0,-1 0 0,1 0 0,0-1 0,0 1-1,-1-1 459,-1-41-13918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3:30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34 103 28253,'0'-42'3870,"0"38"-3255,0 31-586,0 53-29,-4-1 0,-3 0 0,-4 1 0,9-28-1,2-27-123,0-24-1018,0-1-3921,0-4 2375,0 1-1302,0-2-3977,0-28-1904</inkml:trace>
  <inkml:trace contextRef="#ctx0" brushRef="#br0" timeOffset="356.18">10 323 1841,'0'-1'382,"0"-30"3667,1 0 1,1 0-1,1 0 1,6-16-4050,-7 38 1067,0 0 0,1 0 0,1 1 0,0-1 0,0 1 0,0-1 0,1 1 0,1 1 0,3-6-1067,-4 8 307,0 0 0,0 0 0,0 1 0,1-1 0,0 1 1,0 0-1,0 1 0,5-3-307,-5 3 202,1 0-1,-1 0 1,1 0 0,0 1 0,0 0 0,0 1 0,0 0 0,1 0 0,-1 0 0,0 1 0,0 0 0,5 1-202,-10-1-15,0 1 1,0-1 0,1 1-1,-1 0 1,0 0 0,0 0 0,0 0-1,0 0 1,0 0 0,0 1-1,0-1 1,-1 0 0,1 1 0,0 0-1,-1-1 1,1 2 14,0 0 7,0 0 0,0 0 0,-1 1 0,0-1 0,1 0 0,-1 1 1,-1-1-1,1 0 0,0 1 0,-1 0 0,0-1 0,1 1 0,-2 1-7,2 2 0,-1 0 0,0-1 0,0 1 0,-1 0 0,0-1 0,0 1 0,-1-1 0,0 1 0,0-1 0,0 0 0,-1 0 0,0 0 0,0 0 0,0 0 0,-1-1 0,0 1 0,0-1 0,0 0 0,-1 0 0,0-1 0,1 1 0,-2-1 0,-21 17 0,-27 17 0,28-21 0,-26 11 0,52-28 0,0 0 0,0 0 0,0 0 0,0 0 0,1 0 0,-1 0 0,0 0 0,0 0 0,0 0 0,0 0 0,0 0 0,0 1 0,0-1 0,0 0 0,0 0 0,0 0 0,0 0 0,1 0 0,-1 0 0,0 0 0,0 0 0,0 0 0,0 0 0,0 0 0,0 0 0,0 0 0,0 1 0,0-1 0,0 0 0,0 0 0,0 0 0,0 0 0,0 0 0,0 0 0,0 0 0,0 0 0,0 0 0,0 1 0,0-1 0,0 0 0,0 0 0,0 0 0,0 0 0,0 0 0,0 0 0,0 0 0,0 0 0,0 0 0,0 0 0,0 1 0,0-1 0,0 0 0,0 0 0,0 0 0,-1 0 0,1 0 0,0 0 0,0 0 0,0 0 0,0 0 0,0 0 0,0 0 0,0 0 0,0 0 0,0 0 0,0 0 0,-1 0 0,1 0 0,0 0 0,14 3 0,19-3 0,-13 0 0,0-1 0,0 2 0,1 0 0,-1 0 0,-1 2 0,14 4 0,-29-6 0,0-1 0,0 2 0,0-1 0,0 0 0,-1 1 0,1 0 0,-1 0 0,1 0 0,-1 0 0,0 1 0,0-1 0,0 1 0,0 0 0,0 0 0,0 0 0,-1 0 0,0 0 0,1 0 0,-1 1 0,0-1 0,-1 1 0,1 0 0,-1-1 0,1 1 0,-1 0 0,0 0 0,-1 0 0,1 0 0,-1 0 0,1 0 0,-1 2 0,0-3 0,0 0 0,-1 0 0,1 1 0,-1-1 0,0 0 0,1 0 0,-1 0 0,-1 0 0,1 1 0,0-2 0,-1 1 0,1 0 0,-1 0 0,0 0 0,0-1 0,0 1 0,0-1 0,-1 1 0,1-1 0,-1 0 0,1 0 0,-3 1 0,-6 3 0,1 0 0,-1-1 0,0-1 0,0 0 0,-7 1 0,11-3 0,-6 2 0,0-1 0,0-1 0,0 0 0,0-1 0,0 0 0,-12-1 0,12-1 0,10 2 0,1-1 0,0 0 0,0 0 0,-1 0 0,1 0 0,0 0 0,0 0 0,0-1 0,-1 1 0,1-1 0,0 1 0,0-1 0,0 0 0,0 0 0,0 0 0,0 0 0,0 0 0,0-1 0,0 1 0,1 0 0,-1-1 0,1 1 0,-1-1 0,1 0 0,-1 0 0,1 1 0,0-1 0,0 0 0,0 0 0,0 0 0,0 0 0,0 0 0,0-2 0,0 3-6,1 0-1,-1 0 1,1 0-1,-1 0 1,0 0-1,1 0 1,-1 0 0,0 1-1,0-1 1,0 0-1,1 1 1,-1-1 0,0 1-1,0-1 1,0 1-1,0-1 1,0 1-1,0-1 1,0 1 0,-1 0 6,-11-9-1551,13-4-2338,8-12-4942,-7 19-2654</inkml:trace>
  <inkml:trace contextRef="#ctx0" brushRef="#br0" timeOffset="774.75">553 323 23771,'0'-2'320,"0"0"0,0 0 0,0 0 0,-1 0 1,1 0-1,-1 0 0,1 0 0,-1 0 0,0 1 0,0-1 0,0 0 1,0 0-1,0 1 0,0-1 0,-1 0 0,1 1 0,0-1 1,-1 1-1,1-1 0,-1 1 0,-1-1-320,1 2 1819,-10 5-1365,9-1-454,1 1 0,-1 0 0,1 0 0,0 0 0,0 1 0,0-1 0,1 2 0,-7 16 0,3-10 0,1 1 0,1-1 0,0 1 0,0 0 0,2 0 0,-1 10 0,2-21 0,-1 1 0,1-1 0,0 0 0,1 1 0,-1-1 0,1 0 0,-1 0 0,1 0 0,0 1 0,0-1 0,0 0 0,1 0 0,-1 0 0,1 0 0,-1 0 0,1-1 0,0 1 0,0-1 0,0 1 0,1-1 0,-1 1 0,0-1 0,1 0 0,0 0 0,-1 0 0,1-1 0,0 1 0,0-1 0,0 1 0,0-1 0,0 0 0,1 0 0,5 1 0,0-1 0,0 0 0,1 0 0,-1-1 0,0 0 0,8-1 0,19-1 0,-29 2 0,0 0 0,0-1 0,0 0 0,0-1 0,0 1 0,-1-1 0,1-1 0,0 1 0,-1-1 0,0 0 0,0 0 0,0-1 0,0 0 0,0 0 0,-1 0 0,0-1 0,0 0 0,0 0 0,0 0 0,-1-1 0,3-4 0,-1 2 0,-2 0 0,1 0 0,-1 0 0,-1 0 0,1-1 0,-1 0 0,-1 0 0,1 0 0,-2 0 0,1 0 0,-1 0 0,-1 0 0,0 0 0,0 0 0,0-1 0,-1 1 0,-1 0 0,0 0 0,0 0 0,-1-3 0,1 90 0,2 182 0,0-254 0,0-1 0,0 0 0,0 0 0,-1 1 0,0-1 0,0 0 0,0 0 0,0 0 0,-1 0 0,0 0 0,0 0 0,0-1 0,-1 1 0,1-1 0,-1 1 0,0-1 0,0 0 0,-1 0 0,1 0 0,-1 0 0,0-1 0,0 0 0,0 0 0,-1 0 0,1 0 0,-1 0 0,1-1 0,-1 0 0,0 0 0,0 0 0,0-1 0,-2 1 0,-17 3 0,0-1 0,0-1 0,0-1 0,-1-1 0,-18-2 0,15 1 0,23-1-92,21-9-555,-3 4 213,7-4-1961,0-1 0,19-12 2395,-38 21-494,1 1 1,0 0-1,0-1 0,-1 1 0,1-1 1,-1 0-1,1 1 0,-1-1 0,0 0 0,0 0 1,0 0-1,0 0 0,0 0 0,0 0 1,0 0-1,-1 0 0,1 0 0,-1 0 0,1-1 1,-1 1-1,0 0 0,0 0 0,0 0 1,0-1 493,0 3 0,0-40-12473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3:40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22971,'0'0'1880,"0"0"175,0 0 1098,2 0-864,85 3-1875,-65-1-409,-3 0-5,-1 1 0,1 0 0,8 3 0,32 6 0,-52-12 0,0 1 0,1 0 0,-1 0 0,0 1 0,0 0 0,0 0 0,0 1 0,0 0 0,2 1 0,-1-3-379,-6-1-3190,-2 10-7108,0 39-1782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3:38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232 139 17448,'0'-3'298,"-3"-22"2553,3 24-2653,0 0 0,-1 1 0,1-1-1,0 0 1,-1 1 0,1-1 0,-1 0-1,1 1 1,-1-1 0,1 1 0,-1-1-1,0 1 1,1-1 0,-1 1 0,1 0-1,-1-1 1,0 1 0,0 0 0,1-1-1,-1 1 1,0 0 0,1 0 0,-1-1-1,0 1 1,0 0 0,0 0 0,1 0-1,-1 0 1,0 0-198,-1 0 1307,2 0-293,0 0-80,0 0-147,2-2-14,-26-1 842,22 3-1663,2 0-91,0 0-8,0 0 40,0 0-26,-13 0 200,5 0 26,6 0 54,2 0 5,6 0-51,8 0-99,0 0 0,0-1 1,0-1-1,0 0 0,-1 0 0,1-2 0,-1 1 0,1-2 0,8-4-2,-13 2 0,-7-4 0,-2-28 0,0 38 0,0 1 0,0-1 0,0 1 0,-1 0 0,1-1 0,0 1 0,0-1 0,0 1 0,-1 0 0,1-1 0,0 1 0,-1 0 0,1-1 0,0 1 0,-1 0 0,1-1 0,-1 1 0,1 0 0,0 0 0,-1 0 0,1-1 0,-1 1 0,1 0 0,0 0 0,-1 0 0,1 0 0,-1 0 0,1 0 0,-1 0 0,1 0 0,-1 0 0,1 0 0,-1 0 0,-23 0 0,12 0 0,9 0 0,-1 0 0,1 1 0,0-1 0,0 1 0,0 0 0,0-1 0,0 1 0,0 1 0,0-1 0,0 0 0,1 1 0,-1-1 0,0 1 0,1 0 0,-1 0 0,1 0 0,0 0 0,-1 0 0,1 1 0,0-1 0,1 1 0,-1-1 0,0 1 0,1 0 0,-1-1 0,1 1 0,0 0 0,0 0 0,0 0 0,0 0 0,0 0 0,1 1 0,-3 14 0,0 1 0,1 0 0,1 0 0,1-1 0,1 4 0,-1 1 0,0 0 0,-1-5 0,2 0 0,-1-1 0,2 1 0,1 0 0,4 16 0,-3-11 0,0 0 0,-2 0 0,0 0 0,-2 0 0,-1 3 0,1-8 0,1-16 1,-1 0-1,0 0 1,0 0-1,0 0 1,0-1-1,-1 1 1,1 0-1,0 0 1,-1 0 0,0 0-1,1 0 1,-1 0-1,0-1 1,0 1-1,0 0 1,0-1-1,0 1 1,0-1 0,0 1-1,-1-1 1,1 1-1,0-1 1,-1 0-1,1 0 1,-1 1 0,0-1-1,1 0 1,-1 0-1,-5 1-28,0-1 0,0 1 0,0-1 1,0 0-1,-1-1 0,1 0 0,-6 0 28,13 0 0,-3 0-204,0 0 0,0 0 0,0 0 0,0 0 1,0-1-1,0 1 0,0-1 0,0 0 0,-1 0 204,4 0-152,-1 1 0,1 0 0,0 0-1,0 0 1,0 0 0,-1-1 0,1 1 0,0 0 0,0 0 0,0-1 0,0 1 0,-1 0 0,1 0 0,0-1 0,0 1 0,0 0-1,0 0 1,0-1 0,0 1 0,0 0 0,0 0 0,0-1 0,0 1 0,0 0 0,0-1 0,0 1 0,0 0 0,0 0 0,0-1-1,0 1 1,0 0 0,0-1 0,0 1 0,0 0 0,0 0 0,1-1 0,-1 1 0,0 0 0,0 0 0,0-1 152,1 1-406,0 0 0,-1 0 1,1 0-1,0 0 0,-1 0 1,1 0-1,0 0 0,-1 0 1,1 0-1,-1 0 0,1 1 0,0-1 1,-1 0-1,1 0 0,0 1 1,-1-1-1,1 0 0,-1 1 1,1-1-1,-1 0 0,1 1 1,-1-1-1,1 1 0,-1-1 1,1 1-1,-1-1 0,0 1 0,1-1 1,-1 1-1,0 0 406,22 19-11459</inkml:trace>
  <inkml:trace contextRef="#ctx0" brushRef="#br0" timeOffset="419.27">1 282 22570,'0'-1'287,"0"1"0,0-1 0,0 1-1,-1-1 1,1 0 0,0 1 0,0-1 0,0 0-1,0 1 1,0-1 0,0 1 0,0-1-1,1 0 1,-1 1 0,0-1 0,0 0-1,0 1 1,1-1 0,-1 1 0,0-1 0,0 1-1,1-1 1,-1 0 0,1 1 0,-1-1-1,0 1 1,1 0 0,-1-1 0,1 1 0,-1-1-1,1 1 1,-1 0 0,1-1 0,0 1-1,0 0-286,9-1 1135,-4 1-2110,42 0 975,-10-1 0,0 1 0,1 3 0,-1 1 0,2 1 0,-11 0 1,1-1-1,6-2 0,-12-1-6,-1 1-1,1 1 0,21 6 7,-4-7-789,-20-2 247,-40 1 1892,-35 0-1350,52-1 0,1 0 0,0 0 0,-1 1 0,1-1 0,0 1 0,0-1 0,0 1 0,0-1 0,-1 1 0,1 0 0,0 0 0,0-1 0,0 1 0,0 0 0,0 0 0,1 0 0,-1 0 0,-1 1 0,-5 6 0,-29 34 0,34-38 0,-1 0 0,1 0 0,0 0 0,0 0 0,0 0 0,0 0 0,1 1 0,-1-1 0,1 0 0,0 1 0,1-1 0,-1 3 0,1 10 0,0-12 0,-1 1 0,1 0 0,1 0 0,-1 0 0,1 0 0,0-1 0,1 1 0,-1 1 0,1-4 0,0-1 0,-1 1 0,1 0 0,0-1 0,0 1 0,0-1 0,1 0 0,-1 0 0,1 0 0,-1 0 0,1 0 0,0 0 0,-1-1 0,1 1 0,0-1 0,0 0 0,1 1 0,9 2 0,1 0 0,-1 0 0,1-1 0,0-1 0,0 0 0,1-1 0,-1-1 0,0 0 0,0-1 0,0 0 0,3-2 0,-14 2 0,0 0 0,0 0 0,0-1 0,0 1 0,0-1 0,-1 1 0,1-1 0,0 0 0,-1 0 0,0 0 0,1-1 0,-1 1 0,0-1 0,1-1 0,2-2 0,0 3 0,1-3 0,-4-24 0,-1 26 0,-1 0 0,0 0 0,0 0 0,-1 0 0,1-1 0,-1 1 0,0 0 0,0 0 0,-1 0 0,1 0 0,-1 0 0,-1-1 0,1 1 0,-2 1 0,1 0 0,0 0 0,-1 0 0,1 0 0,-1 1 0,0-1 0,0 1 0,0 0 0,0 0 0,-2 0 0,-32-21 0,-7-12-179,35 27-1576,10 8-4653,0 8-4784,0 31-280</inkml:trace>
  <inkml:trace contextRef="#ctx0" brushRef="#br0" timeOffset="806.01">658 347 10805,'0'-2'981,"0"1"0,0 0 0,0-1 0,0 1 0,0 0 0,0-1 0,0 1-1,1 0 1,-1 0 0,0-1 0,1 1 0,-1 0 0,1 0 0,-1-1 0,1 1 0,0 0 0,0 0 0,0-1-981,7-1 4928,3 3-4001,-4 0-2477,-1 1 1550,0-1 0,0 1 0,0 0 0,0 1 0,-1-1 0,1 1 0,-1 0 0,1 1 0,-1-1 0,0 1 0,0 0 0,0 0 0,0 1 0,0-1 0,-1 1 0,3 3 0,4 5 0,0 0 0,-1 0 0,0 1 0,-2 1 0,3 3 0,-6-9 0,-3-5 0,0 1 0,0-1 0,0 1 0,0-1 0,-1 1 0,1-1 0,-1 1 0,0 0 0,0 0 0,0 0 0,0 0 0,-1 0 0,0 0 0,0 0 0,0 0 0,0-4 0,0 1 0,1-1 0,-1 0 0,0 1 0,0-1 0,0 1 0,0-1 0,0 0 0,0 1 0,0-1 0,0 0 0,0 1 0,0-1 0,0 0 0,0 1 0,0-1 0,0 1 0,0-1 0,0 0 0,0 1 0,-1-1 0,1 0 0,0 1 0,0-1 0,0 0 0,-1 1 0,1-1 0,0 0 0,0 0 0,-1 1 0,1-1 0,0 0 0,0 0 0,-1 1 0,1-1 0,0 0 0,-1 0 0,1 0 0,0 0 0,-1 0 0,1 1 0,0-1 0,-7-5 0,7 5 0,-1-2 0,-1 0 0,1-1 0,0 1 0,0 0 0,-1-1 0,2 1 0,-1-1 0,0 0 0,0 1 0,1-1 0,-1 0 0,1 1 0,0-2 0,0-43 0,1 25 0,-1 17 2,1 1-1,0-1 1,0 1-1,1-1 1,-1 1 0,1 0-1,0 0 1,0 0-1,0 0 1,1 0 0,-1 0-1,1 1 1,0-1 0,0 1-1,0-1 1,0 1-1,4-2-1,6-6-85,1 1 1,-1 1-1,1 0 0,1 1 85,26-15-4058,-35 19 3034,0 1-1,0 0 1,0 0-1,1 0 1,-1 1-1,2-1 1025,-8 3-296,1 0 0,0 0 0,-1-1 0,1 1 0,0 0-1,0 0 1,-1 0 0,1 0 0,0 0 0,0 0 0,-1 0 0,1 1-1,0-1 1,0 0 0,-1 0 0,1 0 0,0 1 0,-1-1 0,1 0-1,0 1 1,-1-1 0,1 1 0,0-1 0,-1 1 0,1-1 0,-1 1 0,1-1-1,-1 1 1,1-1 0,-1 1 0,1 0 0,-1-1 0,0 1 0,1 0-1,-1-1 1,0 1 0,0 0 0,1 0 0,-1-1 0,0 1 296</inkml:trace>
  <inkml:trace contextRef="#ctx0" brushRef="#br0" timeOffset="1223.1">1122 347 15447,'1'-3'8602,"3"4"-3571,7 11-2280,6 14-2642,-14-5 668,-3-19-772,0 0-1,0 0 1,0 0-1,0-1 1,1 1-1,-1 0 1,1 0-1,-1 0 1,1 0-1,0-1 1,0 2-5,22 35 0,-22-37 0,0 0 0,0 1 0,0-1 0,-1 0 0,1 1 0,-1-1 0,1 1 0,-1-1 0,1 1 0,-1 0 0,0-1 0,0 1 0,0-1 0,0 1 0,0-1 0,0 1 0,0 0 0,0-1 0,-1 8 0,-1-4 0,2-5 0,0 0 0,-1 0 0,1 0 0,0 1 0,0-1 0,-1 0 0,1 0 0,0 0 0,0 0 0,-1 0 0,1 0 0,0 0 0,-1 0 0,1 0 0,0 0 0,0 0 0,-1 0 0,1 0 0,0 0 0,0 0 0,-1 0 0,1 0 0,0 0 0,-1 0 0,1 0 0,0 0 0,0 0 0,-1-1 0,1 1 0,0 0 0,0 0 0,0 0 0,-1 0 0,1-1 0,0 1 0,0 0 0,0 0 0,-1-1 0,1 1 0,0 0 0,0 0 0,0-1 0,0 1 0,0 0 0,0 0 0,0-1 0,0 1 0,-1 0 0,1 0 0,0-1 0,0 1 0,0 0 0,0-1 0,0 1 0,1 0 0,-1 0 0,0-1 0,0 1 0,0 0 0,0 0 0,0-1 0,0 1 0,0 0 0,0-99 0,0 95 0,1 0 0,-1 1 0,1-1 0,0 0 0,0 0 0,0 1 0,0-1 0,1 0 0,-1 1 0,1-1 0,0 1 0,0 0 0,0 0 0,1-1 0,-1 1 0,1 1 0,0-1 0,-1 0 0,2 0 0,4-3 0,1 0 0,0 0 0,0 0 0,1 1 0,1 0 0,-6 2 0,3 0 0,1-1 0,-1 1 0,1 0 0,-1 1 0,1 0 0,0 0 0,0 1 0,0 0 0,0 0 0,0 1 0,4 1 0,2-1 0,-9 0 0,0 0 0,0 0 0,-1 1 0,1 0 0,0 0 0,-1 0 0,1 1 0,-1 0 0,-2-1 0,-1 0 0,0 0 0,0 0 0,0 0 0,0 1 0,-1-1 0,1 1 0,0-1 0,-1 1 0,1 0 0,-1 0 0,1 0 0,-1 0 0,0 0 0,0 0 0,0 0 0,0 0 0,0 0 0,0 1 0,0-1 0,-1 2 0,4 19 0,-1 0 0,-2 1 0,-1 20 0,0-45 0,0-1 0,-1 0 0,1-1 0,0 0 0,0 1 0,0-1 0,1 1 0,-1-1 0,0 1 0,1 0 0,0-1 0,-1 1 0,1-1 0,0 1 0,0 0 0,0 0 0,1-1 0,-1 1 0,1 0 0,-1 0 0,1 0 0,-1 0 0,1 1 0,0-1 0,0 0 0,0 1 0,0-1 0,0 1 0,0 0 0,1 0 0,-1 0 0,0 0 0,1 0 0,7-1 0,-1 1 0,1 0 0,0 0 0,0 1 0,4 1 0,40-2 0,-38-1 0,-10 1 0,0 0 0,0 1 0,1-1 0,-1 1 0,0 1 0,0-1 0,1 1 0,-5-1 0,-1 1 0,1 0 0,0-1 0,0 1 0,-1 0 0,1 0 0,-1 0 0,1 0 0,-1 0 0,1 0 0,-1 0 0,1 1 0,-1-1 0,0 0 0,0 1 0,0-1 0,0 1 0,0-1 0,0 1 0,0 0 0,0-1 0,-1 1 0,1 0 0,0 0 0,-1-1 0,1 3 0,0 1 0,-1 0 0,1 0 0,-1 0 0,0 0 0,0 1 0,-1-1 0,1 0 0,-1 0 0,0 0 0,0 0 0,-1 0 0,0 0 0,0-1 0,0 1 0,0 0 0,-1-1 0,1 0 0,-1 1 0,0-1 0,-1 0 0,1 0 0,-1-1 0,1 1 0,-1-1 0,0 0 0,0 0 0,-1 0 0,1 0 0,-1-1 0,1 0 0,-1 0 0,-3 1 0,-4-2 273,1-1 935,4 1-3595,3-1-3045,3 1-4216,1 9-1530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3:56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42 18008,'8'5'10024,"-5"7"-5134,-2 25-4431,-2-33-536,1 1 0,0-1 1,0 1-1,1 0 0,-1-1 0,1 1 1,0-1-1,0 2 77,4 0 0,-1-1 0,1 0 0,1 0 0,-1-1 0,0 1 0,1-1 0,0 0 0,6 3 0,-4-2 0,-2-2 0,0 0 0,0 0 0,1-1 0,-1 0 0,1 0 0,-1 0 0,1-1 0,-1 0 0,1 0 0,0-1 0,-1 1 0,1-2 0,0 1 0,-1-1 0,1 0 0,1 0 0,-4 0 0,0 0 0,0 0 0,0 0 0,0 0 0,0 0 0,0-1 0,0 0 0,0 0 0,0 0 0,-1 0 0,1-1 0,-1 1 0,0-1 0,0 0 0,0 0 0,0 0 0,0 0 0,-1-1 0,1 1 0,-1-1 0,0 1 0,0-1 0,0-1 0,0 1 0,0 0 0,-1 0 0,0 0 0,0 0 0,0 0 0,0 0 0,-1 0 0,0 0 0,0-1 0,0 1 0,0 0 0,0 0 0,-1 0 0,0-1 0,0 1 0,0 0 0,0 0 0,-1 0 0,-1 1 0,0 0 0,0 0 0,0 0 0,0 1 0,-1-1 0,1 1 0,-1-1 0,1 1 0,-1 1 0,0-1 0,0 0 0,-4 0 0,1-1 0,0 0 0,-8-4 0,0 1 0,0 1 0,-1 1 0,-5-1 0,17 4 0,-1 0 0,0 0 0,0 1 0,0 0 0,0 0 0,0 0 0,0 1 0,1-1 0,-1 1 0,0 0 0,0 1 0,1-1 0,-1 1 0,0 0 0,1 0 0,0 0 0,-1 1 0,1 0 0,-2 2 0,1 0 0,0 0 0,0 1 0,1 0 0,-1 0 0,1 0 0,1 0 0,-1 1 0,1-1 0,0 1 0,1 0 0,-1 0 0,1 0 0,1 0 0,-1 4 0,0-4 0,1-1 0,1 1 0,-1-1 0,1 1 0,0-1 0,1 1 0,0-1 0,0 1 0,0-1 0,1 0 0,-1 1 0,2-1 0,-1 0 0,1 0 0,0 0 0,0-1 0,4 6 0,0-2 0,0-1 0,1 0 0,0 0 0,0-1 0,1 0 0,-1 0 0,2-1 0,-1 0 0,1-1 0,0 0 0,0-1 0,0 0 0,1 0 0,-1-1 0,1 0 0,0-1 0,0-1 0,0 1 0,3-2 0,-9 0-400,-1 0 0,1-1 1,-1 1-1,0-1 0,1 0 0,-1-1 0,0 1 1,0-1-1,0 0 0,0 0 0,0 0 0,0 0 1,-1-1-1,1 1 0,-1-1 0,1 0 0,-1 0 1,0 0-1,0-1 0,-1 1 0,1-1 400,6-6-1889,39-47-10989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3:57.3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24 327 24251,'0'6'2801,"0"-6"-560,0 5 1233,0-5-3474,0 14 0,-12-14 0,12 6 0,-11-6 0,11 0 0,0 6 0,0-6 0,23-304-1313,-23 270-13173,0 9 1280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27.1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97 164 0 0,'2'-2'648'0'0,"1"1"0"0"0,-1-2 1 0 0,0 1-1 0 0,0 0 0 0 0,-1 0 0 0 0,1-1 1 0 0,0 1-1 0 0,-1-1 0 0 0,1 1 0 0 0,-1-1 1 0 0,0 0-1 0 0,0 1 0 0 0,0-1 0 0 0,0-4 1 0 0,4-22 11718 0 0,-7 29-12158 0 0,0 0 0 0 0,0 0 0 0 0,-1 1 0 0 0,1-1 0 0 0,0 1 0 0 0,0-1 0 0 0,0 1 0 0 0,0 0 0 0 0,0 0 0 0 0,0 0 0 0 0,0 0 0 0 0,-2 2 0 0 0,0-1-164 0 0,-1 0 0 0 0,1 0 0 0 0,0 1-1 0 0,0 0 1 0 0,0 0 0 0 0,1 0 0 0 0,-1 0-1 0 0,1 1 1 0 0,-1-1 0 0 0,1 1 0 0 0,0 0-1 0 0,1 0 1 0 0,-1 0 0 0 0,1 0 0 0 0,-1 0-1 0 0,1 1 1 0 0,1-1 0 0 0,-1 1 0 0 0,0 0-1 0 0,1-1 1 0 0,0 1 0 0 0,0 0 0 0 0,1 0 0 0 0,-1 0-1 0 0,1-1 1 0 0,0 1 0 0 0,0 0 0 0 0,1 0-1 0 0,0 0 1 0 0,-1 0 0 0 0,1-1 0 0 0,1 1-1 0 0,-1 0 1 0 0,1-1 0 0 0,0 1 0 0 0,0-1-1 0 0,0 0 1 0 0,1 0 0 0 0,-1 1 0 0 0,1-1-1 0 0,0-1 1 0 0,0 1 0 0 0,0 0 0 0 0,1-1 0 0 0,0 0-1 0 0,-1 0 1 0 0,1 0 0 0 0,0 0 0 0 0,0 0-1 0 0,0-1 1 0 0,1 0 0 0 0,-1 0 0 0 0,1 0-1 0 0,-1 0 1 0 0,1-1 0 0 0,0 1 0 0 0,-1-1-1 0 0,1-1 1 0 0,5 1 0 0 0,-3 0-29 0 0,0 0-1 0 0,0 0 1 0 0,1-1 0 0 0,-1-1-1 0 0,0 1 1 0 0,0-1-1 0 0,0 0 1 0 0,1-1 0 0 0,10-3-1 0 0,-15 4 3 0 0,1-1 0 0 0,-1 0 0 0 0,1 1-1 0 0,-1-1 1 0 0,0-1 0 0 0,0 1 0 0 0,0 0-1 0 0,0-1 1 0 0,0 0 0 0 0,-1 1 0 0 0,1-1-1 0 0,-1 0 1 0 0,0 0 0 0 0,1-1 0 0 0,-2 1-1 0 0,1 0 1 0 0,0-1 0 0 0,0 1 0 0 0,1-7-1 0 0,4-11 99 0 0,-5 16-89 0 0,0 0 1 0 0,0 0 0 0 0,-1 0 0 0 0,0 0 0 0 0,0-1 0 0 0,0 1-1 0 0,-1-9 1 0 0,1 1 6 0 0,-1 10-29 0 0,1 0-1 0 0,-1 0 1 0 0,0 0-1 0 0,0 0 1 0 0,0-1-1 0 0,-1 1 1 0 0,1 0-1 0 0,-1 0 1 0 0,1 0 0 0 0,-1 0-1 0 0,0 0 1 0 0,0 0-1 0 0,-1 0 1 0 0,1 0-1 0 0,-2-3 1 0 0,-9-9-58 0 0,11 13 28 0 0,0 0 0 0 0,0 1-1 0 0,0-1 1 0 0,0 0 0 0 0,0 1 0 0 0,-1-1 0 0 0,1 1 0 0 0,-1 0 0 0 0,1-1-1 0 0,-1 1 1 0 0,1 0 0 0 0,-1 0 0 0 0,0 0 0 0 0,0 0 0 0 0,-2-1 0 0 0,-2 0-672 0 0,0 0 0 0 0,0 1 1 0 0,0-1-1 0 0,0 1 1 0 0,0 0-1 0 0,-8 0 0 0 0,-7 8-6829 0 0,20-7 6903 0 0,1 1-1 0 0,-1 0 0 0 0,0 0 1 0 0,1 0-1 0 0,-1 0 0 0 0,0 0 1 0 0,1 0-1 0 0,-1 0 0 0 0,1 0 1 0 0,-1 0-1 0 0,1 0 0 0 0,0 0 1 0 0,-1 0-1 0 0,1 0 0 0 0,0 0 1 0 0,0 0-1 0 0,0 0 0 0 0,0 0 1 0 0,0 2-1 0 0,0 7-1607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0:37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294 299 1060 0 0,'-55'-62'11744'0'0,"4"4"1544"0"0,43 45-9622 0 0,20 17-2152 0 0,22 21-724 0 0,-31-22-758 0 0,0 0 1 0 0,-1-1 0 0 0,0 1 0 0 0,0 0 0 0 0,1 0-1 0 0,-2 1 1 0 0,1-1 0 0 0,0 0 0 0 0,-1 1 0 0 0,1-1 0 0 0,0 5-1 0 0,-2-8-21 0 0,0 1-1 0 0,0 0 0 0 0,0 0 1 0 0,0 0-1 0 0,0 0 0 0 0,-1-1 1 0 0,1 1-1 0 0,0 0 0 0 0,0 0 1 0 0,0 0-1 0 0,-1 0 0 0 0,1-1 1 0 0,-1 1-1 0 0,1 0 0 0 0,0-1 1 0 0,-1 1-1 0 0,1 0 0 0 0,-1-1 0 0 0,0 1 1 0 0,0 1-1 0 0,-28 9 85 0 0,26-10-95 0 0,-1-1 0 0 0,1 0 0 0 0,0 1 0 0 0,-1-1 0 0 0,1-1 0 0 0,-1 1 0 0 0,1 0 0 0 0,0-1 0 0 0,-1 0 0 0 0,1 0 0 0 0,0 0 0 0 0,-1 0 0 0 0,1 0 0 0 0,0-1 0 0 0,0 1 0 0 0,0-1 0 0 0,0 0 0 0 0,0 0 0 0 0,1 0 0 0 0,-1 0 0 0 0,1 0 0 0 0,-1-1 0 0 0,1 1 0 0 0,0-1 0 0 0,0 1 0 0 0,0-1 0 0 0,0 0 0 0 0,0 0 0 0 0,0 0 0 0 0,1 0 0 0 0,0 0 0 0 0,0-1 0 0 0,-1 1 0 0 0,2 0 0 0 0,-1 0 0 0 0,0-1 0 0 0,1 1 0 0 0,-1-1 0 0 0,1 1 0 0 0,0 0 0 0 0,0-1 0 0 0,1 1 0 0 0,-1-1 0 0 0,1 1 0 0 0,0 0 0 0 0,-1-1 0 0 0,1 1 0 0 0,1 0 0 0 0,1-4 0 0 0,3-4 0 0 0,0 1 0 0 0,1-1 0 0 0,0 1 0 0 0,1 1 0 0 0,0 0 0 0 0,0 0 0 0 0,19-15 0 0 0,-26 23 0 0 0,0 1 0 0 0,-1-1 0 0 0,1 0 0 0 0,0 0 0 0 0,0 1 0 0 0,0-1 0 0 0,0 0 0 0 0,0 1 0 0 0,0-1 0 0 0,0 1 0 0 0,0-1 0 0 0,0 1 0 0 0,0 0 0 0 0,0-1 0 0 0,0 1 0 0 0,0 0 0 0 0,0 0 0 0 0,0-1 0 0 0,0 1 0 0 0,0 0 0 0 0,1 0 0 0 0,-1 1 0 0 0,0-1 0 0 0,1 0 0 0 0,-1 1 0 0 0,0-1 0 0 0,0 1 0 0 0,-1 0 0 0 0,1 0 0 0 0,0 0 0 0 0,-1-1 0 0 0,1 1 0 0 0,0 0 0 0 0,-1 0 0 0 0,1 0 0 0 0,-1 0 0 0 0,1 0 0 0 0,-1 0 0 0 0,0 0 0 0 0,1 0 0 0 0,-1 0 0 0 0,0 1 0 0 0,0-1 0 0 0,0 1 0 0 0,1 4 0 0 0,-1 0 0 0 0,0 0 0 0 0,0-1 0 0 0,-1 1 0 0 0,0 0 0 0 0,0-1 0 0 0,0 1 0 0 0,-3 7 0 0 0,-1-1 0 0 0,-1 0 0 0 0,-1-1 0 0 0,0 0 0 0 0,-1 0 0 0 0,-15 18 0 0 0,18-25 0 0 0,1 1 0 0 0,-1 0 0 0 0,-1-1 0 0 0,1 0 0 0 0,-1 0 0 0 0,1 0 0 0 0,-1-1 0 0 0,0 0 0 0 0,0 0 0 0 0,-1-1 0 0 0,1 1 0 0 0,-1-1 0 0 0,-8 1 0 0 0,11-3 0 0 0,1 0 0 0 0,-1 0 0 0 0,0 0 0 0 0,1-1 0 0 0,-1 1 0 0 0,1-1 0 0 0,-1 0 0 0 0,1 0 0 0 0,-1 0 0 0 0,1 0 0 0 0,-1-1 0 0 0,1 1 0 0 0,0-1 0 0 0,0 0 0 0 0,0 0 0 0 0,0 0 0 0 0,0-1 0 0 0,0 1 0 0 0,1-1 0 0 0,-1 1 0 0 0,1-1 0 0 0,-1 0 0 0 0,1 0 0 0 0,0 0 0 0 0,0 0 0 0 0,1 0 0 0 0,-1-1 0 0 0,0 1 0 0 0,1-1 0 0 0,0 1 0 0 0,0-1 0 0 0,0 1 0 0 0,1-1 0 0 0,-1 1 0 0 0,1-1 0 0 0,-1 0 0 0 0,1 1 0 0 0,0-1 0 0 0,1 0 0 0 0,-1 1 0 0 0,1-1 0 0 0,1-6 0 0 0,3-2 0 0 0,1 0 0 0 0,1 1 0 0 0,-1-1 0 0 0,2 1 0 0 0,0 1 0 0 0,0-1 0 0 0,1 1 0 0 0,0 1 0 0 0,0 0 0 0 0,12-8 0 0 0,-18 13 0 0 0,2 1 0 0 0,-1 0 0 0 0,0 0 0 0 0,1 1 0 0 0,-1-1 0 0 0,1 1 0 0 0,0 0 0 0 0,-1 0 0 0 0,1 0 0 0 0,0 1 0 0 0,0 0 0 0 0,0 0 0 0 0,1 0 0 0 0,-1 1 0 0 0,0-1 0 0 0,0 1 0 0 0,0 1 0 0 0,0-1 0 0 0,0 1 0 0 0,1-1 0 0 0,-1 2 0 0 0,0-1 0 0 0,0 0 0 0 0,-1 1 0 0 0,1 0 0 0 0,0 0 0 0 0,0 0 0 0 0,6 5 0 0 0,-8-4 0 0 0,0 0 0 0 0,0 1 0 0 0,0-1 0 0 0,-1 0 0 0 0,1 1 0 0 0,-1 0 0 0 0,0 0 0 0 0,0-1 0 0 0,0 1 0 0 0,-1 1 0 0 0,1-1 0 0 0,-1 0 0 0 0,0 0 0 0 0,0 0 0 0 0,0 1 0 0 0,-1-1 0 0 0,0 0 0 0 0,1 1 0 0 0,-2-1 0 0 0,1 0 0 0 0,0 1 0 0 0,-1-1 0 0 0,0 0 0 0 0,0 0 0 0 0,0 1 0 0 0,0-1 0 0 0,-3 4 0 0 0,2-1 0 0 0,0 0 0 0 0,-1-1 0 0 0,0 0 0 0 0,0 1 0 0 0,0-1 0 0 0,-1 0 0 0 0,0-1 0 0 0,0 1 0 0 0,0-1 0 0 0,-1 1 0 0 0,0-1 0 0 0,0-1 0 0 0,0 1 0 0 0,-1-1 0 0 0,1 0 0 0 0,-1 0 0 0 0,-8 4 0 0 0,12-7 0 0 0,-1 0 0 0 0,1 0 0 0 0,-1-1 0 0 0,0 1 0 0 0,1-1 0 0 0,-1 1 0 0 0,0-1 0 0 0,1 0 0 0 0,-1 0 0 0 0,0 0 0 0 0,1 0 0 0 0,-1 0 0 0 0,0-1 0 0 0,1 1 0 0 0,-1-1 0 0 0,1 0 0 0 0,-1 0 0 0 0,1 0 0 0 0,-1 0 0 0 0,1 0 0 0 0,-1 0 0 0 0,1-1 0 0 0,0 1 0 0 0,0-1 0 0 0,0 0 0 0 0,0 0 0 0 0,0 1 0 0 0,0-1 0 0 0,0 0 0 0 0,0-1 0 0 0,1 1 0 0 0,-1 0 0 0 0,1 0 0 0 0,0-1 0 0 0,0 1 0 0 0,0-1 0 0 0,-1-2 0 0 0,-1-1 0 0 0,1-1 0 0 0,1 1 0 0 0,-1 0 0 0 0,1 0 0 0 0,0-1 0 0 0,0 1 0 0 0,1 0 0 0 0,0-1 0 0 0,0 1 0 0 0,1-1 0 0 0,-1 1 0 0 0,2 0 0 0 0,-1-1 0 0 0,0 1 0 0 0,4-7 0 0 0,-2 5 0 0 0,1 0 0 0 0,0 1 0 0 0,1-1 0 0 0,-1 1 0 0 0,1 0 0 0 0,1 0 0 0 0,-1 1 0 0 0,1 0 0 0 0,11-10 0 0 0,-15 15 0 0 0,1-1 0 0 0,-1 1 0 0 0,0 0 0 0 0,0 0 0 0 0,1 0 0 0 0,-1 0 0 0 0,1 0 0 0 0,-1 0 0 0 0,1 1 0 0 0,-1-1 0 0 0,1 1 0 0 0,-1-1 0 0 0,1 1 0 0 0,-1 0 0 0 0,1 0 0 0 0,-1 0 0 0 0,1 1 0 0 0,0-1 0 0 0,-1 1 0 0 0,1-1 0 0 0,-1 1 0 0 0,1 0 0 0 0,-1 0 0 0 0,0 0 0 0 0,1 0 0 0 0,-1 0 0 0 0,0 0 0 0 0,0 1 0 0 0,0-1 0 0 0,0 1 0 0 0,0 0 0 0 0,0-1 0 0 0,0 1 0 0 0,0 0 0 0 0,2 4 0 0 0,-3-4 0 0 0,1 1 0 0 0,-1 0 0 0 0,0 0 0 0 0,0-1 0 0 0,0 1 0 0 0,0 0 0 0 0,-1 0 0 0 0,1 0 0 0 0,-1 0 0 0 0,0 0 0 0 0,0 0 0 0 0,0 0 0 0 0,0 0 0 0 0,0 0 0 0 0,-1 0 0 0 0,1 0 0 0 0,-1 0 0 0 0,0 0 0 0 0,1 0 0 0 0,-2 0 0 0 0,1-1 0 0 0,-2 5 0 0 0,0 0 0 0 0,0 0 0 0 0,-1-1 0 0 0,1 1 0 0 0,-1-1 0 0 0,-1 0 0 0 0,1 0 0 0 0,-9 8 0 0 0,-16 1 0 0 0,18-15 0 0 0,14-15 0 0 0,25-23-4944 0 0,-20 28 2103 0 0,0 1 0 0 0,-1-1 0 0 0,10-20 0 0 0,-16 28 2070 0 0,0 0-510 0 0,0-1 0 0 0,0 1 1 0 0,0-1-1 0 0,0 1 0 0 0,-1-1 1 0 0,1 0-1 0 0,-1 1 0 0 0,1-1 1 0 0,-1-5-1 0 0,0-8-1024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3:55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0 549 22570,'0'0'1174,"2"13"7849,1-13-9023,-1 1 0,1-1 0,-1 0 0,1 0 0,-1 0 0,1 0 0,0 0 0,-1-1 0,0 1 0,1-1 0,-1 1 0,1-1 0,-1 0 0,0 0 0,1 0 0,0-1 0,5-1 0,15-7 0,-1-1 0,-1-1 0,1-1 0,-2-1 0,0 0 0,-1-2 0,3-3 0,47-47 0,11-19 0,-70 75 0,5-6 0,-1-1 0,0-1 0,-1-1 0,-1 0 0,1-3 0,-8 11 0,1 0 0,-2-1 0,1 0 0,-2 0 0,1 0 0,-2 0 0,1-1 0,-2 1 0,0-1 0,0 0 0,-1 12 0,0-1 0,0 1 0,-1-1 0,1 0 0,0 1 0,0-1 0,-1 1 0,1-1 0,-1 1 0,0-1 0,1 1 0,-1 0 0,0-1 0,0 1 0,0 0 0,0 0 0,0-1 0,0 1 0,0 0 0,0 0 0,-1 0 0,1 0 0,0 0 0,-1 1 0,1-1 0,0 0 0,-1 0 0,1 1 0,-1-1 0,1 1 0,-1 0 0,1-1 0,-1 1 0,0 0 0,1 0 0,-1 0 0,-8-1 0,1 1 0,-1 1 0,1-1 0,-1 1 0,-4 2 0,12-3 0,-1 1 0,-1 0 0,0 0 0,1 0 0,-1 0 0,1 1 0,-1-1 0,1 1 0,0 0 0,0 0 0,0 0 0,0 1 0,0-1 0,0 1 0,0-1 0,1 1 0,0 0 0,-2 2 0,-3 6 0,1 0 0,0 0 0,1 1 0,-2 7 0,-2 3 0,-2 6 0,1 0 0,1 1 0,1 0 0,2 1 0,1-1 0,1 1 0,2 0 0,1 8 0,1-31 0,0 0 0,0 0 0,1 0 0,0 0 0,1 0 0,-1-1 0,1 1 0,1 0 0,-1-1 0,1 0 0,0 1 0,1-1 0,-1 0 0,1 0 0,0-1 0,1 1 0,-1-1 0,1 0 0,0 0 0,1-1 0,-1 1 0,1-1 0,0-1 0,0 1 0,0-1 0,0 0 0,4 1 0,8 4-1,1-2 0,0 0 0,0-1-1,0-2 1,1 1 0,-1-2 0,1-1 0,0 0 0,19-3 1,-17 2-9,-3-1-103,0 0-1,-1-1 1,1-1 0,-1-1-1,1-1 113,-8 2-76,0-1-1,0 0 1,0 0-1,-1-1 1,0 0-1,0-1 1,0 0-1,6-6 77,-14 10 3,1-1 0,-1 0 0,1 0 0,-1 0 0,0 0 0,0 0 0,0-1 0,-1 1 0,1 0 0,-1-1-1,0 0 1,0 1 0,0-1 0,0-2-3,2-52 545,-3 44-312,0 9-206,0-1 0,-1 1 0,1-1-1,-1 1 1,0 0 0,0-1 0,-1 1-1,1 0 1,-1 0 0,0 0-1,-1 0 1,1 0 0,-1 1 0,0-1-1,-1 0-26,2 2-1,-1 1 0,0-1-1,0 1 1,0-1 0,0 1 0,0 0-1,0 1 1,-1-1 0,1 0-1,-1 1 1,1 0 0,-1 0-1,0 0 1,0 0 0,1 0 0,-1 1-1,0 0 1,0 0 0,1 0-1,-1 0 1,-2 1 1,2-1 0,0 1 0,0 0 0,0 0 0,0 0 0,0 1 0,0-1 0,1 1 0,-1 0 0,1 0 0,-1 0 0,1 0 0,0 1 0,0-1 0,0 1 0,0 0 0,0 0 0,1 0 0,-1 0 0,1 1 0,0-1 0,0 1 0,0-1 0,0 1 0,1 0 0,-1-1 0,1 1 0,0 0 0,-1 4 0,-2 13 0,1 0 0,1 0 0,0 0 0,2 0 0,0 1 0,0-16 0,0-4 0,0-1 0,0 1 0,0 0 0,1 0 0,-1-1 0,1 1 0,-1 0 0,1 0 0,0-1 0,-1 1 0,1 0 0,0-1 0,0 1 0,0-1 0,0 1 0,0-1 0,1 0 0,-1 1 0,0-1 0,1 0 0,1 2 0,1-1 0,-1 0 0,1 0 0,0 0 0,0-1 0,-1 1 0,1-1 0,0 0 0,1 0 0,7 1 0,-1-1 0,0 0 0,1 0 0,-1-1 0,12-2 0,-18 1 0,1-1 0,-1 0 0,1 0 0,-1 0 0,0-1 0,0 1 0,0-2 0,0 1 0,-1 0 0,1-1 0,-1 0 0,3-3 0,9-6 0,-8 6 0,-1 0 0,1 0 0,-2 0 0,1-1 0,4-6 0,11-14 0,-22 28 0,0 0 0,1 0 0,-1 0 0,0-1 0,0 1 0,1 0 0,-1 0 0,0 0 0,0 0 0,1 0 0,-1 0 0,0 0 0,1 0 0,-1-1 0,0 1 0,0 0 0,1 0 0,-1 0 0,0 0 0,1 1 0,-1-1 0,0 0 0,0 0 0,1 0 0,-1 0 0,0 0 0,1 0 0,-1 0 0,0 0 0,0 1 0,1-1 0,-1 0 0,0 0 0,6 2 0,-6-2 1,1 0 0,0 1 0,0-1 0,-1 0 0,1 0 0,0 1 0,-1-1 0,1 0 0,0 1 0,-1-1 0,1 0 0,0 1 0,-1-1 0,1 1 0,-1-1 0,1 1 0,-1 0 0,1-1 0,-1 1 0,1 0 0,-1-1 0,0 1 0,1 0 0,-1-1 0,0 1 0,0 0 0,1-1 0,-1 1 0,0 0 0,0 0 0,0 0 0,0 0-2,1 1-24,-1 0-1,1 1 0,0-1 0,0 0 0,0 0 1,0 0-1,0 1 0,0-1 0,1 0 0,-1-1 1,1 1-1,-1 0 0,1 0 0,0-1 0,-1 1 1,1-1-1,0 1 0,0-1 0,2 1 26,9-1-2796,2 0 1101,29 0-3835,-7-8-3151,17-19-1643</inkml:trace>
  <inkml:trace contextRef="#ctx0" brushRef="#br0" timeOffset="434.3">1319 388 19289,'-21'-1'7881,"16"0"-7133,-1 0 0,1 0 1,-1 0-1,1-1 0,0 0 1,-2-1-749,0 2 158,1 0 0,-1 0 0,0 0 1,0 1-1,0 0 0,0 0 0,-2 1-158,-17 0 0,23-1 0,1 0 0,-1 0 0,1 0 0,-1 0 0,1 0 0,0 0 0,-1 1 0,1-1 0,-1 1 0,1 0 0,0-1 0,0 1 0,-1 0 0,1 1 0,0-1 0,0 0 0,0 1 0,0-1 0,0 1 0,0-1 0,1 1 0,-1 0 0,1 0 0,-1 0 0,1 0 0,-1 0 0,1 0 0,0 0 0,0 0 0,0 0 0,0 1 0,1-1 0,-1 0 0,0 1 0,1-1 0,0 1 0,0 1 0,-2 3 0,1-1 0,1 1 0,0 0 0,0 0 0,0 0 0,1 0 0,-1 0 0,2 3 0,-1-6 0,0-1 0,0 1 0,1 0 0,-1-1 0,1 1 0,-1-1 0,1 0 0,0 1 0,0-1 0,1 0 0,-1 0 0,1 0 0,-1-1 0,1 1 0,0-1 0,0 1 0,11 6-19,-1 0 0,1-1 0,0 0 0,1-1 1,-1-1-1,1 0 0,1-1 0,-1 0 0,1-2 0,0 0 0,0 0 0,0-2 1,9 1 18,-10-2-437,-8 1-316,-1-1 0,0 0-1,0 0 1,1 0-1,-1-1 1,0 0 0,0 0-1,0-1 1,5-1 753,-4-1-921,0 0 0,0 0 0,-1-1 0,0 0 0,0 0 0,0 0 0,0-1 0,4-6 921,38-57-7669,-32 43 3009,1 1-1,4-3 4661,-11 13 247,-3-2 3677,5-8 5084,-11 20-8131,0 1 0,0-1-1,0 0 1,-1 1-1,1-1 1,-1 0-1,0 1 1,0-1-1,-1 0 1,0-2-877,0-8 1653,1 1-310,0 12-1029,1-1-1,-1 0 1,0 1 0,0-1 0,0 0-1,0 0 1,-1 1 0,1-1-1,-1 0 1,0 1 0,0-1 0,0 1-1,0-1 1,0 1 0,0 0-1,-2-3-313,3 6 811,-7 70 238,-9-19-1049,6-22 0,2 1 0,0 0 0,1 5 0,0 32-1174,1 40 1174,10-112-4810,3-14 837,5-32-5991,0-6-401</inkml:trace>
  <inkml:trace contextRef="#ctx0" brushRef="#br0" timeOffset="775.8">1480 498 15847,'-6'-4'2241,"2"0"-1774,-31-25 3708,26 23 785,6 4-1573,17 2-2076,141 0-1426,-104 0-2873,1 0-3700,-48 0 5978,-1 0-1,0 0 1,1 0 0,-1-1-1,0 1 1,1-1 0,-1 0-1,0 0 1,0 0 0,1 0-1,-1 0 1,2-2 710,13-10-4835,0 0-1,10-10 4836</inkml:trace>
  <inkml:trace contextRef="#ctx0" brushRef="#br0" timeOffset="776.8">1906 256 18649,'0'-3'2698,"-4"1"10177,2 3-11873,1 2-3459,-3 31 2457,2 7 0,-8 6 0,4-21 0,0 1 0,2 0 0,1 0 0,1 0 0,2 107 0,-2-117 568,-3-11-4250,5-7 3172,-1 0 1,1 0-1,-1 0 0,1 0 1,-1 0-1,1 0 0,-1 0 1,1 0-1,0 0 0,-1 0 1,1 0-1,0 0 0,0 0 1,0-1-1,0 1 1,0 0-1,0 0 0,0 0 1,1 0-1,-1 0 0,0 0 1,1 0-1,-1 0 0,0-1 510,10-51-10778</inkml:trace>
  <inkml:trace contextRef="#ctx0" brushRef="#br0" timeOffset="1130.29">1746 394 3842,'-2'1'832,"1"0"-1,0 0 1,0 0 0,-1 0 0,1 0-1,0 0 1,0 1 0,0-1 0,0 0-1,0 1 1,1-1 0,-1 1 0,0-1 0,0 2-832,-5 8 5002,4-9-1573,2-2-1082,0 0-412,0 0-388,6 0-560,42 0-403,-14-2-477,0 2 0,1 2 1,-1 1-1,0 1 1,19 6-108,-14-4 0,2 0 64,-39-5-48,0-1 0,-1 1 0,1-1 0,0 1 0,-1-1 0,1 1 0,0 0 0,-1 0 0,1 0 0,-1-1 0,1 2 0,-1-1 0,0 0 0,1 0 0,-1 0 0,0 1-16,10 8 276,-10-10-265,0 0-1,-1 1 1,1-1 0,0 0 0,-1 1-1,1-1 1,-1 0 0,1 1-1,-1-1 1,1 1 0,-1-1 0,1 1-1,-1 0 1,0-1 0,1 1-1,-1-1 1,0 1 0,1 0 0,-1-1-1,0 1 1,0 0 0,1-1-1,-1 1 1,0 0 0,0-1 0,0 1-1,0 0 1,0 0 0,0 0-11,0 224 5,-4-215-117,-5-2-1147,16-13 173,4-12-3262,-5-8-6700,-6-28-584</inkml:trace>
  <inkml:trace contextRef="#ctx0" brushRef="#br0" timeOffset="1482.66">2128 239 640,'0'11'10645,"-12"-5"-6803,0 2 3761,12-8-6482,0 0-1,0 0-319,0 0-721,12 0-560,11 0-2242,-11 0-6402,0 0-400</inkml:trace>
  <inkml:trace contextRef="#ctx0" brushRef="#br0" timeOffset="1483.66">2589 419 5282,'0'10'2548,"-2"12"10061,-5-16-7782,-7-4-4481,-41-2 6542,-30 0-6621,83-1-267,0 1 0,-1 0 0,1 0 0,0 1 0,-1-1 0,1 0 0,0 1 0,-1 0 0,1-1 0,0 1 0,0 0 0,0 0 0,0 0 0,0 0 0,0 1 0,0-1 0,0 0 0,0 1 0,0-1 0,1 1 0,-1 0 0,1 0 0,-2 3 0,0 0 0,1 0 0,0 1 0,0-1 0,0 1 0,1-1 0,-1 1 0,1 0 0,0 4 0,-1 5 0,1 1 0,0-1 0,1 1 0,2 8 0,-2-20 0,0 0 0,1 0 0,-1 0 0,1 0 0,0 0 0,0-1 0,1 1 0,-1 0 0,1-1 0,-1 1 0,1-1 0,1 1 0,-1-1 0,0 0 0,1 0 0,-1 0 0,1 0 0,0 0 0,0-1 0,1 1 0,6 2-136,0 0 1,-1-1-1,2 0 0,9 2 136,-16-5-437,0 0 0,0 0 0,0 0 0,1-1 0,-1 1 0,0-1 0,0 0 0,0-1 0,1 1 0,-1-1-1,0 1 1,0-1 0,0 0 0,1-1 437,-2 0-748,0 0 0,0 0 0,0-1 0,0 1 0,0-1 0,-1 0-1,1 0 1,-1 1 0,0-2 0,1 1 0,-1 0 0,0-2 748,23-55-10805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3:50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231 272 18649,'0'-1'197,"1"0"0,-1 0 0,0 0 0,0 0 0,0 0 0,0 0 0,0 0 0,0-1 0,0 1 1,0 0-1,0 0 0,0 0 0,-1 0 0,1 0 0,0 0 0,-1 0 0,1 0 0,-1 0 0,1 0 0,-1 0 1,1 1-1,-1-1 0,0 0 0,1 0 0,-1 0 0,0 1 0,0-1 0,0 0 0,1 1 0,-1-1 1,0 1-1,0-1 0,0 1 0,0-1 0,0 1 0,0-1 0,0 1 0,0 0 0,0 0 0,0 0 1,0-1-1,-1 1 0,1 0 0,0 0 0,0 1 0,0-1 0,0 0 0,0 0 0,-1 1-197,0-1 1027,2 0-226,1-2-679,-1 1 0,0-1 1,0 1-1,0-1 0,0 1 0,0-1 1,0 1-1,-1-1 0,1 1 1,0-1-1,-1 1 0,1-1-122,-8 2 0,6 0-27,2 0 134,0 0-40,0 0-94,0 0 81,0 0 26,0 0 0,0 0 0,0 0 13,0 0 40,0 0-26,0 0 40,0 0 5,0 0-123,0 0-418,0 0-297,0 0-128,0 0-146,0 0-147,0 0-80,0 0 13,0 0 133,0 0 201,0 0 413,0 0 574,0 0 266,0 0 241,0 0 320,0-11 1694,0-116 1192,0 124-3860,-1 7 0,-2 11 0,-7 26 0,-4 14 0,3 1 0,1 8 0,1 148 599,9-164-4135,0 5-4152,0-39 5022,0 26-9287</inkml:trace>
  <inkml:trace contextRef="#ctx0" brushRef="#br0" timeOffset="463.91">47 376 4482,'-17'-19'10542,"-1"-2"-2262,16 18-7719,0 0 0,1 0-1,0 0 1,0 0 0,-1 0-1,2-1 1,-1 1 0,0 0-1,1 0 1,-1-1-1,1 1 1,0 0 0,0-1-561,0-32 2174,0 35-2174,1 1 0,-1-1 0,0 0 0,0 1 0,0-1 0,0 1 0,0-1 0,1 1 0,-1-1 0,0 1 0,1-1 0,-1 1 0,0 0 0,1-1 0,-1 1 0,0-1 0,1 1 0,-1 0 0,1-1 0,-1 1 0,1 0 0,-1-1 0,1 1 0,-1 0 0,1 0 0,-1 0 0,1-1 0,-1 1 0,1 0 0,0 0 0,22-3 0,-7 1 0,45-5 0,0 2 0,0 3 0,36 4 0,-14-1 0,-78-1-2,1 0 0,-1 1 1,1 0-1,0 0 0,-1 0 0,0 1 1,1 0-1,-1 0 0,0 0 0,0 1 0,0 0 1,0 0-1,-1 0 0,1 0 0,-1 1 1,1-1-1,-1 1 0,0 1 2,-2-3 2,1 1 1,-1-1-1,1 0 1,-1 0-1,1 0 1,0 0-1,0 0 1,0-1-1,0 1 1,1-1-3,25 15 7,-24-12-7,1-1 0,1 1 0,-1-2 0,0 1 0,1-1 0,0 0 0,-1 0 0,1 0 0,0-1 0,0 0 0,3-1 0,6 1 0,0 0 0,0-2 0,0 0 0,9-2 0,-22 2 0,-1 1 0,0-1 0,0 0 0,0 0 0,0 0 0,0 0 0,0 0 0,0 0 0,0 0 0,0-1 0,0 1 0,-1-1 0,1 1 0,0-1 0,3-4 0,-3 5 0,-1-1 0,1 1 0,-1-1 0,0 1 0,0-1 0,0 0 0,0 1 0,0-1 0,0 0 0,0 0 0,0 0 0,-1 0 0,1 0 0,-1 0 0,1 0 0,-1 0 0,0 0 0,0 0 0,0 0 0,0 0 0,0 0 0,0 0 0,-1 0 0,1 0 0,-1-1 0,0-1 0,0 1 0,0 0 0,0 0 0,0 0 0,0 0 0,-1 0 0,0 0 0,1 1 0,-1-1 0,0 0 0,0 1 0,-1-1 0,0 0 0,-3-1 0,0 1 0,0 0 0,0 0 0,0 1 0,0-1 0,-1 1 0,1 1 0,-1-1 0,1 1 0,-2 0 0,-68-2 0,59 4 0,12-1 0,1 0 0,0 1 0,0 0 0,0 0 0,-1 0 0,1 1 0,1 0 0,-1-1 0,0 1 0,0 0 0,1 1 0,-1-1 0,1 1 0,-1 0 0,1-1 0,0 1 0,0 1 0,1-1 0,-1 0 0,1 1 0,-1-1 0,1 1 0,0 0 0,0 0 0,1 0 0,-1 0 0,1 0 0,0 0 0,0 0 0,0 0 0,0 3 0,-1 7 0,1 0 0,0 0 0,1-1 0,1 10 0,-1-19 0,1 1 0,-1-1 0,1 1 0,0-1 0,0 1 0,0-1 0,1 0 0,-1 0 0,1 0 0,0 0 0,1 0 0,-1 0 0,1 0 0,-1-1 0,3 2 0,5 3 0,1-1 0,-1 0 0,2-1 0,-1 0 0,1 0 0,0-2 0,0 1 0,10 1 0,1-1 0,0-1 0,0-1 0,0-1 0,2-1 0,-24-1-34,0 0 0,0-1 1,0 1-1,0 0 0,0 0 0,0 0 0,1 1 1,-1-1-1,0 0 0,0 0 0,0 1 0,0-1 0,0 0 1,0 1-1,0-1 0,0 1 0,0 0 0,0-1 1,0 1-1,0 0 0,-1-1 0,1 1 0,0 0 1,0 0-1,0 0 34,-1 1-530,1 0 1,-1 0-1,0 0 1,1 0-1,-1 0 1,0 0-1,0 0 0,0 0 1,-1 0-1,1-1 1,-1 2 529,0 12-5794,1 32-6745</inkml:trace>
  <inkml:trace contextRef="#ctx0" brushRef="#br0" timeOffset="822.02">1098 52 24571,'0'-11'573,"1"9"-265,-1 0 0,0 0 1,1 1-1,-1-1 0,0 0 1,0 0-1,0 0 0,-1 0 0,1 0 1,0 0-1,-1 1 0,1-1 1,-1 0-1,1 0 0,-1 1 1,0-1-1,0 0 0,0 1 1,0-1-1,0 1 0,0-1 1,-1 0-309,0 31 840,-7 323-840,9-201-1054,-4-124-3477,3-22 2799,-1 1 0,0-1 1,0 0-1,-1 1 0,0-1 1,1-1-1,-2 3 1732,-20 20-11458</inkml:trace>
  <inkml:trace contextRef="#ctx0" brushRef="#br0" timeOffset="1147.88">925 298 20009,'0'-45'4105,"0"-2"4028,1 46-8116,-1 0 1,0 1-1,0-1 1,1 0-1,-1 1 1,0-1-1,1 1 1,-1-1-1,1 0 0,-1 1 1,1-1-1,-1 1 1,1-1-1,-1 1 1,1-1-1,-1 1 1,1-1-1,0 1 1,-1 0-1,1-1 1,0 1-1,-1 0 1,1 0-1,0-1 1,-1 1-1,1 0 1,0 0-1,0 0 0,-1 0 1,1 0-1,0 0 1,0 0-18,36 0-77,-21 0 115,-5 1-38,-1 0 0,1 1 0,-1-1 0,1 2 0,-1 0 0,0 0 0,0 1 0,5 2 0,19 11 0,25 16 0,-21-10 0,-31-20 0,1 2 0,-1-1 0,0 1 0,-1 0 0,1 0 0,2 3 0,-7-5 0,0 0 0,0 0 0,0 0 0,0 0 0,-1 0 0,1 1 0,-1-1 0,0 1 0,0-1 0,0 1 0,0-1 0,-1 1 0,1-1 0,-1 1 0,0 0 0,0 1 0,0 11 0,0-16 0,0 1 0,0 0 0,0-1 0,0 1 0,-1 0 0,1-1 0,0 1 0,0 0 0,0-1 0,-1 1 0,1 0 0,0-1 0,-1 1 0,1-1 0,-1 1 0,1 0 0,0-1 0,-1 1 0,1-1 0,-1 0 0,0 1 0,1-1 0,-1 1 0,1-1 0,-1 0 0,0 1 0,1-1 0,-1 0 0,0 0 0,1 1 0,-1-1 0,0 0 0,1 0 0,-1 0 0,0 0 0,-16-1 0,17 1 0,-16 0 0,15 1 0,0-1 0,0 0 0,-1 0 0,1 0 0,0 0 0,0-1 0,-1 1 0,1 0 0,0 0 0,0-1 0,0 1 0,-1 0 0,1-1 0,0 0 0,0 1 0,0-1 0,-1 0 0,2-9 0,1 7 0,-1-148 0,0 150 0,0-1 0,0 1 0,0-1 0,0 1 0,0-1 0,0 1 0,0-1 0,1 0 0,-1 1 0,1-1 0,-1 1 0,1 0 0,-1-1 0,1 1 0,0-1 0,0 1 0,0 0 0,0 0 0,0-1 0,0 1 0,0 0 0,0 0 0,0 0 0,0 0 0,1 0 0,-1 0 0,0 1 0,1-1 0,-1 0 0,1 1 0,-1-1 0,1 1 0,-1-1 0,44-14-2033,-39 14 547,0 0 1,0 1-1,0-1 1,0 1-1,0 1 0,0-1 1,4 2 1485,-5-1-1911,0 1 1,-1-1 0,1 1 0,-1 0 0,1 1-1,-1-1 1,1 1 1910</inkml:trace>
  <inkml:trace contextRef="#ctx0" brushRef="#br0" timeOffset="1518.31">1676 292 3201,'-2'-14'15624,"-4"3"-6329,5 10-8720,0 0 1,0 0-1,-1 0 1,1 0-1,0 0 1,-1 0-1,1 0 1,-1 0 0,1 0-1,-1 1 1,1-1-1,-2 0-575,-6 0-898,0-1 1,0 2-1,0-1 1,0 1-1,-6 1 898,-9-1 2229,15 0-2229,6-1 0,0 1 0,0 0 0,0-1 0,0 1 0,-1 0 0,1 1 0,0-1 0,0 1 0,0-1 0,0 1 0,0 0 0,0 0 0,0 0 0,0 0 0,0 1 0,0-1 0,0 1 0,1 0 0,-1-1 0,1 1 0,-1 1 0,1-1 0,0 0 0,0 0 0,-1 2 0,-4 11 0,1 0 0,1 0 0,0 0 0,1 1 0,0-1 0,2 1 0,0 0 0,0 0 0,2 0 0,0 9 0,0-24 0,0 0 0,0 0 0,0 1 0,1-1 0,-1 0 0,0 0 0,1 0 0,-1 1 0,0-1 0,1 0 0,0 0 0,-1 0 0,1 0 0,0 0 0,-1 0 0,1 0 0,0 0 0,0 0 0,0 0 0,0 0 0,0-1 0,0 1 0,1 0 0,1 1 0,0 0 0,1-1 0,-1 0 0,1 0 0,0 0 0,-1 0 0,1 0 0,3-1 0,9 1 0,1-1 0,-1 0 0,11-3 0,-25 3 0,31-9 0,-30 8 0,-1-1 0,0 1 0,1-1 0,-1 1 0,0-1 0,0 0 0,0 0 0,0 0 0,1-2 0,1-1 0,0 0 0,-1 0 0,1-1 0,-1 1 0,-1-1 0,1 0 0,-1 0 0,0 0 0,0 0 0,0-4 0,0-12 0,0 1 0,-2-21 0,0 33 0,0 14 0,0 0 0,0 0 0,0-1 0,1 1 0,0 0 0,0 0 0,0-1 0,0 1 0,1-1 0,0 1 0,0-1 0,0 0 0,0 0 0,1 1 0,0-2 0,0 1 0,0 1 0,9 9 0,-8-7 0,1 0 0,0-1 0,1 0 0,-1 0 0,1 0 0,0-1 0,1 1 0,5 2 0,-5-3 0,1-1 0,-1 0 0,1-1 0,0 0 0,-1 0 0,2-1 0,-1 0 0,6 1 0,4-1-1273,-15 2 1656,0 1-2431,12 0-5971,37 8-3026,-47-10 9271,1 0 0,-1-1 1,1 2-1,-1-1 0,0 0 1,1 3 1773,-5-6-43</inkml:trace>
  <inkml:trace contextRef="#ctx0" brushRef="#br0" timeOffset="1889.01">2023 109 22650,'0'-2'112,"0"-1"-1,0 1 0,-1 0 1,1 0-1,-1 0 0,1-1 0,-1 1 1,0 0-1,0 0 0,0 0 1,0 0-1,0 0 0,0 0 1,0 0-1,-1 0 0,1 1 0,-1-1 1,0 0-112,-12-18 1891,9 8-677,5 11-1093,0 0 0,0 0 0,0 0 0,0 0 0,0 1 0,-1-1 0,1 0 0,0 0 0,0 1 0,-1-1-1,1 0 1,-1 0 0,1 1 0,-1-1 0,1 0 0,-1 1 0,1-1 0,-1 1 0,1-1 0,-1 1 0,0-1 0,1 1 0,-1-1-1,0 1 1,0-1 0,1 1 0,-1 0 0,0-1 0,0 1 0,1 0 0,-1 0 0,0 0 0,0 0 0,0 0 0,0 0-1,1 0 1,-1 0-121,-3 5 475,-1 18-465,1 0-1,1 0 0,1 0 0,1 1 1,2-1-1,1 17-9,0 23 3,-2 148-3,-2-203 0,2-8 0,0 0 0,0 0 0,-1 0 0,1 1 0,0-1 0,-1 0 0,1 0 0,0 0 0,-1 0 0,1 0 0,0 0 0,0 0 0,-1 0 0,1 0 0,0-1 0,-1 1 0,1 0 0,0 0 0,0 0 0,-1 0 0,1 0 0,0 0 0,0-1 0,-1 1 0,1 0 0,0 0 0,0 0 0,-1-1 0,1 1 0,0 0 0,0 0 0,0 0 0,0-1 0,-1 1 0,1 0 0,0-1 0,0 1 0,0 0 0,0 0 0,0-1 0,0 1 0,0 0 0,0-1 0,0 1 0,0 0 0,0 0 0,0-1 0,0 1 0,-4-3 0,0-3 0,2-23 0,2 24 0,0 0 0,0 0 0,0 0 0,1 0 0,0 1 0,0-1 0,0 0 0,1 0 0,-1 1 0,2-3 0,-1 5 0,0-1 0,0 0 0,0 1 0,0-1 0,0 1 0,1 0 0,-1 0 0,1 0 0,-1 0 0,1 0 0,0 1 0,0-1 0,0 1 0,0 0 0,0 0 0,0 0 0,2 0 0,5-3 0,2 0 0,0 1 0,1 0 0,0 0 0,0 1 0,-1 1 0,6 0 0,-17 1 0,0 0 0,-1 0 0,1 0 0,0 0 0,0 1 0,0-1 0,0 0 0,0 1 0,-1-1 0,1 0 0,0 1 0,0-1 0,0 1 0,-1-1 0,1 1 0,0 0 0,-1-1 0,1 1 0,-1 0 0,1-1 0,0 1 0,-1 0 0,0 0 0,1 0 0,-1-1 0,1 1 0,-1 0 0,0 0 0,0 0 0,1 0 0,-1 0 0,4 38 0,-3-14 0,2-9 0,4 48 0,-7-63-53,0 2 164,-10 0-775,8 1-6065,4 18-400,-2-22 6914,10 52-11470</inkml:trace>
  <inkml:trace contextRef="#ctx0" brushRef="#br0" timeOffset="2258.18">2370 356 20649,'0'1'8327,"0"4"-4329,0 34-4205,1-38 207,0 0 0,0 0 0,-1-1 0,1 1 0,0 0 0,0-1 0,0 1 0,0 0 0,1-1 0,-1 1 0,0-1 0,0 1 0,0-1 0,0 0 0,0 0 0,1 1 0,-1-1 0,0 0 0,0 0 0,0 0 0,1 0 0,-1 0 0,0-1 0,0 1 0,43 0 0,-35-1 0,-1 1 0,-5 1 0,0-1 0,0 0 0,0 0 0,0-1 0,0 1 0,0 0 0,0-1 0,2-1 0,-4 2 0,0-1 0,0 0 0,0 1 0,0-1 0,-1 0 0,1 0 0,0 0 0,-1 0 0,1 1 0,-1-1 0,1 0 0,-1 0 0,1 0 0,-1 0 0,1 0 0,-1 0 0,0 0 0,0 0 0,0 0 0,1-1 0,-1 1 0,0 0 0,0 0 0,-1 0 0,1 0 0,0 0 0,1-20 0,0 13 0,-1-1 0,0 1 0,0-1 0,-1 1 0,-1-5 0,2 11 0,-1 1 0,1-1 0,-1 1 0,1-1 0,-1 1 0,1-1 0,-1 1 0,0-1 0,0 1 0,0-1 0,0 1 0,0 0 0,0 0 0,0-1 0,0 1 0,-1 0 0,1 0 0,0 0 0,-1 0 0,1 1 0,-1-1 0,1 0 0,-1 0 0,1 1 0,-1-1 0,1 1 0,-1 0 0,0-1 0,0 1 0,-14-2 0,-1 1 0,0 1 0,1 0 0,-1 1 0,1 1 0,-7 1 0,21-2 0,-1 0 0,1 0 0,0 0 0,0 1 0,0-1 0,0 0 0,0 1 0,0-1 0,0 1 0,0 0 0,1 0 0,-1 0 0,1 0 0,-1 0 0,1 0 0,0 0 0,0 0 0,0 0 0,0 1 0,0-1 0,0 0 0,0 1 0,1-1 0,-1 1 0,0 8 0,-1 0 0,2 0 0,-1 0 0,2 8 0,-1-3 0,0-9 0,1 0 0,-1 1 0,2-1 0,-1 0 0,1 0 0,0 1 0,0-1 0,1-1 0,0 1 0,0 0 0,1-1 0,-1 1 0,2-1 0,-1 0 0,0 0 0,1-1 0,0 1 0,1-1 0,-1 0 0,1-1 0,0 1 0,0-1 0,0 0 0,1-1 0,0 0 0,-1 0 0,1 0 0,0 0 0,0-1 0,0-1 0,1 1 0,-1-1 0,0 0 0,4-1 0,39 0-912,-36-1 133,1 1-1,-1 1 1,0 0-1,0 0 0,1 2 1,1 0 779,-12-2-781,0 1 0,0-1 0,-1 1 0,1-1 0,0 1 0,0 0 0,-1 1 0,1-1 0,-1 1 0,0-1 0,0 1 0,2 2 781,1 1-1932,29 16-10100</inkml:trace>
  <inkml:trace contextRef="#ctx0" brushRef="#br0" timeOffset="2688.72">2855 376 18729,'0'-6'982,"0"0"0,-1 0 0,1 1 1,-1-1-1,-1 0 0,1 0 0,-1 1 1,1-1-1,-2 1 0,1-1 1,-2-2-983,2 5 140,0 1 1,0-1-1,0 1 1,0 0-1,0-1 1,-1 1 0,1 1-1,0-1 1,-1 0-1,0 0 1,1 1 0,-1 0-1,0-1 1,0 1-1,0 0 1,0 0-1,0 1 1,0-1 0,0 0-1,0 1 1,0 0-1,0 0 1,-2 0-141,2 0 0,-1-1 0,0 1 0,0 1 0,0-1 0,0 0 0,0 1 0,0 0 0,0 0 0,1 0 0,-1 1 0,0-1 0,1 1 0,-1 0 0,1 0 0,-1 0 0,1 0 0,0 0 0,0 1 0,0-1 0,0 1 0,1 0 0,-1 0 0,1 0 0,-1 1 0,1-1 0,0 0 0,-4 9 0,0 1 0,0-1 0,1 1 0,1 0 0,-2 9 0,4-14 0,0 0 0,1 0 0,0 0 0,0 1 0,1-1 0,0 0 0,1 0 0,0 0 0,0 0 0,1 4 0,0-9 0,0 1 0,0-1 0,0 0 0,0 0 0,0 0 0,1 0 0,-1 0 0,1 0 0,0 0 0,0-1 0,0 0 0,0 0 0,0 1 0,0-2 0,1 1 0,-1 0 0,1-1 0,-1 1 0,1-1 0,0 0 0,0 0 0,-1-1 0,1 1 0,0-1 0,0 0 0,0 0 0,0 0 0,3 0 0,0 1 0,1-2 0,-1 1 0,0-1 0,0 0 0,0 0 0,0-1 0,0 0 0,-1-1 0,1 1 0,-1-1 0,1 0 0,-1-1 0,5-3 0,4-5 0,-8 7 0,-1 0 0,0-1 0,0 1 0,0-1 0,-1 0 0,0-1 0,0 1 0,0-1 0,1-4 0,0 0 0,0 0 0,0-1 0,-1 0 0,0 0 0,-1 0 0,-1 0 0,0-1 0,0 0 0,-2 1 0,1-1 0,-2-5 0,0-202 0,-1 202 0,-9 10 0,9 7 0,0 1 0,0 0 0,0 0 0,0 0 0,0 1 0,0-1 0,0 0 0,0 0 0,0 0 0,0 1 0,0-1 0,0 0 0,1 1 0,-1-1 0,0 1 0,0-1 0,0 1 0,1 0 0,-1-1 0,0 1 0,0 0 0,1-1 0,-1 1 0,1 0 0,-1 0 0,1 0 0,-1-1 0,1 1 0,-1 0 0,1 0 0,0 0 0,-1 0 0,1 0 0,0 0 0,0 0 0,0 1 0,-8 35 0,0 25 0,-1 0 0,4 0 0,2 12 0,2-50 0,0-13 0,0 1 0,1-1 0,1 1 0,1 8 0,-1-17 0,-1-1 0,1 1 0,-1-1 0,1 1 0,0-1 0,0 1 0,0-1 0,0 0 0,1 0 0,-1 1 0,1-1 0,-1 0 0,1 0 0,0 0 0,0 0 0,0-1 0,0 1 0,0 0 0,0-1 0,0 0 0,0 1 0,1-1 0,-1 0 0,30 9-1030,1 1-8243,-33-11 8733,1 1 1,0-1 0,0 1-1,0-1 1,0 1 0,0 0 0,-1-1-1,1 1 1,0 0 0,-1 0-1,1-1 1,0 1 0,-1 0 0,1 0-1,-1 0 1,1 0 0,-1 0-1,0 0 1,1 0 0,-1 0-1,0 0 540,2 24-11058</inkml:trace>
  <inkml:trace contextRef="#ctx0" brushRef="#br0" timeOffset="3030.7">3109 382 15687,'11'-11'2251,"0"0"0,0-1 0,-1 0 0,5-8-2251,-14 18 401,1 0-1,-1 0 0,1 1 0,-1-1 1,1 0-1,0 1 0,0-1 0,-1 1 1,1 0-1,0-1 0,1 1 0,-1 0 0,0 0 1,0 0-1,0 1 0,1-1 0,-1 0 1,0 1-1,1-1 0,1 1-400,21 2 66,-4 9-61,-14-6-5,0 1 0,1-1 0,-1 1 0,0 1 0,0-1 0,0 1 0,-1 1 0,0-1 0,4 8 0,1 6 0,-5-13 0,-2 0 0,1 0 0,-1 0 0,-1 1 0,1 0 0,-2-1 0,1 1 0,-1 0 0,0 1 0,-1-1 0,0 0 0,0 4 0,-1-9 0,0-1 0,0 0 0,-1 0 0,1 1 0,0-1 0,-1 0 0,0 0 0,0 0 0,0 0 0,0 1 0,0-3 0,0 0 0,0 0 0,0 0 0,0 0 0,0 0 0,0 0 0,0 0 0,-1 0 0,1 0 0,0 0 0,0 0 0,-1-1 0,1 1 0,-1-1 0,1 1 0,0-1 0,-1 1 0,1-1 0,-1 0 0,0 1 0,-37 3 0,38-3 0,0-1 0,0 0 0,-1 0 0,1 0 0,0 0 0,0-1 0,0 1 0,0 0 0,0 0 0,0-1 0,0 1 0,0-1 0,0 1 0,0 0 0,0-1 0,0 0 0,0-3 0,0-1 0,0 1 0,0-1 0,0 0 0,1 1 0,0-1 0,0 0 0,0 1 0,0-1 0,1-1 0,-1-7 0,1 9 0,-1 1 0,1-1 0,0 1 0,0-1 0,0 1 0,0-1 0,1 1 0,0 0 0,-1 0 0,1 0 0,0 0 0,2-3 0,-2 4 0,-1 0 0,1 0 0,0 0 0,0 0 0,0 1 0,0-1 0,0 0 0,0 1 0,0-1 0,0 1 0,0 0 0,1 0 0,-1 0 0,1 0 0,-1 0 0,1 0 0,-1 1 0,1-1 0,-1 1 0,59-11-3495,-9 7-2011,-6 8-5201,-1 7 49</inkml:trace>
  <inkml:trace contextRef="#ctx0" brushRef="#br0" timeOffset="3530.2">3850 409 14247,'18'-37'7927,"-17"35"-7410,0 1 0,0-1 1,0 0-1,-1 0 1,1 1-1,-1-1 0,1 0 1,-1 0-1,0 0 1,0 0-1,0 1 0,0-1 1,0 0-1,0 0 1,0 0-1,-1 0 0,1 0 1,-1 0-1,1 1 1,-1-2-518,-9 1 245,-1 2-245,-1 0 0,0 0 0,1 2 0,-1-1 0,1 2 0,-1-1 0,1 1 0,0 1 0,0 0 0,-8 5 0,12-4 0,-1 0 0,2 0 0,-1 1 0,0-1 0,1 1 0,0 1 0,1-1 0,0 1 0,0 0 0,0 1 0,0-1 0,1 1 0,1 0 0,-1 0 0,1 1 0,0-1 0,1 0 0,0 0 0,0 0 0,1 0 0,0 1 0,1-1 0,0 5 0,0-12 0,0 0 0,0 0 0,0 0 0,0 0 0,0 0 0,1 0 0,-1 1 0,0-1 0,1 0 0,-1 0 0,1 0 0,-1 0 0,1 0 0,0-1 0,-1 1 0,1 0 0,0 0 0,0 0 0,-1 0 0,1-1 0,0 1 0,0 0 0,0-1 0,0 1 0,0-1 0,0 1 0,0-1 0,0 0 0,0 1 0,0-1 0,1 1 0,40 2 0,-34-3 0,8 0 0,-1 0 0,0-1 0,0-1 0,1 0 0,7-3 0,-17 3 0,-1 0 0,1 0 0,0-1 0,-1 0 0,1 0 0,-1 0 0,0-1 0,0 0 0,-1 0 0,1 0 0,-1 0 0,1-1 0,-1 1 0,-1-1 0,4-4 0,4-18 0,-9 16 0,-1 0 0,-1-1 0,1 1 0,-2-6 0,0-6 0,1 94 0,0-69 0,0-1 0,0 0 0,0 1 0,1-1 0,-1 0 0,0 0 0,1 1 0,-1-1 0,1 0 0,-1 0 0,1 1 0,-1-1 0,1 0 0,0 0 0,24 34 0,-24-34 0,0 0 0,0 0 0,0 0 0,0 0 0,0 0 0,0 0 0,0 0 0,0 0 0,0 0 0,1-1 0,-1 1 0,0 0 0,1-1 0,-1 1 0,0-1 0,1 1 0,-1-1 0,0 0 0,1 0 0,-1 1 0,1-1 0,-1 0 0,1 0 0,-1 0 0,1-1 0,-1 1 0,2 0 0,13-2 0,20 1 0,-31-3 0,-4 0 0,4-3 0,1 0 0,-1-1 0,-1 1 0,0-1 0,0 0 0,0 0 0,-1-1 0,0 1 0,-1-1 0,0 1 0,0-1 0,-1 0 0,1-5 0,-2 3 0,0 1 0,2 0 0,-1 0 0,1 0 0,1 0 0,0-3 0,0 4 0,0-1 0,-1 0 0,0 0 0,-1 0 0,0 0 0,-1-3 0,0-201 0,-3 259 0,-2-1 0,-1 0 0,-3 0 0,-13 39 0,14-46 0,1 0 0,2 1 0,1 0 0,2 0 0,3 28 0,-1-66 0,-1 3 0,14 0 0,12 1-165,-15-1-397,-4-2 441,0 0 0,0 1 0,0 0-1,0 0 1,0 1 0,2 1 121,10 13-3840,-17-15 3067,0 0 0,0 0 0,0 0-1,0 0 1,-1 0 0,1 0 0,-1 0 0,1 0 0,-1 0-1,0 1 1,0-1 0,0 0 773,0 36-13153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3:48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72 144 13286,'0'-3'4734,"0"-14"-2235,0 12 1596,0 1 4053,-1-11-8144,0-25-3,1 38-1,1-1 0,-1 1 0,0 0 0,1 0 0,-1 0 0,1 1 0,0-1 0,0 0 0,0 0 0,0 0 0,0 0 0,0 1 0,0-1 0,0 0 0,1 1 0,-1-1 0,0 1 0,1-1 0,3-1 0,-1 0 0,1 0 0,0 1 0,0 0 0,-1-1 0,2 1 0,-1 1 0,0-1 0,0 1 0,0 0 0,1 0 0,-1 1 0,1 0 0,-1-1 0,1 2 0,66-1 0,-71 0 0,0 0 0,-1 0 0,1 0 0,0 0 0,0 0 0,0 0 0,0 0 0,0 1 0,-1-1 0,1 0 0,0 1 0,0-1 0,0 0 0,-1 1 0,1-1 0,0 1 0,0 0 0,-1-1 0,1 1 0,-1-1 0,1 1 0,0 0 0,-1 0 0,1-1 0,-1 1 0,1 0 0,-1 0 0,6 26 0,-2-3 0,12 16 0,-15-38 0,-1 0 0,1 0 0,-1 0 0,0 0 0,1 0 0,-1 0 0,0 0 0,0 0 0,0 0 0,-1 0 0,1 0 0,0 0 0,-1-1 0,1 1 0,-1 0 0,0 0 0,1 0 0,-1 0 0,0-1 0,0 1 0,0 0 0,0-1 0,-1 1 0,1-1 0,0 1 0,-1-1 0,0 1 0,-4 3 0,-1 0 0,0 0 0,0 0 0,-1-1 0,-4 2 0,-3 2 0,7-5 0,-1 0 0,1-1 0,-1 0 0,0 0 0,0-1 0,-3 0 0,5 1 0,32-2 0,-9 0 0,-9-1 0,0 1 0,0 0 0,0 1 0,0 0 0,0 0 0,1 1 0,-5-2 0,-1 1 0,0 0 0,0 1 0,0-1 0,0 0 0,0 0 0,0 1 0,0-1 0,0 1 0,0 0 0,-1 0 0,1-1 0,-1 1 0,1 0 0,-1 0 0,0 1 0,0-1 0,0 0 0,1 1 0,0 2 0,0 0 0,1-1 0,-1 1 0,1 0 0,0-1 0,4 4 0,2 3 0,-9-11 0,0 0 0,1 1 0,-1-1 0,0 0 0,1 1 0,-1-1 0,0 0 0,0 1 0,1-1 0,-1 1 0,0-1 0,0 0 0,0 1 0,1-1 0,-1 1 0,0-1 0,0 1 0,0-1 0,0 1 0,0-1 0,0 0 0,0 1 0,0-1 0,0 1 0,0-1 0,0 1 0,0-1 0,0 1 0,-1-1 0,1 0 0,0 1 0,0-1 0,0 1 0,-1-1 0,1 0 0,0 1 0,0-1 0,-1 0 0,1 1 0,0-1 0,-1 0 0,1 1 0,0-1 0,-5 3 0,0 1 0,0-1 0,0 0 0,0-1 0,0 1 0,-1-1 0,1 0 0,-1 0 0,1-1 0,-3 1 0,-67 11 0,35-7 0,35-6-14,0 1 0,-1-1 0,1 0 0,0 0 0,-1-1 1,1 1-1,0-1 0,0-1 0,0 1 0,0-1 0,-5-1 14,7 1-403,-1 1-1,1 0 1,-1 0-1,1 0 1,-1 0-1,0 0 1,1 1-1,-1 0 1,0-1 0,0 2-1,1-1 1,-3 0 403,5 1-168,1-1 0,0 0 1,-1 0-1,1 0 0,0 1 1,0-1-1,-1 0 0,1 0 0,0 1 1,0-1-1,-1 0 0,1 1 1,0-1-1,0 0 0,0 1 1,0-1-1,-1 0 0,1 1 0,0-1 1,0 0-1,0 1 0,0-1 1,0 1-1,0-1 0,0 0 1,0 1-1,0-1 0,0 0 1,0 1-1,0-1 0,0 1 0,0-1 1,0 0-1,1 1 0,-1-1 168,4 38-9617,-3-34 8147,1 1 1,0-1 0,1 0 0,-1 0-1,1 1 1,0-2 0,0 2 1469</inkml:trace>
  <inkml:trace contextRef="#ctx0" brushRef="#br0" timeOffset="338.5">673 136 26652,'2'-14'4050,"2"14"-2234,2 19-1567,-8 17-249,2-24 0,-1 0 0,1 0 0,1-1 0,0 1 0,1 0 0,0 3 0,5 7-322,3 26 781,-7 15-5105,-3-35-4870,0 30-2103</inkml:trace>
  <inkml:trace contextRef="#ctx0" brushRef="#br0" timeOffset="663.38">533 203 21930,'0'-78'10002,"0"42"-9167,0 35-835,1-1 0,-1 1 0,0 0 0,1 0 0,-1 0 0,1-1 0,-1 1 0,1 0 0,-1 0 0,1 0 0,0 0 0,0 0 0,-1 0 0,1 0 0,0 0 0,0 0 0,0 0 0,0 0 0,0 1 0,0-1 0,1 0 0,-1 1 0,0-1 0,0 1 0,0-1 0,1 1 0,-1 0 0,0-1 0,0 1 0,1 0 0,-1 0 0,1 0 0,56-3 0,-47 3 0,-2 0 0,21-1 0,0 2 0,-1 1 0,1 1 0,21 6 0,-43-7 0,0 0 0,0 1 0,0-1 0,-1 1 0,1 1 0,-1 0 0,0 0 0,0 0 0,-1 1 0,1 0 0,-1 0 0,0 0 0,0 1 0,0 0 0,-1 1 0,0-1 0,0 1 0,-1 0 0,0 0 0,1 3 0,-2-1 0,-1 0 0,-1 0 0,0 1 0,0-1 0,-1 0 0,0 1 0,-1 8 0,0 7 0,0-21 0,0 1 0,0-1 0,0 1 0,-1-1 0,1 0 0,-1 0 0,0 0 0,-1 0 0,1 0 0,-1-1 0,1 1 0,-1-1 0,0 1 0,0-1 0,-1 0 0,1 0 0,-1 0 0,1-1 0,-4 2 0,-15 11 0,0-2 0,-23 10 0,34-18 0,-3 1 0,0-1 0,-1 0 0,1-1 0,-1-1 0,0 0 0,0-1 0,0-1 0,0 0 0,0-1 0,-1-1 0,1 0 0,-3-1 0,13 1 0,0-1 0,0 1 1,0-1-1,1 0 0,-1 0 0,0 0 1,1 0-1,-1-1 0,1 0 0,0 0 1,0 0-1,-1-1 0,-18-13-102,6 3-2774,10 10-4767,2 23-1713,3 8-2156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3:42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227 517 19369,'8'-13'944,"4"-11"982,-9 1 2994,-2 14-4033,0-30 2150,-1 38-2983,0 0 0,0 0 0,0 0 1,0-1-1,-1 1 0,1 0 0,0 0 0,0 0 0,-1 0 1,1 0-1,0 0 0,-1 0 0,1 0 0,-1 0 1,1 0-1,-1 0 0,0 0 0,1 1 0,-1-1 0,0 0 1,0 0-1,0 1 0,0-1 0,1 0 0,-1 1 1,0-1-1,0 1 0,0-1 0,0 1 0,0-1-54,-35-7 58,29 6-58,-1-1 1,0 2-1,0-1 0,0 1 1,-1 0-1,7 1 0,-1 0 0,1 1 0,-1-1 0,1 0 0,-1 1-1,1-1 1,-1 1 0,1 0 0,0 0 0,-1 0 0,1 0 0,0 0 0,0 1 0,-1-1 0,1 1 0,0-1 0,1 1 0,-2 0 0,-6 7 0,6-7 0,0 0 0,1 0 0,-1 1 0,1-1 0,0 1 0,0 0 0,0-1 0,0 1 0,0 0 0,1 0 0,-1 0 0,1 0 0,0 1 0,-1 1 0,-2 13 0,-6 41 0,9-56 0,1 0 0,0 0 0,0 0 0,0 0 0,0 0 0,1 0 0,-1 0 0,1 0 0,0 0 0,0-1 0,0 1 0,0 0 0,0 0 0,0-1 0,1 1 0,1 2 0,-1-3 0,0-1 0,1 1 0,-1-1 0,0 0 0,1 1 0,-1-1 0,1 0 0,-1 0 0,1 0 0,-1-1 0,1 1 0,0-1 0,-1 1 0,1-1 0,2 0 0,39-2 0,-41 2 0,4 0 0,0-1 0,-1 0 0,1 0 0,-1-1 0,1 1 0,-1-1 0,1-1 0,-1 1 0,0-1 0,2-2 0,-5 3 0,-1 0 0,1 0 0,-1-1 0,1 1 0,-1-1 0,0 0 0,0 0 0,-1 0 0,1 0 0,-1 0 0,2-2 0,7-14 0,3-1 0,-11 18 0,0-1 0,0 0 0,0 0 0,0 0 0,-1 0 0,1 0 0,-1 0 0,0 0 0,1 0 0,-2-1 0,1 1 0,0-1 0,-1 1 0,1 0 0,-1-1 0,0 1 0,0-13 0,0 35 0,0 8 0,0 253 0,0-274 0,-1 0 0,1 1 0,-1-1 0,0 1 0,0-1 0,-1 0 0,0 1 0,0-1 0,-1 0 0,0-1 0,0 1 0,0 0 0,0-1 0,-1 1 0,0-1 0,0 0 0,-4 3 0,5-5 0,0-1 0,0 1 0,-1-1 0,1 0 0,-1 1 0,0-2 0,1 1 0,-1 0 0,0-1 0,0 0 0,0 1 0,0-2 0,0 1 0,-1 0 0,1-1 0,-66 2 0,49-3 0,-57 0 0,77 1 11,0 0 1,-1-1-1,1 1 1,0-1-1,-1 0 0,1 1 1,0-1-1,0 0 0,0 0 1,-1 1-1,1-1 1,0 0-1,0 0 0,0 0 1,0-1-1,1 1 1,-1 0-1,0 0-11,-1-2-4352,2 2-4699,20 29-3235</inkml:trace>
  <inkml:trace contextRef="#ctx0" brushRef="#br0" timeOffset="339.88">504 440 22650,'0'5'6955,"0"9"-3617,0 97-3514,0-94 176,0-9-152,0-8-1724,0 4-2711,0 4-2674,-2 12 362,-7 33-4453</inkml:trace>
  <inkml:trace contextRef="#ctx0" brushRef="#br0" timeOffset="729.02">481 323 9044,'0'-20'3842,"0"-19"4001,0-1-5521,0 21-241,0 1-721,0 10-319,0 8-481,0 0-400,0 0-480,0 0-721,0 8-2000,0-2-5683,35 73-1601</inkml:trace>
  <inkml:trace contextRef="#ctx0" brushRef="#br0" timeOffset="1131.75">898 480 480,'0'-13'5253,"1"1"-1,1-1 0,0 1 1,3-10-5253,-3-8 8324,-2 28-6518,-2-11-659,1 12-1147,-1-1 0,1 1 0,0 0 0,-1 0 0,1 0 0,0-1 0,-1 1 0,1 1 0,-1-1 0,0 0 0,1 0 0,-1 1 0,0-1 0,1 0 0,-1 1 0,0 0 0,0-1 0,1 1 0,-3 0 0,-38 0 0,27 1 0,-62-1 0,73 0 0,1 0 0,0 1 0,-1-1 0,1 1 0,0 0 0,0 0 0,-1 0 0,1 0 0,0 1 0,0-1 0,0 1 0,0 0 0,1 0 0,-1 0 0,0 0 0,1 0 0,-1 0 0,1 1 0,0-1 0,0 1 0,0 0 0,0-1 0,0 1 0,1 0 0,-1 0 0,1 0 0,0 1 0,0-1 0,0 0 0,0 0 0,0 3 0,-3 12 0,2 0 0,0 0 0,0 1 0,2-1 0,0 5 0,1-9 0,-1-12 0,0 1 0,0-1 0,0 0 0,1 1 0,-1-1 0,1 0 0,0 0 0,0 0 0,0 1 0,0-1 0,0 0 0,0 0 0,0 0 0,1-1 0,-1 1 0,1 0 0,-1 0 0,1-1 0,0 1 0,0-1 0,-1 1 0,1-1 0,0 0 0,0 0 0,0 0 0,1 0 0,-1 0 0,0 0 0,0-1 0,0 1 0,1-1 0,-1 1 0,12 1 0,0 0 0,1-1 0,-1 0 0,0-1 0,1 0 0,2-1 0,-12 2 0,0-1 0,-1-1 0,1 1 0,0-1 0,0 1 0,0-2 0,0 1 0,-1 0 0,1-1 0,-1 0 0,1 0 0,-1 0 0,0-1 0,1 1 0,-1-1 0,-1 0 0,1 0 0,0 0 0,-1-1 0,1 0 0,-1 1 0,0-1 0,0 0 0,1-3 0,10-26 0,-15 19 0,-1 0 0,2-4 0,0 11 0,0 16 0,0 7 0,0-5 0,0 1 0,0-1 0,1 1 0,1-1 0,1 8 0,-2-16 0,0 0 0,1 1 0,-1-1 0,1 0 0,-1 0 0,1 0 0,0 0 0,0-1 0,0 1 0,1 0 0,-1-1 0,0 0 0,1 1 0,0-1 0,0 0 0,-1 0 0,1 0 0,0-1 0,1 1 0,1 0 0,13-1 732,-6-2-2838,-2 6-8944,-3 3 7505,-5-6 2762,0 1 1,1-1-1,-1 0 0,0 0 0,1 0 0,-1 0 1,1 0-1,0 0 0,0-1 0,-1 1 0,1-1 1,0 0-1,0 0 0,0 0 0,1 0 0,-1-1 1,0 1-1,1-1 783,4 1 159,-7-1-38,0 1 0,0-1 0,1 0 0,-1 0 0,0 0 0,0 0 0,0 0 0,0 0 0,0 0 0,1 0 0,-1 0 0,0 0 0,0-1 0,0 1 0,0 0 0,0-1 0,0 1 0,0-1 0,0 1 0,0-1 0,0 0-1,0 1 1,0-1 0,0 0 0,0 0 0,-1 1 0,1-1 0,0 0 0,0 0 0,-1 0 0,1 0 0,-1 0 0,1 0 0,-1 0 0,1 0 0,-1 0 0,0 0 0,1-1 0,-1 1 0,0 0 0,0 0 0,0 0 0,0 0 0,0 0-1,0-1-120,6-29 3716,1 1-1,4-8-3715,8-33 7363,-19 70-7161,0 0 0,0 0 1,0 1-1,0-1 0,0 0 1,0 0-1,1 1 0,-1-1 1,0 0-1,1 1 0,-1-1 0,0 0 1,1 1-1,-1-1 0,1 0 1,-1 1-1,1-1 0,-1 1 0,1-1 1,0 1-1,-1-1 0,1 1 1,0-1-203,-1 1 159,1 0 1,-1 0 0,1 1-1,-1-1 1,1 0 0,-1 0-1,1 0 1,0 0 0,-1 1-1,1-1 1,-1 0 0,0 1-1,1-1 1,-1 0 0,1 1-1,-1-1 1,1 0 0,-1 1-1,0-1 1,1 1-1,-1-1 1,0 1 0,1-1-160,14 32 1333,-14 7-1328,-1-32-5,0 1 0,0-1 0,0 0 0,1 0 0,0 0 0,1 3 0,4 8 0,-3-11 0,0 1 0,-1-1 0,0 1 0,-1 0 0,0-1 0,0 1 0,0 3 0,-1-10 0,0-1 0,0 0 0,0 0 0,0 1 0,0-1 0,0 0 0,0 0 0,0 1 0,-1-1 0,1 0 0,0 0 0,0 1 0,0-1 0,0 0 0,0 0 0,0 1 0,-1-1 0,1 0 0,0 0 0,0 0 0,0 0 0,0 1 0,-1-1 0,1 0 0,0 0 0,0 0 0,-1 0 0,1 0 0,0 0 0,0 1 0,-1-1 0,1 0 0,0 0 0,0 0 0,-1 0 0,1 0 0,0 0 0,0 0 0,-1 0 0,1 0 0,0 0 0,0 0 0,-1 0 0,1 0 0,0-1 0,0 1 0,-1 0 0,1 0 0,0 0 0,0 0 0,0 0 0,-1 0 0,1-1 0,0 1 0,0 0 0,0 0 0,-1 0 0,1 0 0,0-1 0,0 1 0,0 0 0,0 0 0,0-1 0,-13-9 0,11 5 0,0 1 0,0-1 0,0 0 0,1-1 0,-1 1 0,1 0 0,0 0 0,1-1 0,-1 1 0,1 0 0,0-1 0,0 1 0,1 0 0,0-2 0,0-17 0,-1 22 0,0-1 0,-1 0 0,1-1 0,1 1 0,-1-1 0,0 1 0,1 0 0,0-1 0,0 1 0,0 0 0,0-1 0,1 1 0,0 1 0,0-1 0,1 1 0,-1-1 0,1 1 0,-1 0 0,1 0 0,0 0 0,0 0 0,0 0 0,0 1 0,0-1 0,0 1 0,12-6 0,-1 0 0,1 1 0,1 1 0,-1 0 0,1 1 0,-1 1 0,1 0 0,0 1 0,11 1 0,-17 0 0,0 1 0,1 1 0,-1 0 0,0 0 0,0 1 0,-1 1 0,1-1 0,0 2 0,-1-1 0,2 2 0,-6-2 0,-1-1 0,0 1 0,0 1 0,0-1 0,0 1 0,0-1 0,-1 1 0,1 0 0,-1 0 0,0 1 0,0-1 0,-1 0 0,1 1 0,-1 0 0,0 0 0,-1 0 0,1 0 0,-1 0 0,0 0 0,1 3 0,-1 2 0,0 0 0,0 0 0,-1 0 0,0 1 0,-1-1 0,0 0 0,-1 5 0,1-11 0,0 0 0,0 0 0,0 0 0,0 0 0,-1 1 0,0-2 0,0 1 0,0 0 0,0 0 0,-1-1 0,1 1 0,-1-1 0,0 0 0,0 1 0,0-1 0,0-1 0,-4 3 0,5-3-420,-3-1 1054,-11-1-6376,16 5-4036,0 23-1680</inkml:trace>
  <inkml:trace contextRef="#ctx0" brushRef="#br0" timeOffset="1469.22">1788 342 22490,'1'-18'7705,"-2"25"-3323,-1 6-6192,-11 58 1810,3 0 0,0 56 0,-2-16 0,12-110 0,0 0 0,0-1 0,0 1 0,1-1 0,-1 1 0,0 0 0,0-1 0,0 1 0,0-1 0,1 1 0,-1 0 0,0-1 0,1 1 0,-1-1 0,0 1 0,1-1 0,-1 1 0,0-1 0,1 0 0,-1 1 0,1-1 0,-1 1 0,1-1 0,-1 0 0,1 1 0,0-1 0,-1 0 0,1 0 0,-1 0 0,1 1 0,-1-1 0,1 0 0,0 0 0,18 0 0,-16 0 0,77 0-806,-78 0-658,13-1 696,-11 2-3989,0 2-5128,5 13-2161</inkml:trace>
  <inkml:trace contextRef="#ctx0" brushRef="#br0" timeOffset="1794.27">1706 517 2881,'-35'-26'9685,"24"21"-5603,-12-15 4321,11 6-5121,12 2 80,0 12-2290,0 0-1072,12 0 0,11 0 0,23 0 0,-34 0 0,23 0 0,0 0 0,0 0 0,-35 0 0,67 0-1233,-20 51-12293,-47-31 640</inkml:trace>
  <inkml:trace contextRef="#ctx0" brushRef="#br0" timeOffset="2659.09">1867 252 12086,'1'-57'4520,"0"20"-1051,-1 0-1,-2 0 1,-1 0 0,-4-9-3469,6 259 2286,-1-173-2286,-2 0 0,-7 36 0,4-38 0,3-1 0,-1 35 0,3-66 0,-6-4-72,6-2-550,2 0-1344,0 2 78,0 4-2769,4 14-683,13 42-5118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4:14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26 22170,'0'20'3328,"0"-11"1188,0 26-1769,0 49-2741,0-82-6,0-1 0,1 1 0,-1 0 0,0 0 0,1-1 0,-1 1 0,1 0 0,-1-1 0,1 1 0,0 0 0,0-1 0,0 1 0,0-1 0,0 1 0,0-1 0,0 1 0,0-1 0,0 0 0,1 0 0,-1 0 0,1 0 0,-1 0 0,1 0 0,-1 0 0,1 0 0,-1 0 0,1-1 0,0 1 0,-1 0 0,1-1 0,0 0 0,0 1 0,0-1 0,0 0 0,8 1 0,-1 0 0,1-1 0,0 0 0,0-1 0,6-1 0,-14 2 0,0 0 0,-1 0 0,1 0 0,0-1 0,-1 1 0,1-1 0,0 1 0,-1-1 0,1 1 0,0-1 0,-1 0 0,1 0 0,-1 0 0,1 0 0,-3-5 0,0 5 0,13-67 0,-12 53 0,1 4 0,-1 1 0,-1-1 0,1 1 0,-2-1 0,0 1 0,0-2 0,1 10 0,1-1 0,-1 1 0,0 0 0,0 0 0,0 0 0,0 0 0,0 0 0,-1 0 0,1 1 0,0-1 0,-1 0 0,0 0 0,1 1 0,-1-1 0,0 1 0,0 0 0,0 0 0,0-1 0,0 1 0,0 0 0,0 0 0,0 1 0,0-1 0,0 0 0,0 1 0,-1-1 0,1 1 0,0 0 0,0 0 0,-1 0 0,1 0 0,-20 0 0,21 0 0,-1 0 0,0 0 0,0 0 0,0 0 0,0 1 0,0-1 0,1 1 0,-1-1 0,0 1 0,0 0 0,1-1 0,-1 1 0,0 0 0,0 0 0,-1 2 0,0-1 0,0 0 0,0 0 0,0 1 0,0 0 0,1-1 0,-1 1 0,1 0 0,0 1 0,0-1 0,0 0 0,0 0 0,0 1 0,1-1 0,-1 1 0,1 0 0,0-1 0,0 1 0,1 0 0,-1 0 0,1-1 0,0 1 0,0 1 0,-1 29 0,0-10 0,2 0 0,2 19 0,-2-36 0,0 0 0,1 0 0,0 0 0,0 0 0,0 0 0,1-1 0,0 1 0,1-1 0,-1 1 0,1-1 0,2 1 0,0 2 0,-3-5 0,0 0 0,0 0 0,0 0 0,0 0 0,1-1 0,0 1 0,0-1 0,0 0 0,0 0 0,0 0 0,0 0 0,1-1 0,-1 0 0,1 0 0,3 1 0,11 2 0,-1-2 0,1 0 0,0-1 0,0-1 0,17-1 0,-27 0 0,0-1 0,0-1 0,0 0 0,0 0 0,-1-1 0,1 0 0,-1 0 0,0-1 0,0 0 0,0 0 0,0-1 0,-1 0 0,6-5 0,-1 0 0,-1 0 0,0-1 0,0-1 0,-2 1 0,1-2 0,-2 1 0,3-6 0,-6 9 0,0-1 0,-1 0 0,0 0 0,-1 0 0,0-1 0,0 1 0,-1-1 0,-1 0 0,0 1 0,0-11 0,0-2 0,-1 17 0,1-1 0,-1 1 0,0-1 0,-1 1 0,0-1 0,1 1 0,-2-1 0,2 6 0,0 1 0,0 0 0,0 0 0,0 0 0,0 0 0,0 0 0,0-1 0,0 1 0,0 0 0,0 0 0,0 0 0,0 0 0,0-1 0,0 1 0,0 0 0,0 0 0,0 0 0,0 0 0,0 0 0,0 0 0,0-1 0,0 1 0,0 0 0,0 0 0,-1 0 0,1 0 0,0 0 0,0 0 0,0-1 0,0 1 0,0 0 0,0 0 0,-1 0 0,1 0 0,0 0 0,0 0 0,0 0 0,0 0 0,0 0 0,-1 0 0,1 0 0,0 0 0,0 0 0,0 0 0,0 0 0,0 0 0,-1 0 0,1 0 0,0 0 0,0 0 0,0 0 0,0 0 0,0 0 0,-1 0 0,1 0 0,0 0 0,0 0 0,0 0 0,0 0 0,0 1 0,0-1 0,-1 0 0,1 0 0,0 0 0,0 0 0,0 0 0,0 0 0,0 0 0,0 1 0,-8 47 0,7-34 0,-1 1 0,-1-1 0,-2 10 0,-4 2 0,5-18 0,1 1 0,0 0 0,0 0 0,1 0 0,0 0 0,1 0 0,0 0 0,0 1 0,1-1 0,0 0 0,2 6 0,7 14 0,-7-24 0,0 0 0,0 1 0,0-1 0,-1 0 0,0 0 0,0 1 0,0-1 0,-1 1 0,0-6 0,0 1 0,0-1 0,0 0 0,-1 1 0,1-1 0,0 0 0,0 1 0,0-1 0,0 0 0,-1 1 0,1-1 0,0 0 0,0 0 0,-1 1 0,1-1 0,0 0 0,-1 0 0,1 1 0,0-1 0,-1 0 0,1 0 0,0 0 0,-1 0 0,1 0 0,0 1 0,-1-1 0,1 0 0,0 0 0,-1 0 0,1 0 0,0 0 0,-1 0 0,1 0 0,0 0 0,-1 0 0,-13-1 0,13 0 0,1 1-14,0 0-1,0 0 1,0 0 0,0 0 0,0 0-1,0-1 1,0 1 0,0 0 0,0 0-1,1 0 1,-1 0 0,0 0 0,0-1-1,0 1 1,0 0 0,0 0-1,0 0 1,0 0 0,0-1 0,0 1-1,0 0 1,-1 0 0,1 0 0,0 0-1,0 0 1,0-1 0,0 1-1,0 0 1,0 0 0,0 0 0,0 0-1,0 0 1,0-1 0,0 1 0,-1 0-1,1 0 1,0 0 0,0 0 0,0 0-1,0 0 1,0 0 0,-1 0-1,1 0 15,29-10-954,8-4-1867,-36 14 2681,-1-1-1,1 1 0,-1 0 0,0-1 0,1 1 1,-1-1-1,0 1 0,1-1 0,-1 1 1,0-1-1,1 0 0,-1 1 0,0-1 0,0 1 1,0-1-1,0 0 0,1 1 0,-1-1 0,0 1 1,0-1-1,0 0 0,0 1 0,0-1 1,-1 1-1,1-1 0,0 0 0,0 1 0,0-1 1,0 1-1,-1-1 0,1 1 0,0-1 1,-1 1-1,1-1 141,-19-23-5915,19 24 5806,-46-50-11856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4:20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132 79 24011,'-4'-6'677,"-1"-2"206,1 1 1,0 0 0,0-1-1,0 0 1,1 1-1,0-2 1,-1-6-884,2 11 1582,-10 10-1270,8 0-312,-1 1 0,1 0 0,0 0 0,1 0 0,0 0 0,0 0 0,0 1 0,1-1 0,0 1 0,1 0 0,-1 0 0,2 0 0,-1 4 0,-8 41 0,-1-14 0,2 0 0,1 1 0,2 0 0,2 11 0,1-4 0,1-32 0,0 1 0,1-1 0,1 0 0,0 0 0,1 0 0,0 0 0,2 0 0,1 7 0,1 1 0,-5-21 0,-1 0 0,0 0 0,1 1 0,-1-1 0,1 0 0,-1 0 0,1 0 0,0 0 0,0 0 0,0 0 0,0 0 0,0 0 0,1 0 0,-1 0 0,1 0 0,-1-1 0,2 2 0,-1-2 0,1 0 0,-1 1 0,1-1 0,-1 0 0,1-1 0,0 1 0,-1 0 0,1-1 0,0 1 0,0-1 0,-1 0 0,1 0 0,0 0 0,0-1 0,0 1 0,1-1 0,9 0 0,-1-1 0,1 0 0,-1 0 0,0-1 0,0-1 0,-1 0 0,7-3 0,28-8 0,-32 11 15,0-1-1,0 0 1,-1 0-1,0-2 1,0 1-1,0-2 1,-1 0-1,0 0 1,8-8-15,-15 11-91,1-1 1,-1 0-1,0 0 1,0 0-1,-1-1 0,0 1 1,0-1-1,0 0 1,-1 0-1,0-1 1,0 1-1,-1 0 0,0-1 1,-1 0-1,1 0 1,-1 1-1,-1-1 1,1-4 90,-1-5-270,0 5 316,0 0 1,0 0-1,-1 0 0,-1 0 0,0 0 0,-1 0 0,-3-11-46,-7-12 429,-28-91 588,37 109-1017,4 17 0,-1 0 0,1 0 0,0 0 0,0-1 0,0 1 0,0 0 0,0 0 0,0 0 0,0 0 0,-1 0 0,1 0 0,0-1 0,0 1 0,0 0 0,0 0 0,-1 0 0,1 0 0,0 0 0,0 0 0,0 0 0,0 0 0,-1 0 0,1 0 0,0 0 0,0 0 0,0 0 0,-1 0 0,1 0 0,0 0 0,0 0 0,0 0 0,0 0 0,-1 0 0,1 0 0,0 0 0,0 0 0,0 1 0,0-1 0,0 0 0,-1 0 0,1 0 0,0 0 0,0 0 0,0 0 0,0 1 0,0-1 0,0 0 0,-1 0 0,1 0 0,0 0 0,0 0 0,0 1 0,0-1 0,0 0 0,0 0 0,0 0 0,0 0 0,0 1 0,0-1 0,0 0 0,-2 8 0,1-1 0,0 1 0,1-1 0,0 1 0,0-1 0,0 1 0,1 0 0,0 17 0,-13 214 0,11-195 0,2 48 0,0-83 0,0-1 0,0 1 0,1-1 0,0 1 0,0-1 0,1 0 0,1 0 0,-1 0 0,2 1 0,-4-7 0,1-1 0,0 1 0,0 0 0,0-1 0,1 1 0,-1-1 0,0 1 0,0-1 0,1 0 0,-1 0 0,1 0 0,-1 0 0,1-1 0,-1 1 0,1-1 0,0 1 0,-1-1 0,1 0 0,0 0 0,-1 0 0,1-1 0,-1 1 0,1 0 0,0-1 0,-1 0 0,6 0 0,-1 0 0,0-1 0,0 0 0,0 0 0,0-1 0,-1 0 0,1 0 0,0-1 0,49-30 0,-44 28 0,-1-1 0,1 0 0,-1 0 0,0-2 0,-1 1 0,0-1 0,0 0 0,-1-1 0,3-4 0,-4 3 0,0 0 0,-1-1 0,0 1 0,0-1 0,-1-1 0,-1 1 0,0-1 0,-1 0 0,0-1 0,-1 1 0,-1 0 0,0-1 0,-1-1 0,0 3 0,-1 6 0,1 0 0,-1 0 0,0 0 0,0 0 0,-1 0 0,0 0 0,0 0 0,0 0 0,-1 1 0,1-1 0,-1 0 0,-1 1 0,1-1 0,-1 1 0,0 0 0,-2-2 0,4 5 0,-1 1 0,1 0 0,-1 0 0,1 1 0,-1-1 0,1 0 0,-1 0 0,0 1 0,0-1 0,1 1 0,-1-1 0,0 1 0,0 0 0,1 0 0,-1 0 0,0 0 0,0 0 0,0 0 0,1 0 0,-1 1 0,0-1 0,-4 0 0,4 0 0,0 0 0,0 0 0,0 0 0,0 0 0,-1 0 0,1 0 0,0 1 0,0-1 0,0 1 0,0 0 0,0-1 0,0 1 0,0 0 0,0 0 0,0 0 0,0 0 0,0 1 0,1-1 0,-1 0 0,0 1 0,1-1 0,-1 1 0,0 1 0,0 1 0,0 1 0,1 0 0,-1-1 0,1 1 0,0 0 0,0 0 0,1 0 0,-1 0 0,1 1 0,-2 11 0,-1 13 0,1 1 0,1 5 0,2-26 0,-1 0 0,1 0 0,0 0 0,1 0 0,0 0 0,1 0 0,0 0 0,4 7 0,1-4 0,0 0 0,1-1 0,6 6 0,-7-9 0,-1 0 0,0 1 0,0 0 0,-1 0 0,0 1 0,0 1 0,-4 0 0,-2-11 0,0 1 0,0-1 0,0 0 0,0 1 0,0-1 0,0 1 0,0-1 0,-1 0 0,1 1 0,0-1 0,-1 0 0,1 0 0,-1 1 0,0 0 0,-7-1 0,7-1 0,-65 1 0,65-1-31,1 0-1,-1 0 1,1 0 0,-1 0-1,1 0 1,0 0-1,-1 0 1,1 0 0,-1 0-1,1 0 1,0 0 0,-1 0-1,1 0 1,-1 0 0,1-1-1,0 1 1,-1 0-1,1 0 1,0 0 0,-1-1-1,1 1 1,0 0 0,-1 0-1,1-1 1,0 1 0,0 0-1,-1-1 1,1 1-1,0 0 1,0-1 0,0 1-1,-1-1 1,1 1 0,0 0-1,0-1 1,0 1 0,0-1-1,0 1 1,0 0-1,0-1 1,0 0 31,-2-45-7411,2-2-5214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4:21.5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23211,'0'0'192,"1"-1"1,-1 0-1,0 0 1,0 1-1,0-1 1,1 0-1,-1 1 1,0-1-1,1 0 1,-1 1-1,1-1 1,-1 1-1,0-1 1,1 1-1,-1-1 1,1 1-1,0-1 1,-1 1-1,1-1 1,-1 1-1,1-1 1,0 1-1,-1 0 1,1 0-1,0-1 1,-1 1-1,1 0 1,0 0-1,0 0 1,-1 0-1,1 0 1,0-1-1,-1 1 1,1 1-193,36-1 981,-20 1-224,157 1 484,364 52-1209,-385-38-32,153-4 0,-292-13 0,-20-4-584,4 4-3858,2 1-4405,10-5-5645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4:21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24811,'0'0'1801,"0"0"187,0 0 872,0 1-1692,19 3-1515,59 0-3969,-78-4 4013,1 0-1,0 0 1,-1-1 0,1 1-1,0 0 1,-1 0 0,1 0 0,0 1-1,0-1 1,-1 0 0,1 0 0,-1 0-1,1 0 1,0 1 0,-1-1-1,1 0 1,0 1 0,-1-1 0,1 0-1,-1 1 1,1-1 0,-1 1 0,1-1-1,-1 1 1,1-1 0,-1 1-1,0-1 1,1 1 0,-1 0 0,1-1-1,-1 1 1,0-1 0,0 1 0,1 0-1,-1-1 1,0 1 0,0 0-1,0-1 1,0 1 0,0 0 303,0-1 0,0 15-13113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4:20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14 115 19609,'-1'8'4666,"-3"-3"-2841,-1 0-139,3 5 3295,2 2-4981,0 23 0,0-34 0,0 1 0,1-1 0,-1 1 0,0-1 0,1 1 0,-1-1 0,1 1 0,0-1 0,-1 0 0,1 1 0,0-1 0,0 0 0,0 0 0,0 1 0,0-1 0,0 0 0,0 0 0,0 0 0,0 0 0,1 0 0,72 33 0,-71-32 0,1-1 0,0 0 0,0 0 0,0 0 0,0 0 0,0-1 0,0 1 0,0-1 0,0 0 0,0 0 0,1-1 0,-1 1 0,0-1 0,0 0 0,3-1 0,2-2 0,1-1 0,-1 1 0,0-2 0,0 1 0,1-2 0,-4 2 0,14-12 0,-19 14 0,0 0 0,0 1 0,0-1 0,0 0 0,-1 1 0,1-1 0,-1 0 0,1 0 0,-1 0 0,0 1 0,0-1 0,-1 0 0,1 0 0,0 0 0,-1 0 0,0-13 0,2 2 0,-1 11 0,1-1 0,-1 0 0,1 1 0,-1-1 0,0 1 0,0-1 0,-1 0 0,1 1 0,-1-1 0,0 1 0,0-1 0,0 1 0,0-1 0,0 1 0,-1-1 0,-6 0 0,0-1 0,0 1 0,-1 0 0,1 1 0,-1 0 0,0 0 0,1 1 0,-1 0 0,0 1 0,-1 0 0,1 0 0,0 1 0,0 0 0,0 0 0,0 1 0,0 1 0,-3 0 0,11-1 0,-1-1 0,1 1 0,0 0 0,-1 0 0,1 0 0,0 0 0,0 0 0,0 0 0,0 0 0,0 0 0,0 0 0,0 1 0,0-1 0,0 0 0,1 1 0,-1-1 0,-3 6 0,-3 3 0,0 1 0,1 0 0,0 1 0,1 0 0,0 0 0,1 0 0,1 0 0,0 1 0,0-1 0,1 1 0,0 0 0,1 5 0,1-3 0,-1-9 0,1 0 0,0 0 0,0 0 0,0 0 0,0-1 0,1 1 0,0 0 0,1 0 0,-1-1 0,1 1 0,0 0 0,0-1 0,1 0 0,0 1 0,1-1 0,1 0 0,0 0 0,0 0 0,0-1 0,1 0 0,-1 0 0,1 0 0,0-1 0,0 0 0,0 0 0,1 0 0,-1-1 0,1 0 0,-1 0 0,7 1 0,10 0 0,1-1 0,-1-2 0,0 0 0,2-1 0,21 0 0,-35 0 0,0 0 0,0-1 0,-1 0 0,1-1 0,0 0 0,-1-1 0,0 0 0,0-1 0,0 0 0,0 0 0,2-3 0,3-2 0,1-1 0,-2 0 0,1-1 0,-2-1 0,0 0 0,2-4 0,-10 10 0,0-1 0,-1 1 0,0-1 0,0 0 0,-1 0 0,0 0 0,0-1 0,-1 1 0,0-1 0,-1 1 0,0-1 0,0 0 0,-1 0 0,0 1 0,0-1 0,-1 0 0,0 0 0,-1 1 0,0-1 0,0 1 0,-2-4 0,3 9 0,0 0 0,0 1 0,0-1 0,0 0 0,0 1 0,-1 0 0,1-1 0,-1 1 0,0 0 0,0-1 0,1 1 0,-1 0 0,-1 0 0,1 1 0,0-1 0,0 0 0,-1 1 0,-1-2 0,-5-3 0,7 4 0,-29-15 0,30 16 0,0 1 0,1 0 0,-1-1 0,0 1 0,0 0 0,0 0 0,1 0 0,-1-1 0,0 1 0,0 0 0,0 0 0,1 0 0,-1 0 0,0 1 0,0-1 0,1 0 0,-1 0 0,0 0 0,0 1 0,0-1 0,1 0 0,-1 1 0,0-1 0,1 0 0,-1 1 0,0-1 0,1 1 0,-1-1 0,1 1 0,-1 0 0,1-1 0,-1 1 0,1-1 0,-1 1 0,1 0 0,-1 0 0,1-1 0,0 1 0,0 0 0,-1-1 0,1 1 0,0 0 0,0 0 0,-3 23 0,4 8 0,-1 122 0,0-147 0,0-1 0,1 1 0,0-1 0,0 1 0,1-1 0,0 0 0,0 0 0,0 0 0,1 0 0,0 0 0,0 0 0,1 0 0,2 3 0,-1-2 0,-4-4 0,0-2 0,1 1 0,-1 0 0,0 1 0,0-1 0,0 0 0,0 0 0,-1 0 0,1 1 0,-1-1 0,1 0 0,-1 3 0,0-5 0,0 0 0,0 0 0,0 1 0,1-1 0,-1 0 0,0 0 0,0 0 0,-1 1 0,1-1 0,0 0 0,0 0 0,0 0 0,0 1 0,0-1 0,0 0 0,0 0 0,0 0 0,0 1 0,0-1 0,0 0 0,-1 0 0,1 0 0,0 0 0,0 0 0,0 1 0,0-1 0,0 0 0,-1 0 0,1 0 0,0 0 0,0 0 0,0 0 0,0 0 0,-1 1 0,1-1 0,0 0 0,0 0 0,-1 0 0,-109 22 0,101-19-17,23 3-105,82 11-2847,-74-15-2265,-19-6-1596,-3 4 6830,0-18-13753</inkml:trace>
  <inkml:trace contextRef="#ctx0" brushRef="#br0" timeOffset="338.67">545 492 19049,'0'0'4882,"0"-13"-2321,0 7 2802,0 6-4451,0 0-912,0 0 0,12 0 0,-12 0 0,12 0 0,-12 0 0,0 0 0,0 0 0,0 0 0,184 45-1873,-184-45-12373,-35-14 960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4:15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325 399 24731,'-5'-1'515,"-1"1"-1,1-1 1,0 0 0,0 0-1,0 0 1,0-1-1,0 0 1,0 0-1,0 0 1,0-1-515,0 1 280,0-1 1,0 1-1,0 0 1,-1 1-1,1-1 1,-1 1-1,1 0 1,-1 0-1,1 1 1,-2-1-281,-4 1 10,0 0 0,0 1 1,0 0-1,1 0 0,-1 2 1,0-1-1,1 1 0,0 1 0,-2 0-10,6-1 0,0 1-1,0-1 1,1 1-1,-1 1 1,1-1-1,0 1 1,0 0-1,0 0 1,1 0-1,-1 1 1,1 0-1,1 0 1,-1 0-1,-2 6 1,1-1 0,1 0 0,0 1 0,1 0 0,0 0 0,1 0 0,0 0 0,1 0 0,0 0 0,1 10 0,0-19 0,1 0 0,-1 0 0,1-1 0,-1 1 0,1 0 0,0-1 0,0 1 0,0 0 0,0-1 0,1 0 0,-1 1 0,1-1 0,-1 0 0,1 1 0,0-1 0,0 0 0,0 0 0,0-1 0,0 1 0,0 0 0,1-1 0,-1 1 0,0-1 0,1 0 0,0 0 0,-1 0 0,1 0 0,0 0 0,15 9 0,-9-5 0,-6-3 0,-1-1 0,0 1 0,0-1 0,1 0 0,-1 0 0,1 0 0,-1 0 0,1 0 0,0-1 0,-1 1 0,1-1 0,0 1 0,-1-1 0,1 0 0,2-1 0,18 1 0,-1 0 0,0-2 0,4-2 0,-16 2 0,-1 0 0,-1 0 0,1-1 0,0-1 0,-1 1 0,1-1 0,-1-1 0,0 1 0,2-3 0,2-2-84,0 0 0,0-1 0,-1-1 0,0 0-1,-1 0 1,0-1 0,-1 0 0,0-1 0,-1 0 0,-1 0 0,0-1 0,0 0 0,-2 0 0,0-1-1,0 1 1,-1-1 0,-1 0 0,-1 0 0,0-1 0,0 1 0,-2-4 84,0-7-94,1 2 97,-1 1 0,-2-1-1,0 1 1,-1-1 0,-5-13-3,-36-129 1846,44 539-1846,0-353 1,2-1 0,0 1 0,1-1 0,1 0 0,6 19-1,-7-28-6,1 1 1,0-1-1,1 0 0,0 0 0,1 0 0,0-1 1,0 0-1,1 0 0,0-1 0,0 1 0,5 2 6,-9-8-160,0-1 0,0 0 0,0 0 0,0 0 0,0 0 0,0-1 0,1 1 0,-1-1 0,1 0 0,-1 0-1,1 0 1,-1 0 0,1-1 0,0 1 0,-1-1 0,1 0 0,0 0 0,-1 0 0,1-1 0,0 1 0,-1-1 0,1 0 0,-1 0 0,1 0-1,-1-1 1,0 1 0,1-1 0,-1 0 0,0 1 0,0-1 0,0-1 0,0 1 0,0 0 0,-1-1 0,1 0 0,-1 1 0,0-1 0,1 0-1,-1 0 1,-1-1 0,1 1 0,0 0 0,-1 0 0,1-1 0,-1 1 0,0-1 0,0 1 0,-1-2 160,10-22 174,-8 23-25,0-1 0,0 0 0,0 0-1,-1-1 1,0 1 0,1-3-149,-2 7 427,0 1 120,0 0 93,0 9 587,0 58-1654,-3-66-494,1-1-1,0 1 0,-1-1 1,1 0-1,-1 0 1,1 0-1,-1 0 0,1 0 1,0-1-1,-1 1 0,1-1 922,-51-9-9884</inkml:trace>
  <inkml:trace contextRef="#ctx0" brushRef="#br0" timeOffset="337.71">719 151 11445,'0'0'4482,"-24"0"4482,13-19-7523,11 7-160,-12-2-321,12 14-640,0 0-480,0 0-720,23 0-2082,-23 0-7282,0 0 239</inkml:trace>
  <inkml:trace contextRef="#ctx0" brushRef="#br0" timeOffset="680.66">1180 405 22090,'0'0'1361,"-14"-1"2721,11 0-3697,1 0 0,-1 0 1,0 0-1,0 0 1,1-1-1,-1 1 0,0-1 1,1 0-1,-1 1 0,1-1 1,0 0-386,0 0 66,-1 0 1,1 0-1,0 0 0,-1 0 1,0 1-1,1 0 0,-1-1 1,0 1-1,1 0 0,-1 0 1,0 0-1,0 1 0,0-1 1,0 1-1,-3-1-66,-4 1 0,0 0 0,0 1 0,0 0 0,0 0 0,1 1 0,-1 1 0,0 0 0,1 0 0,-5 2 0,8-2 0,1 1 0,-1-1 0,1 1 0,-1 1 0,1-1 0,0 0 0,1 1 0,-1 0 0,1 0 0,0 1 0,0-1 0,1 1 0,0 0 0,-1 1 0,-2 4 0,1 0 0,0 0 0,0 1 0,1 0 0,0 0 0,1 0 0,1 1 0,0-1 0,1 1 0,0-1 0,0 2 0,1 19 0,1-31 0,-1 0 0,0 0 0,1 0 0,-1-1 0,1 1 0,0 0 0,-1 0 0,1 0 0,0 0 0,0-1 0,0 1 0,1 0 0,-1-1 0,0 1 0,0-1 0,1 1 0,-1-1 0,1 0 0,0 1 0,-1-1 0,1 0 0,0 0 0,-1 0 0,1 0 0,0-1 0,0 1 0,0 0 0,0-1 0,0 1 0,0-1 0,0 0 0,0 0 0,2 0 0,5 1 0,0 0 0,0-1 0,0 0 0,0 0 0,0-1 0,6-2 0,-2-1 0,0-1 0,0-1 0,-1 1 0,0-2 0,0 0 0,-1-1 0,0 0 0,0 0 0,0-1 0,-1-1 0,-1 1 0,0-2 0,5-5 0,-10 10 0,-1 1 0,1 0 0,-1-1 0,0 0 0,-1 1 0,1-1 0,-1 0 0,1-3 0,3-8 0,-2 4 0,-4 13 0,0 0 0,0 0 0,0 0 0,0 0 0,0 0 0,1 0 0,-1 0 0,0-1 0,0 1 0,0 0 0,1 0 0,-1 0 0,0 0 0,0 0 0,0 0 0,1 0 0,-1 0 0,0 0 0,0 0 0,0 0 0,1 0 0,-1 0 0,0 0 0,0 0 0,0 0 0,0 0 0,1 0 0,-1 0 0,0 0 0,0 1 0,0-1 0,1 0 0,-1 0 0,0 0 0,0 0 0,0 0 0,0 0 0,0 1 0,1-1 0,-1 0 0,0 0 0,0 0 0,0 0 0,0 1 0,0-1 0,0 0 0,0 0 0,0 0 0,3 22 0,-3-17 0,0 0 0,0-1 0,1 1 0,-1-1 0,1 1 0,0-1 0,1 2 0,7 20 0,1-2 0,1 1 0,13 18 0,-19-35 0,0 0 0,1 0 0,0-1 0,0 0 0,1 0 0,4 3 0,-8-8 0,0 1 0,1-1 0,-1 0 0,1 0 0,0 0 0,-1 0 0,1-1 0,0 1 0,0-1 0,0 0 0,0 0 0,0-1 0,0 1 0,3-1 0,26-3-1718,-25 1 243,0 0 0,0-1 0,0 0 0,0-1 0,-1 0 0,0 0 0,1 0 0,2-4 1475,67-51-11245</inkml:trace>
  <inkml:trace contextRef="#ctx0" brushRef="#br0" timeOffset="1036.82">1550 405 21690,'-13'-1'5149,"13"0"-5032,0 1 0,-1 0 0,1 0 0,0 0 0,0 0 0,-1-1 0,1 1 0,0 0 0,0 0 0,-1 0 0,1 0 0,0 0 0,0 0 0,-1 0 0,1 0 0,0 0 0,0 0 0,-1 0 0,1 0 0,0 0 0,0 0 0,-1 0 0,1 0 0,0 0 0,0 0 0,-1 0-1,1 0 1,0 0 0,0 0 0,-1 0 0,1 1 0,0-1 0,0 0 0,-1 0 0,1 0 0,0 0 0,0 1 0,0-1 0,0 0 0,-1 0 0,1 0 0,0 1-117,0 1 102,0 1-1,0-1 1,0 1-1,0-1 1,0 0-1,1 1 1,-1-1-1,1 1 1,-1-1-1,2 2-101,14 44 0,-5-15 0,0 0 0,-2 1 0,-2 0 0,-1 0 0,0 12 0,-6-45 0,0 1 0,0 0 0,0 1 0,0-1 0,0 0 0,0 1 0,0-1 0,1 1 0,-1-1 0,1 0 0,0 1 0,0-1 0,0 0 0,0 0 0,0 0 0,0 0 0,0 0 0,2 2 0,6 7 0,-7-25 0,-3-30 0,-1 30 0,1-1 0,1 1 0,0-1 0,1 1 0,1-1 0,0 1 0,1 0 0,0 9 0,0 0 0,0 0 0,0 1 0,0-1 0,1 1 0,0 0 0,0 0 0,0 0 0,0 0 0,1 1 0,-1 0 0,1 0 0,0 0 0,0 0 0,2 0 0,7-5 0,-9 4 0,0 1 0,1 0 0,0 0 0,-1 1 0,1-1 0,0 1 0,0 0 0,0 1 0,0 0 0,1 0 0,-1 0 0,0 0 0,1 1 0,-1 0 0,3 1 0,-5 0 0,-1-1 0,1 1 0,0 0 0,-1 1 0,1-1 0,-1 1 0,0-1 0,1 1 0,-1 0 0,0 0 0,0 1 0,0-1 0,-1 1 0,1-1 0,0 1 0,-1 0 0,0 0 0,1 0 0,-1 0 0,-1 0 0,1 1 0,0-1 0,0 4 0,3 8 0,-1 1 0,-1-1 0,-1 1 0,0 0 0,-1 0 0,-1 0 0,-1 6 0,1-11 0,0-14 0,0 1 0,1-1 0,-1 0 0,1 1 0,-1-1 0,1 0 0,0 1 0,0-1 0,0 1 0,1-1 0,-1 1 0,1 0 0,-1 0 0,1-1 0,0 1 0,-1 0 0,1 0 0,0 1 0,1-2 0,7-4 0,0 0 0,0 1 0,0 0 0,2 0 0,13-8 0,-20 11 0,0 0 0,1 1 0,-1 0 0,1 0 0,0 0 0,-1 0 0,1 1 0,1 0 0,15-4 0,-1-2 0,-15 4 0,0 1 0,0 0 0,0 0 0,0 1 0,1 0 0,0 0 0,-5 1 0,0-1 0,0 2 0,0-1 0,0 0 0,-1 0 0,1 0 0,0 1 0,0-1 0,0 1 0,-1 0 0,1-1 0,0 1 0,-1 0 0,1 0 0,-1 0 0,1 0 0,-1 0 0,1 1 0,-1-1 0,0 0 0,1 1 0,-1-1 0,0 1 0,0 0 0,4 5 0,0 1 0,-1 0 0,0 0 0,-1 0 0,1 1 0,-2-1 0,1 1 0,0 5 0,-2-9 0,0 0 0,-1 1 0,0-1 0,0 1 0,0-1 0,0 1 0,-1-1 0,0 0 0,0 1 0,0-1 0,-1 0 0,0 0 0,0 1 0,0-1 0,-1 1 0,-26 35 0,28-39 0,-1 1 0,0-1 0,-1 0 0,1 0 0,0-1 0,0 1 0,-1 0 0,1-1 0,-1 1 0,0-1 0,1 0 0,-1 0 0,0 0 0,-1 0 0,3-1-60,0 1 0,0-1 0,0 0 0,1 0-1,-1 1 1,0-1 0,1 0 0,-1 1 0,0-1 0,0 1 0,1-1 0,-1 1 0,1-1-1,-1 1 1,0-1 0,1 1 0,-1 0 0,1-1 0,0 1 0,-1 0 60,1-3-5319,0-13-2185,0-42-3234</inkml:trace>
  <inkml:trace contextRef="#ctx0" brushRef="#br0" timeOffset="1563.81">2636 542 22650,'-2'-8'2108,"1"6"-1868,0 0 0,0 0 0,-1 0 0,1 0 0,0 0 0,-1 1 0,0-1 0,1 1 0,-1-1 0,0 1 0,0 0 0,0-1 0,0 1 0,0 0 0,0 0 0,0 0 0,0 1 0,0-1 0,-1 0 0,1 1 0,-1-1-240,-7 0 768,-1 0 0,0 0 0,1 1 0,-3 0-768,-2 1-103,8-1 103,0 1 0,0 0 0,0 0 0,0 1 0,0 0 0,0 0 0,1 0 0,-1 1 0,1 0 0,0 0 0,0 1 0,0 0 0,0 0 0,0 0 0,1 1 0,0 0 0,0 0 0,0 0 0,-4 6 0,3-3 0,0 1 0,1 0 0,0 0 0,0 0 0,1 1 0,0-1 0,1 1 0,0 0 0,0 0 0,1 0 0,1 0 0,-1 1 0,1 8 0,1-4 0,-2 29 0,2-41 0,0-1 0,0 0 0,0 1 0,0-1 0,1 0 0,-1 1 0,1-1 0,-1 0 0,1 0 0,0 0 0,0 1 0,0-1 0,1 1 0,2 0 0,0-1 0,-1 0 0,1-1 0,0 1 0,0-1 0,0 1 0,1-1 0,-1-1 0,0 1 0,0 0 0,0-1 0,5 0 0,58-1 0,-59-1 0,0 1 0,0-2 0,0 1 0,0-1 0,-1 0 0,1-1 0,-1 1 0,0-1 0,0-1 0,-1 0 0,1 0 0,-1 0 0,0 0 0,3-5 0,0 2 0,-1-1 0,-1 0 0,1-1 0,-1 0 0,-1 0 0,0 0 0,-1-1 0,0 0 0,3-7 0,-3-2 0,2 1 0,1 0 0,2-4 0,-7 16 0,1 1 0,0-1 0,1 1 0,0 0 0,0 1 0,0-1 0,0 1 0,1 0 0,5-4 0,-9 8 0,-1 0 0,0 0 0,1 0 0,0 0 0,-1 0 0,1 0 0,0 1 0,-1-1 0,1 0 0,0 1 0,0 0 0,-1-1 0,1 1 0,0 0 0,0 0 0,0 0 0,-1 0 0,1 0 0,0 0 0,0 1 0,-1-1 0,1 1 0,0-1 0,1 2 0,0-1 0,0 1 0,-1 0 0,1-1 0,-1 2 0,1-1 0,-1 0 0,0 0 0,1 1 0,-1-1 0,0 1 0,0 1 0,3 4 0,0 0 0,-1 0 0,0 1 0,0 0 0,-1 0 0,-1 0 0,1 0 0,-1 2 0,1 21 0,-2 0 0,-2 32 0,0-9 0,1-49 0,0-5 0,0 1 0,0 0 0,0-1 0,0 1 0,0-1 0,-1 1 0,1-1 0,0 1 0,-1-1 0,0 1 0,1-1 0,-1 1 0,0-1 0,1 0 0,-1 1 0,0-1 0,0 0 0,0 0 0,0 0 0,-1 1 0,0-1 0,2-1 0,0 1 0,0-1 0,-1 0 0,1 0 0,0 0 0,0 0 0,-1 0 0,1 1 0,0-1 0,-1 0 0,1 0 0,0 0 0,0 0 0,-1 0 0,1 0 0,0 0 0,-1 0 0,1 0 0,0 0 0,0 0 0,-1 0 0,1 0 0,0-1 0,-1 1 0,1 0 0,0 0 0,0 0 0,-1 0 0,1 0 0,0-1 0,0 1 0,-1 0 0,1 0 0,0 0 0,0-1 0,-10-16 0,8 4 0,0 1 0,2-1 0,-1 1 0,1-1 0,2-7 0,-1-15 0,-1 29 0,0 1 0,-1 1 0,2 0 0,-1 0 0,0 0 0,1 0 0,0-1 0,-1 1 0,2 0 0,-1 0 0,0 1 0,1-1 0,0 0 0,0 0 0,0 1 0,0-1 0,1 0 0,4-5 0,1-1 0,0 2 0,0-1 0,1 1 0,0 0 0,0 1 0,5-3 0,-9 7 0,1 0 0,-1 0 0,1 0 0,0 0 0,0 1 0,0 0 0,1 0 0,-1 1 0,0 0 0,1 0 0,-1 0 0,1 1 0,-1 0 0,1 0 0,-1 1 0,1 0 0,-5-1 0,0 1 0,0 0 0,1-1 0,-1 1 0,0 0 0,0 1 0,0-1 0,0 0 0,0 1 0,0-1 0,-1 1 0,1-1 0,0 1 0,-1 0 0,1 0 0,-1 0 0,0 0 0,0 0 0,0 0 0,1 0 0,-2 0 0,1 0 0,0 0 0,0 1 0,-1-1 0,1 0 0,-1 1 0,2 11 0,0 0 0,-1 0 0,0 0 0,-2 5 0,1-8 0,0 122 0,0-132-42,0 0-1,1 0 1,-1 0 0,0 0-1,0 0 1,1 0-1,-1 0 1,0 0 0,1 0-1,-1 0 1,1 0 0,-1 0-1,1 0 1,0 0-1,-1-1 1,1 1 0,0 0-1,-1-1 1,1 1 0,0 0-1,0-1 1,0 1-1,0-1 1,-1 1 0,1-1-1,0 1 1,1-1 42,0 1-439,-1 0 1,1-1-1,0 1 0,0-1 0,0 0 1,0 0-1,0 1 0,0-1 1,0 0-1,0 0 0,0-1 1,1 1 438,-3 0-260,1-1-1,-1 1 1,0 0 0,1-1 0,-1 1 0,0 0 0,1 0 0,-1-1 0,0 1 0,1-1-1,-1 1 1,0 0 0,0-1 0,0 1 0,1-1 0,-1 1 0,0 0 0,0-1-1,0 1 1,0-1 0,0 1 0,0-1 0,0 1 0,0-1 0,0 1 0,0 0 0,0-1-1,0 1 1,0-1 0,0 1 0,0-1 0,-1 1 0,1 0 0,0-1 260,0-49-10392</inkml:trace>
  <inkml:trace contextRef="#ctx0" brushRef="#br0" timeOffset="1982.09">3400 621 6003,'2'0'7497,"6"-1"-4279,-6-2 3421,-1-17-3277,0 13-2603,-1 0 0,0 0 0,0 0 0,-1 0 0,0 0 0,-1-4-759,2 10 64,0 0 0,-1 1-1,1-1 1,0 0 0,-1 0 0,1 0-1,-1 1 1,1-1 0,-1 0 0,1 1-1,-1-1 1,1 1 0,-1-1 0,0 0-1,1 1 1,-1-1 0,0 1 0,1 0-1,-1-1 1,0 1-64,-6-2 30,0 1 0,-1 0 0,1 0-1,0 1 1,0 0 0,0 0 0,-2 1-30,-12 0 10,16 0-10,1-1 0,0 1 0,-1 0 0,1 0 0,-1 0 0,1 1 0,0-1 0,0 1 0,0 0 0,0 1 0,0-1 0,1 1 0,-1-1 0,0 1 0,1 0 0,0 0 0,0 1 0,0-1 0,0 1 0,1-1 0,-1 2 0,-2 1 0,-4 5 0,1 0 0,0 0 0,1 1 0,0 0 0,1 0 0,-4 11 0,8-16 0,-1 0 0,1 0 0,1 0 0,-1 0 0,1 1 0,1-1 0,-1 0 0,1 0 0,1 1 0,-1-1 0,1 0 0,1 6 0,-1-10 0,0 0 0,1 0 0,-1-1 0,0 1 0,1 0 0,-1 0 0,1-1 0,0 1 0,0-1 0,0 1 0,0-1 0,1 0 0,-1 0 0,0 0 0,1 0 0,0 0 0,-1-1 0,1 1 0,0-1 0,0 0 0,2 1 0,2 1 0,1-1 0,0 0 0,0-1 0,0 0 0,0 0 0,0-1 0,2 1 0,9-1 0,-14 0 0,0 1 0,0-1 0,0 0 0,1 0 0,-1-1 0,0 1 0,0-1 0,0-1 0,0 1 0,0-1 0,0 1 0,-1-1 0,1-1 0,0 1 0,-1-1 0,1 1 0,-1-1 0,6-6 0,0 0 0,-1 0 0,0-1 0,0 0 0,-1 0 0,-1-1 0,0 0 0,0-1 0,-1 0 0,0 1 0,-1-2 0,-1 1 0,0-1 0,1-3 0,4-29 0,-1-1 0,-2 0 0,-1-21 0,0-1 0,4-1 0,-3 24 0,-2 0 0,-1-20 0,-5 86 0,-1 0 0,-1 0 0,-1 0 0,0-1 0,-5 10 0,0 1 0,1 0 0,-2 23 0,-5 66 0,4 1 0,5 18 0,8-131 0,0 0 0,0 1 0,0-1 0,1 0 0,1 0 0,-1 1 0,1-2 0,3 6 0,7 23 0,-13-35 0,1 0 0,-1 0 0,0 0 0,0 0 0,0 0 0,0 0 0,1 0 0,-1 0 0,0-1 0,1 1 0,-1 0 0,1 0 0,-1 0 0,1-1 0,0 1 0,-1 0 0,1 0 0,-1-1 0,1 1 0,0-1 0,0 1 0,-1-1 0,1 1 0,0-1 0,0 1 0,0-1 0,0 0 0,0 1 0,-1-1 0,1 0 0,0 0 0,0 0 0,0 1 0,0-1 0,0 0 0,0 0 0,0 0 0,0-1 0,0 1 0,0 0 0,0 0 0,-1 0 0,1-1 0,0 1 0,0 0 0,0-1 0,0 1 0,-1-1 0,1 1 0,0-1 0,3-2-3,0 0-1,0 0 1,-1 0-1,0 0 1,1-1-1,-1 1 1,0-1-1,-1 0 1,1 0-1,-1 0 1,1-2 3,14-20-1368,23-31-6457,7-1-4586</inkml:trace>
  <inkml:trace contextRef="#ctx0" brushRef="#br0" timeOffset="2339.03">4151 893 26732,'-12'0'2321,"12"0"-400,0 0-128,-12 0-1793,12 0 0,0 0 0,0 0 0,0 0 0,0 6 0,0 14 0,0-20 0,0 0 0,12-194-2113,35 154-11973,-24 7 1360</inkml:trace>
  <inkml:trace contextRef="#ctx0" brushRef="#br0" timeOffset="2677.74">3885 1555 26012,'0'0'1787,"0"0"94,0 0 619,4 2-1918,0 0-582,-1 0 1,1 0-1,0-1 0,0 0 1,0 0-1,0 0 1,0 0-1,0-1 0,1 0 1,-1 1-1,0-2 1,0 1-1,0 0 1,4-1-1,10-3-1,-1-1 1,1 0 0,-1-1 0,0 0 0,528-181 0,-78 22 0,-438 155 0,0-2 0,-2-1 0,22-14 0,-39 22 0,-11 5-7,1 0 0,0 0-1,-1 0 1,1 0 0,0 0 0,0 0-1,-1 0 1,1 0 0,0-1 0,-1 1-1,1 0 1,0 0 0,-1 0 0,1 0-1,0 0 1,0-1 0,-1 1 0,1 0-1,0 0 1,0 0 0,0-1 0,-1 1-1,1 0 1,0 0 0,0-1 0,0 1-1,0 0 1,-1-1 0,1 1 0,0 0 0,0 0-1,0-1 1,0 1 0,0 0 0,0-1-1,0 1 1,0 0 0,0-1 0,0 1-1,0 0 1,0-1 0,0 1 0,0 0-1,0 0 1,0-1 0,0 1 0,0 0-1,1-1 1,-1 1 0,0 0 0,0 0-1,0-1 1,0 1 0,1 0 0,-1 0-1,0-1 1,0 1 0,1 0 0,-1 0-1,0 0 1,0-1 0,1 1 0,-1 0 0,0 0-1,1 0 1,-1 0 0,0 0 0,0 0-1,1 0 1,-1-1 7,-5 1-685,-1-1 0,1 0 0,-1 0 0,1 0 0,0-1 0,-1 0 0,-1-1 685,-29-9-5642,18 7 2121,-1 2-1,1 0 0,-5 0 3522,-41 1-10698</inkml:trace>
  <inkml:trace contextRef="#ctx0" brushRef="#br0" timeOffset="3033.74">3978 1687 24171,'0'0'1788,"2"-9"2632,-1 8-4276,0 0-1,0 0 1,0 0-1,0 0 1,0 0-1,0 1 1,0-1-1,0 0 1,0 1-1,0-1 1,0 0-1,1 1 1,-1-1-1,1 1-143,55-18 129,1 3-1,0 2 1,37-2-129,72-16-7,-48 5 7,-15 5 0,-1-4 0,94-38 0,-156 42 11,-33 16-72,0 0 1,1 1-1,0 0 1,0 1-1,0-1 1,3 1 60,39 0-2109,-45 4-2277,-5 0-3873,-32 15-4200</inkml:trace>
  <inkml:trace contextRef="#ctx0" brushRef="#br0" timeOffset="3417.64">4291 1166 25532,'-1'0'73,"1"1"1,0-1-1,-1 0 1,1 0 0,0 0-1,-1 0 1,1 0-1,0 0 1,-1 0-1,1 0 1,0 0 0,-1 0-1,1 0 1,0 0-1,-1 0 1,1 0 0,0-1-1,-1 1 1,1 0-1,0 0 1,-1 0-1,1 0 1,0-1 0,-1 1-1,1 0 1,0 0-1,0 0 1,0-1 0,-1 1-1,1 0 1,0-1-1,0 1 1,0 0-1,-1 0 1,1-1 0,0 1-1,0 0 1,0-1-1,0 1 1,0 0-1,0-1 1,0 1 0,0 0-1,0-1 1,0 1-1,0 0 1,0-1-74,-3-8 2150,3 9-2125,0 0-1,-1 0 1,1 0 0,0-1 0,0 1 0,0 0 0,0 0 0,-1 0 0,1 0 0,0 0 0,0 0 0,0 0-1,-1 0 1,1 0 0,0 0 0,0 0 0,0 0 0,-1 0 0,1 0 0,0 0 0,0 0 0,0 0 0,-1 0 0,1 0-1,0 0 1,0 0 0,0 0 0,-1 0 0,1 1 0,0-1 0,0 0 0,0 0 0,0 0 0,-1 0 0,1 0 0,0 0-1,0 1 1,0-1 0,0 0 0,0 0 0,0 0 0,0 0 0,-1 1 0,1-1 0,0 0 0,0 0 0,0 0 0,0 1-1,0-1 1,0 0 0,0 0 0,0 0 0,0 1 0,0-1 0,0 0 0,0 0-25,-1 6 23,0 0 0,1 1 0,-1-1 0,1 0 1,0 0-1,1 0 0,0 0 0,0 0 0,0 1 0,0-2 1,2 3-24,25 70-43,-18-54 63,15 43-20,-2 0 0,-4 1 0,-2 1 0,1 32 0,-6-31-219,-11-68 158,-1 0 7,0-1 0,0 0 0,0 0 0,1 0 1,-1 0-1,0 1 0,1-1 0,-1 0 0,1 0 1,0 0-1,-1 0 0,1 0 0,0 0 0,0 0 1,-1 0-1,1 0 0,0-1 0,0 1 0,0 0 0,0 0 1,0-1-1,0 1 0,0-1 0,0 1 0,1-1 1,-1 1-1,0-1 0,0 0 0,0 1 54,29 6-1302,-20-5 526,0 1 1,0-1-1,0 2 0,-1-1 0,2 2 776,-8-3-632,0 0 1,0 1-1,0 0 0,0-1 0,0 1 1,0 0-1,-1 0 0,0 1 1,1-1-1,-1 0 0,0 1 0,-1 0 1,1-1-1,-1 1 0,1 0 1,-1 2 631,0-4-351,20 54-10694</inkml:trace>
  <inkml:trace contextRef="#ctx0" brushRef="#br0" timeOffset="3418.64">4544 1166 3762,'-3'-37'11569,"-13"-8"-2169,12 26-6556,4 14-952,2 15 1403,26 141-3290,-11-50-5,5-1 0,21 58 0,-8-55 0,-33-94-152,-2-8-830,4 4-1331,10 23-2448,-8 5-5338,-6-15-519</inkml:trace>
  <inkml:trace contextRef="#ctx0" brushRef="#br0" timeOffset="3761.69">4740 1056 19689,'0'-110'6670,"0"108"-4389,2 7-107,14 40-1755,-3 0 0,-2 1-1,-1 0 1,-3 1 0,0 17-419,-1-8-47,3 0 0,2 0 0,12 32 47,-18-73-17,0 0 0,-1 0 0,-1 1 0,0-1 0,0 11 17,4 19-4803,-7-38 2845,-1 0 0,0 0 0,0-1 0,-1 1-1,-2 6 1959,-15 33-11445</inkml:trace>
  <inkml:trace contextRef="#ctx0" brushRef="#br0" timeOffset="3762.69">5190 1667 26732,'0'-8'2802,"0"8"-641,0 0-1089,0 0-1072,0 8 0,0-8 0,0 0 0,0 0 0,0 0 0,0 0 0,0 0 0,0 0-11317,-23 0-3410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0:39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117 230 1204 0 0,'-26'-18'20309'0'0,"26"18"-20155"0"0,1-1 1 0 0,-1 1-1 0 0,0-1 1 0 0,1 0-1 0 0,-1 1 0 0 0,1-1 1 0 0,-1 1-1 0 0,1-1 1 0 0,-1 1-1 0 0,1 0 1 0 0,-1-1-1 0 0,1 1 0 0 0,-1-1 1 0 0,1 1-1 0 0,0 0 1 0 0,-1-1-1 0 0,1 1 1 0 0,0 0-1 0 0,-1 0 0 0 0,1 0 1 0 0,0-1-1 0 0,-1 1 1 0 0,1 0-1 0 0,0 0 1 0 0,-1 0-1 0 0,2 0 0 0 0,5-1 365 0 0,0 1 0 0 0,0-1 0 0 0,0 1 0 0 0,0 0 0 0 0,0 1 0 0 0,0 0 0 0 0,0 0 0 0 0,12 3 0 0 0,-17-3-476 0 0,1-1 0 0 0,-1 1 1 0 0,1-1-1 0 0,-1 1 0 0 0,1 0 1 0 0,-1 0-1 0 0,0 0 1 0 0,1 0-1 0 0,-1 0 0 0 0,0 0 1 0 0,0 1-1 0 0,0-1 0 0 0,0 1 1 0 0,0-1-1 0 0,0 1 0 0 0,0 0 1 0 0,-1 0-1 0 0,1 0 1 0 0,-1 0-1 0 0,1 0 0 0 0,-1 0 1 0 0,0 0-1 0 0,0 1 0 0 0,0-1 1 0 0,2 4-1 0 0,-4-4-17 0 0,0 0-1 0 0,1 0 0 0 0,-1 0 1 0 0,0-1-1 0 0,0 1 1 0 0,0 0-1 0 0,0-1 1 0 0,0 1-1 0 0,0 0 0 0 0,-1-1 1 0 0,1 0-1 0 0,0 1 1 0 0,-1-1-1 0 0,1 0 1 0 0,-1 0-1 0 0,0 0 0 0 0,1 0 1 0 0,-1 0-1 0 0,0 0 1 0 0,1 0-1 0 0,-1 0 1 0 0,0-1-1 0 0,0 1 0 0 0,0-1 1 0 0,0 1-1 0 0,-2-1 1 0 0,-2 2 49 0 0,-1-1 0 0 0,1 1 0 0 0,-1-2 0 0 0,1 1 0 0 0,-1-1 0 0 0,1 0 0 0 0,-8-1 0 0 0,13 1-75 0 0,-1 0 0 0 0,1 0 0 0 0,0 0 0 0 0,-1-1 0 0 0,1 1 0 0 0,0-1 0 0 0,-1 1 0 0 0,1-1 0 0 0,0 1 0 0 0,0-1 0 0 0,-1 0 0 0 0,1 0 0 0 0,0 0 0 0 0,0 1 0 0 0,0-1 0 0 0,0 0 0 0 0,0 0 0 0 0,0 0 0 0 0,0-1 0 0 0,1 1 0 0 0,-1 0 0 0 0,0 0 0 0 0,0 0 0 0 0,0-3 0 0 0,0 1 0 0 0,1 1 0 0 0,0-1 0 0 0,0 1 0 0 0,0 0 0 0 0,0-1 0 0 0,0 1 0 0 0,1-1 0 0 0,-1 1 0 0 0,1-1 0 0 0,-1 1 0 0 0,1 0 0 0 0,0-1 0 0 0,1-2 0 0 0,1-1 0 0 0,1 0 0 0 0,-1 0 0 0 0,1 0 0 0 0,0 1 0 0 0,0-1 0 0 0,1 1 0 0 0,-1 0 0 0 0,1 1 0 0 0,0-1 0 0 0,9-6 0 0 0,-12 10 0 0 0,1 0 0 0 0,-1-1 0 0 0,0 1 0 0 0,0 0 0 0 0,0 0 0 0 0,1 0 0 0 0,-1 1 0 0 0,0-1 0 0 0,1 0 0 0 0,-1 1 0 0 0,1 0 0 0 0,-1-1 0 0 0,1 1 0 0 0,-1 0 0 0 0,0 0 0 0 0,1 1 0 0 0,-1-1 0 0 0,1 0 0 0 0,-1 1 0 0 0,5 1 0 0 0,-4 0 0 0 0,-1-1 0 0 0,0 1 0 0 0,1 0 0 0 0,-1 0 0 0 0,0 0 0 0 0,0 1 0 0 0,0-1 0 0 0,-1 0 0 0 0,1 1 0 0 0,-1-1 0 0 0,1 1 0 0 0,-1 0 0 0 0,0 0 0 0 0,0-1 0 0 0,0 1 0 0 0,1 4 0 0 0,-2-1 0 0 0,0 0 0 0 0,-1 0 0 0 0,0 0 0 0 0,0 0 0 0 0,-1 0 0 0 0,1 0 0 0 0,-1-1 0 0 0,0 1 0 0 0,-1-1 0 0 0,0 1 0 0 0,0-1 0 0 0,-5 8 0 0 0,6-11 0 0 0,1 0 0 0 0,-1 0 0 0 0,0 0 0 0 0,0 0 0 0 0,1 0 0 0 0,-2-1 0 0 0,1 1 0 0 0,0-1 0 0 0,0 1 0 0 0,0-1 0 0 0,-1 0 0 0 0,1 0 0 0 0,0 0 0 0 0,-1 0 0 0 0,1 0 0 0 0,-1 0 0 0 0,1-1 0 0 0,-1 1 0 0 0,0-1 0 0 0,1 0 0 0 0,-1 1 0 0 0,1-1 0 0 0,-1-1 0 0 0,0 1 0 0 0,1 0 0 0 0,-1-1 0 0 0,1 1 0 0 0,-1-1 0 0 0,1 0 0 0 0,-1 0 0 0 0,1 0 0 0 0,-1 0 0 0 0,1 0 0 0 0,0 0 0 0 0,-1-1 0 0 0,1 1 0 0 0,0-1 0 0 0,0 1 0 0 0,-3-5 0 0 0,2 3 0 0 0,0 0 0 0 0,0-1 0 0 0,1 1 0 0 0,0-1 0 0 0,0 1 0 0 0,0-1 0 0 0,0 0 0 0 0,0 0 0 0 0,1 0 0 0 0,-1 0 0 0 0,1 0 0 0 0,0 0 0 0 0,0 0 0 0 0,1-1 0 0 0,-1 1 0 0 0,1 0 0 0 0,0 0 0 0 0,0-1 0 0 0,1 1 0 0 0,-1 0 0 0 0,1 0 0 0 0,0 0 0 0 0,0-1 0 0 0,2-4 0 0 0,3-3 0 0 0,0 1 0 0 0,1-1 0 0 0,0 1 0 0 0,14-15 0 0 0,-17 21 0 0 0,-1 1 0 0 0,1 0 0 0 0,1 0 0 0 0,-1 0 0 0 0,0 0 0 0 0,1 1 0 0 0,0 0 0 0 0,0 0 0 0 0,0 0 0 0 0,0 0 0 0 0,1 1 0 0 0,6-3 0 0 0,-9 5 0 0 0,0 0 0 0 0,0 0 0 0 0,0 0 0 0 0,0 0 0 0 0,0 0 0 0 0,0 1 0 0 0,0-1 0 0 0,0 1 0 0 0,0 0 0 0 0,0 0 0 0 0,0 0 0 0 0,0 0 0 0 0,-1 0 0 0 0,1 1 0 0 0,0-1 0 0 0,-1 1 0 0 0,1-1 0 0 0,-1 1 0 0 0,0 0 0 0 0,0 0 0 0 0,1 1 0 0 0,-1-1 0 0 0,-1 0 0 0 0,1 0 0 0 0,0 1 0 0 0,0 0 0 0 0,-1-1 0 0 0,2 4 0 0 0,-2-3 0 0 0,1 0 0 0 0,-1 0 0 0 0,0 0 0 0 0,0 0 0 0 0,0 0 0 0 0,0 0 0 0 0,0 0 0 0 0,-1 0 0 0 0,1 1 0 0 0,-1-1 0 0 0,0 0 0 0 0,0 0 0 0 0,0 1 0 0 0,0-1 0 0 0,-1 0 0 0 0,1 0 0 0 0,-1 1 0 0 0,0-1 0 0 0,0 0 0 0 0,0 0 0 0 0,0 0 0 0 0,-1 0 0 0 0,1 0 0 0 0,-4 5 0 0 0,1-5 0 0 0,-1 1 0 0 0,1-1 0 0 0,0 0 0 0 0,-1 0 0 0 0,1 0 0 0 0,-1 0 0 0 0,0-1 0 0 0,0 0 0 0 0,0 0 0 0 0,0 0 0 0 0,-1-1 0 0 0,1 1 0 0 0,0-1 0 0 0,-1 0 0 0 0,1-1 0 0 0,-10 0 0 0 0,13 0 0 0 0,-1 0 0 0 0,0 0 0 0 0,1 0 0 0 0,-1 0 0 0 0,1-1 0 0 0,-1 1 0 0 0,1-1 0 0 0,-1 0 0 0 0,1 0 0 0 0,0 0 0 0 0,-1 0 0 0 0,1 0 0 0 0,0 0 0 0 0,0-1 0 0 0,0 1 0 0 0,0-1 0 0 0,0 1 0 0 0,0-1 0 0 0,0 0 0 0 0,0 0 0 0 0,0 0 0 0 0,1 0 0 0 0,-1 0 0 0 0,1 0 0 0 0,0 0 0 0 0,0-1 0 0 0,0 1 0 0 0,0 0 0 0 0,0-1 0 0 0,0 1 0 0 0,0-1 0 0 0,1 1 0 0 0,-1-1 0 0 0,1 1 0 0 0,0-1 0 0 0,0-5 0 0 0,0 2 0 0 0,1 0 0 0 0,0 0 0 0 0,0 0 0 0 0,1 1 0 0 0,-1-1 0 0 0,1 0 0 0 0,1 0 0 0 0,-1 1 0 0 0,1-1 0 0 0,0 1 0 0 0,0 0 0 0 0,0 0 0 0 0,1 0 0 0 0,5-5 0 0 0,-3 3 0 0 0,1 0 0 0 0,0 1 0 0 0,1-1 0 0 0,-1 1 0 0 0,1 1 0 0 0,0-1 0 0 0,1 2 0 0 0,9-5 0 0 0,-16 7 0 0 0,0 1 0 0 0,0 0 0 0 0,1 0 0 0 0,-1 0 0 0 0,0 1 0 0 0,0-1 0 0 0,1 1 0 0 0,-1-1 0 0 0,0 1 0 0 0,1 0 0 0 0,-1 0 0 0 0,1 0 0 0 0,-1 0 0 0 0,1 0 0 0 0,-1 0 0 0 0,0 1 0 0 0,1-1 0 0 0,-1 1 0 0 0,0 0 0 0 0,0 0 0 0 0,1-1 0 0 0,-1 1 0 0 0,0 1 0 0 0,0-1 0 0 0,0 0 0 0 0,0 1 0 0 0,0-1 0 0 0,0 1 0 0 0,0-1 0 0 0,-1 1 0 0 0,3 3 0 0 0,-2-2 0 0 0,0 0 0 0 0,-1 1 0 0 0,1-1 0 0 0,-1 1 0 0 0,0-1 0 0 0,0 1 0 0 0,0 0 0 0 0,0-1 0 0 0,-1 1 0 0 0,0 0 0 0 0,0-1 0 0 0,0 1 0 0 0,0 0 0 0 0,0 0 0 0 0,-1-1 0 0 0,1 1 0 0 0,-1 0 0 0 0,0-1 0 0 0,-3 7 0 0 0,-2 4 0 0 0,-1 0 0 0 0,-1 0 0 0 0,0-1 0 0 0,-1 0 0 0 0,0 0 0 0 0,-1-1 0 0 0,0 0 0 0 0,-1-1 0 0 0,-20 16 0 0 0,26-23 0 0 0,0 1 0 0 0,0-2 0 0 0,-1 1 0 0 0,1-1 0 0 0,-1 1 0 0 0,0-1 0 0 0,0-1 0 0 0,0 1 0 0 0,0-1 0 0 0,0 0 0 0 0,0-1 0 0 0,-1 0 0 0 0,1 1 0 0 0,-1-2 0 0 0,1 1 0 0 0,-1-1 0 0 0,1 0 0 0 0,-1-1 0 0 0,1 1 0 0 0,-1-1 0 0 0,1 0 0 0 0,-1-1 0 0 0,1 0 0 0 0,0 0 0 0 0,-12-5 0 0 0,15 5 0 0 0,-1-1 0 0 0,1 1 0 0 0,0 0 0 0 0,0-1 0 0 0,0 1 0 0 0,0-1 0 0 0,0 0 0 0 0,0 0 0 0 0,1 0 0 0 0,-1-1 0 0 0,1 1 0 0 0,0-1 0 0 0,0 1 0 0 0,0-1 0 0 0,1 0 0 0 0,-1 1 0 0 0,1-1 0 0 0,-1-5 0 0 0,1 3 0 0 0,0-1 0 0 0,1 0 0 0 0,-1 1 0 0 0,2-1 0 0 0,-1 1 0 0 0,1-1 0 0 0,0 1 0 0 0,0-1 0 0 0,1 1 0 0 0,3-11 0 0 0,-2 8 0 0 0,1 0 0 0 0,0 0 0 0 0,1 1 0 0 0,0-1 0 0 0,0 1 0 0 0,1 0 0 0 0,0 0 0 0 0,0 1 0 0 0,1-1 0 0 0,0 2 0 0 0,0-1 0 0 0,0 1 0 0 0,1 0 0 0 0,0 0 0 0 0,10-4 0 0 0,-16 8-349 0 0,2 1 0 0 0,-1 0-1 0 0,0 0 1 0 0,0 1 0 0 0,0-1 0 0 0,0 1 0 0 0,0-1-1 0 0,1 1 1 0 0,-1 0 0 0 0,0 0 0 0 0,0 0 0 0 0,4 1-1 0 0,-6 0 113 0 0,1-1-1 0 0,-1 0 0 0 0,0 1 1 0 0,0-1-1 0 0,0 1 1 0 0,1 0-1 0 0,-1-1 0 0 0,0 1 1 0 0,0 0-1 0 0,0 0 0 0 0,0-1 1 0 0,0 1-1 0 0,0 0 0 0 0,-1 0 1 0 0,1 0-1 0 0,0 0 0 0 0,0 0 1 0 0,-1 0-1 0 0,1 0 0 0 0,0 1 1 0 0,-1-1-1 0 0,1 0 0 0 0,-1 0 1 0 0,0 0-1 0 0,1 1 0 0 0,-1-1 1 0 0,0 0-1 0 0,0 0 1 0 0,0 1-1 0 0,0-1 0 0 0,0 2 1 0 0,4 38-11371 0 0,13 22 4515 0 0,1-26 5247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4:14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26572,'-12'0'1761,"0"0"-320,12 0 1552,0 0-2993,0 6 0,24-6 0,22 14 0,24-14 0,9 0 0,-20 0 0,-1 0 0,-12 0 0,-11 0 0,-35 0-1233,47 0-8931,-3-14-1361</inkml:trace>
  <inkml:trace contextRef="#ctx0" brushRef="#br0" timeOffset="355.09">47 189 20729,'0'5'2402,"0"9"-722,0-8 1842,0 2-641,0-8-1328,23 0-1553,35 0 0,-2 0 0,14-8 0,0 8 0,-35 0-1473,47-31-7651,8-9-2321,15 1 880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4:11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67 285 32575,'0'-1'6,"0"1"-1,0-1 1,-1 1 0,1-1-1,0 1 1,0 0-1,0-1 1,0 1 0,-1-1-1,1 1 1,0-1 0,-1 1-1,1 0 1,0-1 0,0 1-1,-1 0 1,1-1 0,-1 1-1,1 0 1,0 0 0,-1-1-1,1 1 1,-1 0 0,1 0-1,-1-1 1,1 1-1,0 0 1,-1 0 0,1 0-1,-1 0 1,1 0 0,-1 0-1,1 0 1,-1 0-6,0 1 0,0-1 0,0 1 0,1 0 0,-1-1 0,0 1 0,0 0 0,1 0 0,-1 0 0,0 0 0,1-1 0,-1 1 0,1 0 0,-1 0 0,1 0 0,0 0 0,-1 0 0,1 2 0,-10 31 2,2 1-1,2 1 1,1-1 0,-1 34-2,6 155-36,2-104-154,0-105-3812,4-33-3204,-1 2 4941,14-44-8166</inkml:trace>
  <inkml:trace contextRef="#ctx0" brushRef="#br0" timeOffset="356.22">43 487 11845,'-4'-40'7493,"-1"0"-4367,4 8-1181,0 20-1272,0 0 0,1 0 0,0 1 0,1-1 0,1 0 0,0 0 0,2-6-673,1 9 403,1-1 0,0 1 0,0 1 1,1-1-1,0 1 0,1 0 0,-1 1 0,2 0 0,1-2-403,-7 8 1,0-1 0,0 1-1,0-1 1,0 1-1,0 0 1,0 0 0,0 0-1,0 1 1,0-1-1,1 1 1,-1 0 0,0-1-1,0 2 1,1-1-1,-1 0 1,0 0 0,0 1-1,0 0 1,0 0-1,1 0 1,-1 0 0,0 0-1,-1 1 1,1-1-1,0 1 1,0-1 0,-1 1-1,1 0 1,-1 0-1,1 1 1,0 0-1,2 4 0,0 0 0,0 0 0,0 1 0,-1 0 0,0 0 0,0 0 0,-1 0 0,0 0 0,0 1 0,-1 0 0,0-1 0,-1 1 0,0 0 0,0 0 0,-1 0 0,0 0 0,-1 0 0,0 1 0,0-3 0,0 0 0,0 0 0,-1 0 0,0 0 0,-1 0 0,1-1 0,-1 1 0,0-1 0,-1 0 0,0 0 0,0 0 0,0 0 0,0-1 0,-1 1 0,0-1 0,0 0 0,-1-1 0,1 1 0,-1-1 0,0 0 0,0-1 0,-5 3 0,2-1 0,0-1 0,0-1 0,0 0 0,-1 0 0,1 0 0,-1-1 0,1-1 0,-1 0 0,0 0 0,-2-1 0,4 1 58,7-1-157,-1 1 0,1-1 0,-1 0 1,1 0-1,-1 0 0,1 0 0,-1 0 1,1 0-1,-1 0 0,1 0 0,-1 0 1,1-1-1,-1 1 0,1 0 0,-1-1 1,1 0-1,0 1 0,-1-1 0,1 0 0,0 0 1,-1 1-1,1-1 0,0 0 0,0 0 1,0 0-1,0-1 0,0 1 0,0 0 1,0 0-1,0-1 0,1 1 0,-1 0 1,0-1 98,0-4-709,0 0 1,0 0 0,1 0 0,0 0 0,0-1 0,1 1 0,-1 0 0,2-1 708,0-4-2155,0 1 0,1 0 0,0 0 0,1 0 0,3-6 2155,24-38-10485</inkml:trace>
  <inkml:trace contextRef="#ctx0" brushRef="#br0" timeOffset="725.52">288 240 21610,'0'0'1654,"0"0"-173,0 0 853,1 0 884,12 0-1748,11-2-646,-20 2-815,0-1-1,1 0 1,-1 1-1,0 0 0,1 0 1,-1 0-1,1 1 0,-1 0 1,0-1-1,0 1 0,1 1 1,-1-1-1,0 1 0,0-1 1,0 1-1,0 0 1,-1 1-1,1-1 0,0 1 1,-1-1-1,3 4-8,8 8 0,-1 1 0,10 15 0,-20-25 0,1 0 0,-1 0 0,0 0 0,-1 1 0,1 0 0,-1-1 0,0 1 0,-1 0 0,1 0 0,-1 0 0,0 0 0,-1 3 0,1 10 0,-1-13 0,1 0 0,-1 0 0,-1 0 0,1 0 0,-1 0 0,0 0 0,-2 4 0,3-8 0,-1-1 0,0 1 0,0-1 0,0 0 0,0 1 0,0-1 0,0 0 0,0 0 0,-1 0 0,1 0 0,0 0 0,-1 0 0,1 0 0,0 0 0,-1 0 0,1-1 0,-1 1 0,1 0 0,-1-1 0,0 0 0,1 1 0,-1-1 0,0 0 0,1 0 0,-1 0 0,1 0 0,-1 0 0,-1 0 0,-15 1 0,15-1 0,0 0 0,1 1 0,-1-1 0,0 0 0,0 0 0,0-1 0,0 1 0,0-1 0,0 1 0,1-1 0,-1 0 0,-1 0 0,3 0 0,0 0 0,1 0 0,0 0 0,-1 0 0,1 0 0,-1 0 0,1 0 0,0 0 0,0 1 0,0-1 0,-1 0 0,1 0 0,0 0 0,0 0 0,0 0 0,0 0 0,1-1 0,-1 2 0,-1-26 0,0 19 0,0 1 0,0-1 0,1 0 0,0 1 0,1-1 0,-1 0 0,1 1 0,1-1 0,-1 1 0,1-1 0,0 1 0,1 0 0,-1 0 0,3-4 0,9-5 0,0 0 0,1 1 0,14-10 0,-15 13 0,-9 7 0,0 0 0,0 1 0,0-1 0,1 1 0,-1 1 0,1-1 0,0 1 0,0 0 0,0 0 0,0 1 0,0 0 0,1 0 0,-1 0 0,0 1 0,0 0 0,1 0 0,-1 0 0,5 2 0,-10-2 0,1 0 0,0 1 0,0-1 0,-1 1 0,1 0 0,-1-1 0,1 1 0,0 0 0,-1 0 0,1 0 0,-1 0 0,0 0 0,1 0 0,-1 1 0,0-1 0,0 0 0,0 1 0,0-1 0,0 1 0,0-1 0,0 1 0,0 0 0,1 1 0,4 17 0,0 51 0,-3 61 0,-3-130 0,0 0 0,1 1 0,-1-1 0,0 0 0,1 0 0,-1 1 0,1-1 0,0 0 0,0 0 0,0 0 0,0 0 0,0 0 0,0 0 0,1 0 0,-1 0 0,1 0 0,-1-1 0,1 1 0,0 0 0,-1-1 0,1 0 0,0 1 0,0-1 0,0 0 0,0 0 0,0 0 0,0 0 0,1 0 0,-1 0 0,2 0 0,0 0 0,1-1 0,0 1 0,-1 0 0,1-1 0,0 0 0,-1 0 0,1-1 0,0 1 0,-1-1 0,1 0 0,-1 0 0,1 0 0,-1-1 0,0 0 0,4-1 0,-1-2 0,0 0 0,0 0 0,-1 0 0,1-1 0,-1 0 0,-1-1 0,1 1 0,-1-1 0,0 0 0,-1 0 0,1-1 0,-1 1 0,-1-1 0,0 0 0,0 0 0,0 0 0,-1 0 0,0-1 0,-1 1 0,1-1 0,-2 1 0,1-1 0,-1 1 0,-1-1 0,0 1 0,0-1 0,-1-3 0,1 7 0,0 1 0,-1-1 0,0 1 0,0 0 0,0-1 0,0 1 0,-1 0 0,1 0 0,-1 0 0,0 1 0,0-1 0,-1 1 0,1-1 0,-1 1 0,1 0 0,-1 0 0,0 1 0,0-1 0,0 1 0,-1 0 0,1 0 0,-1 0 0,1 1 0,-1-1 0,1 1 0,-1 0 0,0 1 0,1-1 0,-6 1 0,2-1 156,-44 4-4839,4 6-3454,11-7-2522</inkml:trace>
  <inkml:trace contextRef="#ctx0" brushRef="#br0" timeOffset="1066.41">1038 220 24731,'0'0'1494,"0"0"174,0 0 938,0 2-690,0 433-1431,0-254-8867,0-186 6983,0 0 1,0 1 0,-1-1-1,0 0 1,0 0-1,-1-3 1399,-28-53-9884</inkml:trace>
  <inkml:trace contextRef="#ctx0" brushRef="#br0" timeOffset="1407.55">1050 377 19609,'9'-17'1315,"-1"0"1,0-1-1,2-10-1315,11-26 2123,-18 48-1563,0-1-1,0 1 0,0 0 0,1 1 1,0-1-1,0 1 0,4-4-559,-5 7 227,1 0 1,-1 0-1,1 0 0,-1 0 1,1 1-1,0-1 0,0 1 1,0 0-1,-1 0 0,1 1 1,0-1-1,0 1 0,1 0-227,0 0 11,-1 0 0,1 0 0,-1 0 0,0 1-1,1-1 1,-1 1 0,0 1 0,0-1 0,0 0-1,0 1 1,0 0 0,0 0 0,0 0 0,0 0-1,-1 1 1,1 0 0,-1-1 0,0 1 0,1 0 0,-1 1-1,-1-1 1,3 4-11,0-1-1,-1 0-1,-1 0 1,1 0-1,-1 1 1,0-1-1,0 1 1,-1 0-1,0 0 1,0 0-1,-1 0 1,0 0-1,0 0 1,0 3 1,-1 9 0,0-9 0,0-1 0,0 0 0,-1 0 0,0 0 0,-1 2 0,1-8 0,0 0 0,0 0 0,-1 1 0,1-1 0,-1 0 0,0 0 0,0-1 0,0 1 0,0 0 0,0-1 0,-1 1 0,1-1 0,-1 0 0,-2 3 0,-2 1 0,-1-1 0,1 1 0,-1-1 0,0 0 0,0-1 0,0 0 0,-1 0 0,1-1 0,-1 0 0,0-1 0,-7 2 0,6-2-3,4-1 1,0 0-1,0 0 1,0 0-1,-1 0 1,1-1 0,0 0-1,0-1 1,0 1-1,0-1 1,-1 0-1,1-1 1,-1 0 2,6 1-190,-1 1-1,1-1 1,0 0 0,-1 0-1,1 0 1,0 1 0,0-1 0,0-1-1,0 1 1,0 0 0,0 0-1,0 0 1,0 0 0,0-1-1,1 1 1,-1 0 0,0-1 0,1 1-1,-1-1 1,1 1 0,0 0-1,-1-2 191,5-31-2467,-1 15 77,-1-38-7655,-2 5-480</inkml:trace>
  <inkml:trace contextRef="#ctx0" brushRef="#br0" timeOffset="1824.38">1488 273 21050,'-1'0'2419,"-5"0"-2352,4 1 2859,2 1 3307,-1 13-6178,0-13-54,1 1-1,0-1 1,-1 1 0,1 0-1,0-1 1,0 1-1,0 0 1,1-1 0,-1 1-1,0-1 1,1 1-1,0-1 1,0 1 0,-1-1-1,2 1 1,-1-1-1,0 0 1,0 1 0,1-1-1,-1 0 1,1 0-1,0 0 1,-1 0 0,1 0-1,0-1 1,0 1-1,0 0 1,1-1-1,9 4 0,1-1 0,0 0 0,0-1 0,0-1 0,0 0 0,0-1 0,1 0 0,-1-1 0,1 0 0,4-1 0,11 0 0,-27 1 0,-1 0 0,1 0 0,0 0 0,-1 0 0,1-1 0,-1 1 0,1-1 0,-1 1 0,1-1 0,-1 1 0,1-1 0,-1 0 0,0 1 0,1-1 0,-1 0 0,0 0 0,0 0 0,1 0 0,-1 0 0,0-1 0,0 1 0,0 0 0,-1 0 0,1-1 0,0 1 0,0-1 0,-1 1 0,1-1 0,0 1 0,-1-1 0,0 1 0,1-2 0,0-5 0,0 0 0,0 0 0,-1 0 0,0 0 0,-1-8 0,0 1 0,1 14 0,0-1 0,0 1 0,0 0 0,0-1 0,0 1 0,-1 0 0,1-1 0,0 1 0,-1 0 0,1 0 0,-1 0 0,0-1 0,1 1 0,-1 0 0,0 0 0,1 0 0,-1 0 0,0 0 0,0 0 0,0 0 0,0 0 0,0 0 0,-28-11 0,8 5 0,2-4 0,15 9 0,1 0 0,-1 0 0,0 0 0,0 0 0,0 1 0,0-1 0,0 1 0,0 0 0,0 0 0,0 0 0,0 1 0,0-1 0,-1 1 0,0 0 0,0 0 0,1 0 0,-1 0 0,0 0 0,0 1 0,0 0 0,0 0 0,0 0 0,1 0 0,-1 1 0,0-1 0,1 1 0,-1 1 0,1-1 0,0 1 0,0-1 0,0 1 0,0 0 0,0 0 0,1 1 0,-1-1 0,1 1 0,0 0 0,0 0 0,0 0 0,1 0 0,-1 1 0,1-1 0,0 0 0,1 1 0,-1 0 0,1-1 0,-1 1 0,1 0 0,0 2 0,0 0 0,0 0 0,0 0 0,0-1 0,1 1 0,0 0 0,1 0 0,-1 0 0,1-1 0,1 1 0,-1 0 0,1-1 0,0 1 0,0-1 0,1 0 0,1 2 0,-1-4 0,0 0 0,0 1 0,1-2 0,-1 1 0,1 0 0,0-1 0,0 1 0,1-1 0,-1 0 0,1-1 0,-1 1 0,1-1 0,0 0 0,0 0 0,0 0 0,4 0 0,8 0 36,-1-1 0,1-1 0,12-2-36,-23 2-154,0-1 0,0 0 0,0 0 0,0-1-1,0 1 1,0-1 0,-1-1 0,1 1 0,-1-1 0,0 0 0,1 0 154,6-2-3504,-7 5 2640,1-4 447,-1 0-1,1 0 0,-1 0 1,0 0-1,0-1 1,-1 0-1,1 0 0,-1 0 1,0 0-1,-1-1 0,1 1 1,-1-1-1,0-2 418,-2 7 194,0-1 0,0 1 0,-1 0 0,1-1 0,-1 1 0,1-1 0,-1 1 0,0-1 0,1 1 0,-1-1 0,0 1 0,0-1 0,0 1 0,0-1 0,0 1 0,-1-1-194,1 1 55,0 1 0,0-1 0,0 1 1,0-1-1,0 1 0,-1-1 1,1 0-1,1 1 0,-1-1 1,0 1-1,0-1 0,0 1 0,0-1 1,0 1-1,0-1 0,1 1 1,-1-1-1,0 1 0,0-1 1,1 1-1,-1 0 0,0-1 0,1 0-55,2-1 277,0 0-1,0 1 1,1-1-1,-1 0 1,0 1-1,1 0 1,-1 0-1,1 0 1,0 0-1,-1 1 0,1-1 1,-1 1-1,1 0 1,0 0-277,60 1 2880,-48-1-2707,2 0-110,-14-1-59,-1 1-1,1 0 0,-1 0 0,1 0 0,-1 1 1,1-1-1,-1 1 0,2 0-3,-5 0 0,1-1 0,0 1-1,0-1 1,0 1 0,-1 0 0,1-1 0,0 1 0,-1 0 0,1 0-1,0 0 1,-1-1 0,1 1 0,-1 0 0,1 0 0,-1 0 0,0 0-1,1 0 1,-1 0 0,0 0 0,0 0 0,0 0 0,0 0 0,0 0-1,0 0 1,0 0 0,0 0 0,0 1 0,0 4 0,1 0 0,0 0 0,0 0 0,0 0 0,1-1 0,0 1 0,0 0 0,0-1 0,3 5 0,-3-7 0,0 1 0,0-1 0,0 0 0,-1 1 0,0 0 0,0-1 0,0 1 0,0 0 0,0 0 0,-1 0 0,1-1 0,-1 1 0,0 0 0,0 0 0,-1 0 0,1 0 0,-1-1 0,0 1 0,0 0 0,0 0 0,-1-1 0,0 2 0,0 0 0,0 0 0,0 0 0,0 0 0,-1-1 0,0 1 0,0-1 0,0 1 0,-1-1 0,0 0 0,1-1 0,-1 1 0,-1 0 0,1-1 0,0 0 0,-1 0 0,0 0 0,5-3 0,0 0 0,-1 0 0,1 0 0,0 0 0,0 1 0,-1-1 0,1 0 0,0 0 0,-1 0 0,1 0 0,0 0 0,0 0 0,-1 0 0,1 0 0,0 0 0,-1 0 0,1 0 0,0 0 0,-1 0 0,1 0 0,0 0 0,0 0 0,-1 0 0,1 0 0,0-1 0,-1 1 0,1 0 0,0 0 0,0 0 0,0 0 0,-1-1 0,1 1 0,0 0 0,0 0 0,-1-1 0,0-4 0,0 0 0,0 0 0,0 0 0,1 0 0,-1 0 0,1 0 0,0 0 0,1 0 0,0-5 0,0-17 0,-1 20 0,-1 0 0,1-1 0,1 1 0,-1 0 0,1 0 0,1 0 0,-1-1 0,1 1 0,0 0 0,1 1 0,-1-1 0,2 0 0,-1 1 0,0-1 0,1 1 0,1 0 0,2-3 0,42-45-1325,-30 34-2406,2 2 0,0 1 0,1 0 3731,-8 8-3645,-1 2-1,1 0 0,5-1 3646,-19 8-28</inkml:trace>
  <inkml:trace contextRef="#ctx0" brushRef="#br0" timeOffset="2168.16">2378 0 480,'-17'3'12796,"3"5"-6701,13-7-5442,-1 0-1,1 0 0,-1 0 1,1 0-1,-1-1 0,0 1 1,1 0-1,-1-1 0,0 1 0,0-1 1,0 0-1,-1 1-652,1-1 2268,2 0-382,0 4-691,0 8-1025,1-2-160,-1 0 0,-1-1 0,0 1-1,0 0 1,-3 7-10,-4 13 0,3-15 0,0 0 0,2 0 0,0 0 0,1 0 0,0 1 0,1 0 0,1 38 0,-2 0 0,-5 24 0,5-22-32,2-56-29,0 1 1,0-1-1,0 1 1,1-1-1,-1 1 0,0-1 1,1 1-1,-1-1 1,0 1-1,1-1 1,-1 0-1,1 1 0,-1-1 1,0 1-1,1-1 1,-1 0-1,1 0 0,-1 1 1,1-1-1,-1 0 1,1 0-1,0 0 0,-1 1 1,1-1-1,-1 0 1,1 0-1,-1 0 1,1 0-1,-1 0 0,1 0 1,0 0-1,0 0 61,17-1-3103,-17 0 2532,1 0 1,0 1-1,-1-1 1,1 0-1,-1 0 1,1 0-1,-1 0 1,1 0 0,-1 0-1,0 0 1,1 0-1,-1-1 1,0 1-1,0 0 1,0-1-1,0 1 1,0-2 570,21-43-10952</inkml:trace>
  <inkml:trace contextRef="#ctx0" brushRef="#br0" timeOffset="2524.42">2276 293 5122,'-33'0'12326,"31"0"-6884,2 0-2667,0 0-921,0 0-146,2-2-334,4 0-1176,1 0 1,-1 0 0,1 1-1,0 0 1,0 0-1,0 0 1,-1 1 0,1 0-1,0 0 1,0 1-1,3 0-198,18 1-18,-25-3 18,0 1 0,0 0 0,0 0 0,-1 0 0,1 0 0,0 0 0,0 0 0,0 1 0,0 0 0,-1-1 0,1 1 0,0 0 0,-1 0 0,1 1 0,-1-1 0,1 0 0,-1 1 0,1 0 0,-1-1 0,0 1 0,0 0 0,0 0 0,0 0 0,0 0 0,0 1 0,-1-1 0,1 0 0,-1 1 0,1 0 0,3 5 0,0-1 0,0 1 0,0 1 0,-1-1 0,0 0 0,-1 1 0,0 0 0,0 0 0,-1 0 0,0 0 0,-1 0 0,0 1 0,0-1 0,-1 3 0,0 28 0,-3-18-359,-3-18-47,4-3 64,1-1-419,-5 6 942,3-5-2798,1-5-6290,2-39-1845</inkml:trace>
  <inkml:trace contextRef="#ctx0" brushRef="#br0" timeOffset="2525.42">2483 155 14727,'0'-19'3761,"0"13"-2080,0-14 1681,0 14-2162,0 6-239,0 0-321,0 0-640,0 0-800,0 0-5843,0 0-2962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4:23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14 29614,'0'-13'1120,"-12"13"161,-11 0-529,11 0-752,-11 0 0,11 13 0,1-13 0,11 6 0,0-6 0,0 0 0,0 0 0,0 0-1233,35 0-2448,-24 0-8325,-11 0 721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4:26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299 337 12246,'-3'1'6109,"-12"2"-2875,11-2 422,3-1 3754,1-2-7405,0 1 0,0 0 0,0-1 0,0 1 0,0 0 0,-1-1 0,1 1 0,0 0 1,-1 0-1,1-1 0,0 1 0,-1 0 0,0 0 0,1 0 0,-1-1 0,0 1 0,1 0 0,-1 0 0,0 0 0,0 0 0,0 0 0,0 1 0,0-1 1,0 0-6,-3-1-3,0 1 1,1-1-1,-1 1 1,0 0-1,0 0 1,0 1 0,-3-1 2,-20-4 7,-29-12-7,52 16 0,0 0 0,0 0 0,0 0 0,0 1 0,0-1 0,0 1 0,0 0 0,0 1 0,0-1 0,0 0 0,0 1 0,0 0 0,0 0 0,0 0 0,0 1 0,-3 1 0,6-3 0,-2 2 0,0 0 0,0 0 0,1 0 0,-1 1 0,0-1 0,1 1 0,0-1 0,0 1 0,-1 0 0,2 0 0,-1 0 0,0 0 0,0 0 0,1 0 0,0 1 0,-3 3 0,2-3 0,0 1 0,0 0 0,0 0 0,0 0 0,1 0 0,0 0 0,0 0 0,0 0 0,1 0 0,0 1 0,0-1 0,0 0 0,0 0 0,1 0 0,0 1 0,0-1 0,0 0 0,1 0 0,0 0 0,0-1 0,0 1 0,0 0 0,1-1 0,0 1 0,0-1 0,0 0 0,0 0 0,2 1 0,-1-1 0,0 0 0,1 0 0,-1 0 0,1-1 0,0 1 0,0-1 0,0 0 0,1-1 0,-1 1 0,1-1 0,0 0 0,-1-1 0,1 1 0,0-1 0,0 0 0,0 0 0,0-1 0,0 0 0,0 0 0,0 0 0,0-1 0,0 0 0,-1 0 0,3-1 0,11-11 0,6-9 0,-23 20 0,-1 0 0,0 1 0,1-1 0,-1 0 0,0 0 0,0-1 0,-1 1 0,1 0 0,0 0 0,-1 0 0,1-1 0,-1 0 0,4-9 0,-4 11 0,1-1 0,-1 0 0,1 0 0,0 0 0,0 0 0,0 0 0,0 1 0,1-1 0,-1 0 0,0 1 0,1-1 0,-1 0 0,1 1 0,-1 0 0,1-1 0,0 1 0,0 0 0,-1 0 0,1 0 0,0 0 0,0 0 0,0 0 0,1 0 0,-2 1 0,0 0 0,0 0 0,0 0 0,0-1 0,-1 1 0,1 0 0,0 0 0,0 0 0,0 0 0,0 0 0,0 1 0,-1-1 0,1 0 0,0 0 0,0 0 0,0 1 0,0-1 0,-1 0 0,1 1 0,0-1 0,0 1 0,-1-1 0,1 1 0,0-1 0,-1 1 0,1 0 0,-1-1 0,1 1 0,-1 0 0,1-1 0,-1 1 0,1 0 0,-1 0 0,1 0 0,-1-1 0,0 1 0,0 0 0,1 0 0,-1 0 0,0 0 0,0-1 0,0 1 0,0 0 0,0 0 0,0 0 0,0 1 0,2 14 0,7 5 0,-5-13 0,-1 0 0,0 1 0,0-1 0,-1 1 0,0 0 0,-1-1 0,0 1 0,1 8 0,-2-5 0,0-4 0,1 1 0,-1-1 0,-1 1 0,1-1 0,-2 1 0,1-1 0,-1 1 0,0-1 0,-1 0 0,0 0 0,0 0 0,0-1 0,-2 2 0,-6 7 0,0 0 0,-1 0 0,-12 10 0,20-21 0,-1 0 0,0-1 0,-1 0 0,1 0 0,-1-1 0,0 1 0,0-1 0,0 0 0,0-1 0,0 1 0,0-1 0,-4 0 0,-28 8 0,33-8 0,0 0 0,-1 0 0,1-1 0,-1 1 0,0-1 0,1-1 0,-1 1 0,0-1 0,1 0 0,-1 0 0,0-1 0,1 0 0,-4 0 0,5-1 0,-1 1 0,0 0 0,1-1 0,-1 0 0,1 0 0,0 0 0,0-1 0,0 0 0,0 1 0,0-1 0,0-1 0,1 1 0,-1 0 0,1-1 0,0 0 0,-1-1 0,6-2-26,22 0-153,88-3-2924,-109 10 2531,0-1 0,0 1-1,0-1 1,-1 0 0,1 0 0,0 0 0,-1-1 0,1 1-1,-1-1 1,1 1 0,-1-1 0,0 0 0,0 0 0,1 0 0,-1 0-1,-1 0 1,1 0 0,0-1 572,1 0-1152,30-32-11734</inkml:trace>
  <inkml:trace contextRef="#ctx0" brushRef="#br0" timeOffset="339.01">520 78 28173,'0'-11'832,"-2"1"1,1 0-1,-1-1 0,-1 1 1,-2-8-833,-3 11 432,6 17-432,-10 301 0,12-108 0,1-201-116,2-7-694,13-28-5040,-16 32 5548,0 1 1,0 0 0,0-1-1,0 1 1,0-1 0,0 1-1,0 0 1,0-1 0,0 1-1,1 0 1,-1-1 0,0 1-1,0 0 1,0 0 0,0-1-1,1 1 1,-1 0 0,0-1-1,0 1 1,1 0 0,-1 0-1,0-1 1,1 1 0,-1 0-1,0 0 1,1 0 0,-1 0-1,0 0 1,1-1 0,-1 1-1,0 0 1,1 0 0,-1 0-1,0 0 1,1 0 0,-1 0-1,0 0 1,1 0 301,26 0-11819</inkml:trace>
  <inkml:trace contextRef="#ctx0" brushRef="#br0" timeOffset="1022.97">842 323 20810,'0'0'1427,"0"0"-133,0 0 800,0 0-26,0 0-161,0 0-426,0 0-409,-2 0-543,-7 0-444,0 0-130,8 0-270,1 0-424,0 0-195,0 0 0,0 0 121,0 0 92,0 0 81,0 0 106,0 0 188,56 0 2920,-55 0-2485,0-1 1,0 1-1,0 0 1,0-1-1,0 1 0,0-1 1,0 0-1,0 1 1,0-1-1,0 0 0,0 0 1,0 1-1,0-1 1,-1 0-1,1 0 0,0 0 1,-1 0-1,1 0 0,-1 0 1,1 0-1,-1 0 1,1 0-1,-1 0 0,0-1 1,1 1-1,-1 0 1,0 0-1,0 0 0,0 0 1,0-2-90,3-44 826,-3 45-887,0-43 61,0 43 0,0 1 0,-1 0 0,1 0 0,0 0 0,-1 0 0,1-1 0,-1 1 0,1 0 0,-1 0 0,0 0 0,1 0 0,-1 0 0,0 0 0,0 0 0,0 1 0,0-1 0,0 0 0,0 0 0,0 1 0,0-1 0,0 0 0,0 1 0,0-1 0,0 1 0,0-1 0,0 1 0,-1 0 0,1-1 0,0 1 0,0 0 0,-12-5 0,-3-3 0,0 1 0,-1 0 0,0 2 0,-7-2 0,18 5 0,0 1 0,-1 0 0,1 0 0,0 1 0,0-1 0,0 1 0,-1 1 0,1-1 0,0 1 0,0 0 0,0 1 0,0-1 0,0 1 0,0 1 0,-5 1 0,5 0 0,-1 0 0,1 1 0,0-1 0,0 1 0,0 1 0,0-1 0,1 1 0,0 0 0,0 0 0,1 0 0,-1 1 0,2-1 0,-1 1 0,1 0 0,0 1 0,0-1 0,1 0 0,0 1 0,0-1 0,0 1 0,1 0 0,1-1 0,-1 4 0,1 5 0,0-1 0,1 1 0,1-1 0,0 1 0,3 4 0,-3-13 0,0-1 0,1 1 0,0 0 0,0-1 0,1 0 0,0 0 0,0 0 0,0 0 0,1-1 0,0 1 0,0-1 0,1 1 0,2 0 0,1 1 0,-1-1 0,1-1 0,0 0 0,0 0 0,1-1 0,0 0 0,-1 0 0,1-1 0,5 0 0,-10-1 0,-1-1 0,1 0 0,-1-1 0,1 1 0,0-1 0,0 0 0,-1 0 0,1 0 0,0-1 0,-1 0 0,1 0 0,-1 0 0,1 0 0,-1-1 0,1 1 0,-1-1 0,0 0 0,0-1 0,0 1 0,0-1 0,0 0 0,0 0 0,2-2 0,3-7 0,-1 1 0,-1-1 0,0-1 0,0 1 0,-1-1 0,0-2 0,-3 9 0,-1-1 0,0 1 0,0 0 0,-1-1 0,0 1 0,0-1 0,0 0 0,-1 1 0,0-1 0,0 0 0,-1-2 0,1-39 0,0 49 0,-1-1 0,1 0 0,0 0 0,0 0 0,0 1 0,0-1 0,-1 0 0,1 0 0,0 0 0,0 1 0,-1-1 0,1 0 0,0 0 0,0 0 0,-1 0 0,1 0 0,0 0 0,0 0 0,-1 1 0,1-1 0,0 0 0,0 0 0,-1 0 0,1 0 0,0 0 0,-1 0 0,1 0 0,0 0 0,0-1 0,-1 1 0,1 0 0,0 0 0,0 0 0,-1 0 0,1 0 0,0 0 0,0 0 0,-1-1 0,1 1 0,0 0 0,0 0 0,-1 0 0,1-1 0,0 1 0,0 0 0,0 0 0,0 0 0,-1-1 0,1 1 0,0 0 0,0 0 0,0-1 0,0 1 0,0 0 0,0 0 0,0-1 0,0 1 0,0 0 0,0-1 0,0 1 0,0 0 0,0 0 0,0-1 0,0 1 0,0 0 0,0-1 0,0 1 0,-1 2 0,-1 0 0,1 1 0,0-1 0,0 0 0,0 1 0,0-1 0,0 1 0,1-1 0,-1 1 0,1-1 0,-1 1 0,1 2 0,-6 26 0,-3-9 0,6-17 0,1 0 0,0 0 0,0 0 0,0 1 0,0-1 0,1 0 0,0 1 0,0-1 0,1 1 0,-1-1 0,1 1 0,1-1 0,-1 1 0,1-1 0,0 0 0,0 1 0,0-1 0,2 5 0,3 5 0,25 54 0,-30-68 7,-1 0-1,1 0 1,0 0-1,-1 0 1,1 0-1,0-1 1,0 1 0,0 0-1,-1-1 1,1 1-1,0 0 1,0-1-1,0 1 1,0-1-1,0 0 1,0 1 0,0-1-1,1 1-6,1-1-122,1 0 0,-1 0 0,0 0 0,0 0 0,0-1-1,0 1 1,1-1 0,-1 1 0,0-1 0,0 0 0,0-1 0,2 0 122,57-25-6369,-46 16-4929,-16 10-134</inkml:trace>
  <inkml:trace contextRef="#ctx0" brushRef="#br0" timeOffset="1380.64">1259 388 19529,'9'-11'9203,"-5"-7"-5390,-5-26-3948,1 24 492,-1 19-357,1-1 0,0 1 0,-1 0 0,1-1 0,-1 1 0,1-1 0,-1 1 0,0 0 0,0 0 0,1-1 0,-1 1 0,0 0 0,0 0 0,0 0 0,0 0 0,0 0 0,0 0 0,-1 0 0,1 0 0,0 1 0,0-1 0,-1 0 0,1 1 0,0-1 0,-1 1 0,1-1 0,-1 1 0,0 0 0,-22-12 0,16 8 0,-1 0 0,1 0 0,-1 0 0,0 1 0,0 1 0,0 0 0,-1 0 0,1 0 0,0 1 0,-1 1 0,1 0 0,-1 0 0,9 0 0,-1 1 0,1-1 0,0 0 0,0 1 0,0 0 0,0-1 0,0 1 0,0 0 0,0-1 0,0 1 0,1 0 0,-1 0 0,0 0 0,0 0 0,1 0 0,-1 0 0,0 0 0,1 0 0,-1 0 0,1 0 0,-1 0 0,1 0 0,0 0 0,-1 0 0,1 1 0,0-1 0,-1 2 0,0 0 0,0 1 0,1-1 0,-1 1 0,1-1 0,0 1 0,0-1 0,0 0 0,1 2 0,4 10 0,0-1 0,1-1 0,0 1 0,2-1 0,-1 0 0,2 0 0,4 5 0,15 24 0,-25-36 0,-1 0 0,0 0 0,0 0 0,0 1 0,-1-1 0,0 1 0,0 0 0,0-1 0,-1 1 0,0 0 0,-1-1 0,1 2 0,-1 10 0,1-17 0,0-1 0,0 1 0,-1 0 0,1 0 0,0 0 0,-1 0 0,1 0 0,-1-1 0,1 1 0,-1 0 0,0 0 0,1-1 0,-1 1 0,0 0 0,1-1 0,-1 1 0,0-1 0,0 1 0,1-1 0,-1 1 0,0-1 0,0 1 0,0-1 0,0 0 0,0 0 0,0 1 0,1-1 0,-1 0 0,0 0 0,0 0 0,0 0 0,0 0 0,0 0 0,0 0 0,0 0 0,0-1 0,-8 3 0,-42 6 0,48-7 0,0-1 0,0 0 0,0 0 0,1-1 0,-1 1 0,0-1 0,0 1 0,0-1 0,0 0 0,0 0 0,1 0 0,-1-1 0,0 1 0,1-1 0,-1 1 0,1-1 0,-27-36-299,25 35-16,-13-13-1062,16 15 1273,1 1 0,-1-1 1,1 0-1,-1 1 0,1-1 0,0 0 1,0 1-1,-1-1 0,1 0 0,0 1 1,0-1-1,0 0 0,-1 0 0,1 1 1,0-1-1,0 0 0,0 0 0,1 1 0,-1-1 1,0 0-1,0 1 0,0-1 0,0 0 1,1 0-1,-1 1 0,0-1 0,0 0 1,1 1-1,-1-1 0,1 1 0,-1-1 104,37-29-6896,-23 24-3362,5 6-67</inkml:trace>
  <inkml:trace contextRef="#ctx0" brushRef="#br0" timeOffset="1750.25">1536 362 5282,'4'19'16365,"-4"-18"-16152,0-1 0,0 0 1,0 0-1,0 1 0,1-1 1,-1 0-1,0 0 1,0 1-1,1-1 0,-1 0 1,0 0-1,0 0 0,1 1 1,-1-1-1,0 0 0,1 0 1,-1 0-1,0 0 0,0 0 1,1 0-1,-1 0 0,0 0 1,1 1-1,-1-1 1,0 0-1,1 0 0,-1 0 1,0-1-1,1 1 0,-1 0-213,2-1 271,0 0-1,0 0 1,-1 0-1,1 0 0,0-1 1,-1 1-1,1 0 1,-1-1-1,1 0 1,-1 1-1,0-1 0,0 0 1,0 0-1,1-1-270,9-24 902,-11 26-901,0 0 0,0 0 0,0 0 0,0 1 0,0-1 0,0 0 0,0 0 0,0 0 0,0 1 0,-1-1 0,1 0 0,0 0 0,0 1 0,-1-1 0,1 0 0,0 1 0,-1-1 0,1 0 0,-1 1 0,1-1-1,-1 0 1,1 1 0,-1-1 0,1 1 0,-1-1 0,0 1 0,1-1 0,-1 1 0,0 0 0,1-1 0,-1 1 0,0 0 0,0-1-1,-1 0 0,0 1 0,1-1 0,-1 1 0,0-1 0,0 1 0,0 0 0,0 0 0,0 0 0,0 0 0,0 0 0,-1 0 0,-39 1 0,42-1 0,0 0 0,-1 0 0,1 0 0,-1 0 0,1 0 0,-1 0 0,1 0 0,0 0 0,-1 0 0,1 0 0,-1 0 0,1 0 0,-1 0 0,1 0 0,-1 1 0,1-1 0,0 0 0,-1 0 0,1 0 0,-1 1 0,1-1 0,0 0 0,-1 0 0,1 1 0,0-1 0,-1 0 0,1 1 0,0-1 0,0 0 0,-4 53 0,-2 4 0,2 43 0,2-99 0,1 0 0,-1 0 0,0 0 0,0 0 0,1 0 0,-1-1 0,0 1 0,0-1 0,0 1 0,0-1 0,0 0 0,0 0 0,0 0 0,0 0 0,1 0 0,-1 0 0,-1 0 0,-9 0 0,5 2 0,-6 1 0,0-1 0,0 0 0,-1-1 0,-6 0 0,15-1 0,-1-1 0,1 0 0,0 0 0,0 0 0,0 0 0,0-1 0,1 0 0,-1 0 0,0 0 0,1-1 0,-1 0 0,1 1 0,-1-2 0,4 3-39,0 0 0,0 0 0,0 0 1,0 0-1,0 0 0,0 0 0,0 0 0,1 0 0,-1 0 0,0-1 1,1 1-1,-1 0 0,1 0 0,-1-1 0,1 1 0,0 0 0,-1-1 39,1-13-5959,0 14 4903,0-1-9522,0 2-493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4:22.2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243 210 20890,'0'0'2681,"0"0"-520,0 0 747,0 0-528,0 0-3058,0 0-10050,0 0-3363</inkml:trace>
  <inkml:trace contextRef="#ctx0" brushRef="#br0" timeOffset="2239.94">0 114 24011,'0'0'124,"0"0"1,0 0-1,0 0 0,0 0 1,0-1-1,0 1 0,0 0 1,0 0-1,0 0 0,0 0 1,0 0-1,0-1 0,0 1 1,0 0-1,0 0 0,1 0 1,-1 0-1,0 0 0,0 0 1,0-1-1,0 1 0,0 0 1,0 0-1,0 0 0,0 0 1,0 0-1,0 0 1,1 0-1,-1 0 0,0 0 1,0 0-1,0-1 0,0 1 1,0 0-1,0 0 0,1 0 1,-1 0-1,0 0 0,0 0 1,0 0-1,0 0 0,0 0 1,0 0-1,1 0 0,-1 0 1,0 0-1,0 0 0,0 0 1,0 0-1,0 0 0,1 0 1,-1 1-1,0-1 0,0 0 1,0 0-1,0 0 0,0 0 1,0 0-1,0 0 0,0 0 1,1 0-1,-1 0-124,13 12 1877,21 27-3419,-27-30 2254,4 4-712,-4-6 0,-1 0 0,0 1 0,0 0 0,-1 0 0,0 0 0,0 1 0,-1-1 0,0 1 0,-1 0 0,1 4 0,9 30 0,-8-30 0,-1 0 0,0 0 0,-1 1 0,0 0 0,-2 0 0,1 8 0,-2-16 0,0 10 0,-10-57 0,8 20 0,0-1 0,2 0 0,0 0 0,1-1 0,0-20 0,0 38 0,0 0 0,0 0 0,0 0 0,0 0 0,1 0 0,0 1 0,0-1 0,0 0 0,1 1 0,-1 0 0,1-1 0,0 1 0,0 0 0,1 0 0,-1 1 0,1-1 0,0 1 0,0 0 0,0 0 0,0 0 0,0 0 0,1 1 0,-1 0 0,1 0 0,0 0 0,0 0 0,3 0 0,-2 0 0,0 0 0,0 0 0,1 0 0,-1 1 0,0 0 0,0 1 0,1-1 0,-1 1 0,0 0 0,1 1 0,-1 0 0,0 0 0,0 0 0,0 1 0,0-1 0,0 1 0,0 1 0,0-1 0,0 1 0,-1 0 0,1 1 0,-1 0 0,0 0 0,-1 0 0,0 1 0,0 0 0,0 0 0,-1 0 0,1 0 0,-1 0 0,0 1 0,-1 0 0,0-1 0,0 1 0,0 0 0,1 6 0,-1 4 0,0 1 0,-1 0 0,-1 0 0,-1 4 0,1 10 0,0-28 0,0-1 0,0 0 0,-1 0 0,1 1 0,0-1 0,-1 0 0,1 1 0,-1-1 0,0 0 0,0 0 0,0 0 0,0 0 0,0 0 0,-1 0 0,1 0 0,0 0 0,-1 0 0,0 0 0,-4 5 0,4-4 0,-1 1 0,0-1 0,0 0 0,0 1 0,0-1 0,0 0 0,-4 1 0,7-3 0,-1-1 0,0 0 0,1 0 0,-1 1 0,1-1 0,-1 0 0,1 0 0,-1 0 0,1 0 0,-1 0 0,0 0 0,1 0 0,-1 0 0,1 0 0,-1 0 0,0 0 0,1 0 0,-1 0 0,1-1 0,-1 1 0,1 0 0,-1 0 0,-5-2 0,4 2 0,1 0 0,-1 0 0,1 0 0,-1 0 0,1 0 0,-1 0 0,1 0 0,-1-1 0,1 1 0,-1-1 0,1 1 0,0-1 0,-1 0 0,1 1 0,0-1 0,-1 0 0,1 0 0,0 0 0,-17-17 0,16 11 0,1 1 0,0-1 0,0 1 0,0-1 0,1 1 0,0-1 0,0 0 0,1 1 0,-1-1 0,1-9 0,-1 13 0,1-1 0,-1 1 0,1-1 0,0 1 0,0 0 0,0-1 0,0 1 0,1 0 0,-1-1 0,1 1 0,0 0 0,0 0 0,0 0 0,0 1 0,1-1 0,-1 0 0,1 1 0,-1 0 0,1-1 0,0 1 0,0 0 0,0 1 0,0-1 0,0 0 0,1 1 0,-1 0 0,0-1 0,3 1 0,12-5 0,0 2 0,1 0 0,-1 1 0,17 0 0,-14 0 0,-17 3 0,-1-1 0,1 1 0,0-1 0,-1 1 0,1 0 0,-1 0 0,1 1 0,-1-1 0,1 1 0,-1 0 0,1 0 0,-1 0 0,0 0 0,1 0 0,-1 1 0,0 0 0,0-1 0,0 1 0,0 1 0,0-1 0,-1 0 0,1 0 0,-1 1 0,1 0 0,-1-1 0,0 1 0,0 0 0,0 0 0,0 0 0,-1 0 0,1 1 0,-1-1 0,0 0 0,0 1 0,0-1 0,3 15 0,-1-1 0,0 1 0,-2 0 0,0 0 0,-1 0 0,-1 6 0,1 1 0,0-14 0,0-6 0,1 1 0,-1-1 0,0 1 0,0-1 0,-1 0 0,0 0 0,0 1 0,0-1 0,-1 0 0,1 0 0,-1 0 0,0 0 0,-1 1 0,-12-3-1033,12-3-3650,1-1-4520,2 1-961</inkml:trace>
  <inkml:trace contextRef="#ctx0" brushRef="#br0" timeOffset="2688.2">1005 277 22971,'0'-14'776,"-3"-39"4891,3 50-5443,0 0-1,-1 0 1,0 0-1,0 0 1,0 0-1,0 0 1,0 1-1,0-1 1,-1 0-1,1 1 1,-1-1-1,0 1 1,0 0-1,0-1 1,-1 1-224,3 1 0,-1 0 0,1 1 0,-1-1 0,1 0 0,-1 1 0,1-1 0,-1 1 0,0-1 0,1 1 0,-1-1 0,0 1 0,1-1 0,-1 1 0,0 0 0,0-1 0,1 1 0,-1 0 0,0 0 0,0 0 0,1-1 0,-1 1 0,0 0 0,0 0 0,0 0 0,1 0 0,-1 0 0,0 1 0,0-1 0,0 0 0,0 0 0,-2 1 0,-13-2 0,12 0 0,1 1 0,0-1 0,0 1 0,-1 0 0,1 0 0,0 0 0,0 1 0,-1-1 0,1 1 0,0-1 0,0 1 0,0 0 0,-1 0 0,1 1 0,1-1 0,-1 1 0,0-1 0,0 1 0,0 0 0,0 0 0,-8 9 0,0 0 0,0 1 0,1 0 0,1 1 0,-4 5 0,8-11 0,1 1 0,0 0 0,0 0 0,0 0 0,1 0 0,0 1 0,1-1 0,0 1 0,0 0 0,1-1 0,0 6 0,0 6 0,0-11 0,1 1 0,0-1 0,1 1 0,-1 0 0,2 2 0,-1-9 0,-1-1 0,1 0 0,-1 0 0,1 0 0,0 0 0,0 0 0,0 0 0,0 0 0,0 0 0,0-1 0,1 1 0,-1 0 0,1-1 0,-1 1 0,1-1 0,-1 1 0,1-1 0,0 0 0,0 1 0,0-1 0,0 0 0,0 0 0,0 0 0,0-1 0,2 1 0,6 1 6,0 0 0,0-1 0,0 0 0,0-1 1,1 0-1,2-1-6,-8 0-36,0 1 0,-1-1 1,1 0-1,0 0 0,0 0 0,0-1 1,-1 1-1,1-1 0,-1 0 1,1-1-1,-1 1 0,0-1 1,0 0-1,0 0 0,1-1 36,12-15-400,-13 10 93,8-70 134,-13 56 313,0 15-47,1 1-1,0 0 1,0-1-1,1 1 1,0 0-1,0 0 1,0-1-1,3-4-92,19-28 392,-20 39-317,-2 10-40,1 23-36,0 11-1,-1-30 3,1 0 1,1 0-1,0-1 0,1 1 0,5 11-1,-8-21-3,1 1-1,-1-1 1,1 1-1,1-1 1,-1 1-1,0-1 0,1 0 1,-1 0-1,1 0 1,0 0-1,0-1 1,0 1-1,1-1 0,-1 0 1,0 0-1,1 0 1,-1 0-1,1-1 1,0 1-1,0-1 1,0 0-1,0 0 4,19 7-861,-21-7 658,0 0-1,0 0 1,0 0 0,0 0-1,0-1 1,0 1-1,0-1 1,1 1 0,-1-1-1,0 0 1,0 0-1,1 0 1,-1 0 0,1 0 203,11 1-1095,19 0-1874,-4-7-5386,14-16-2130</inkml:trace>
  <inkml:trace contextRef="#ctx0" brushRef="#br0" timeOffset="3091.99">1410 69 19129,'-31'-53'4428,"29"50"-3578,-5-7 438,7 10-1230,0-1 0,0 1 0,0 0 1,0 0-1,0 0 0,0 0 0,0 0 0,-1-1 1,1 1-1,0 0 0,0 0 0,0 0 1,0 0-1,0 0 0,0 0 0,0 0 1,-1 0-1,1-1 0,0 1 0,0 0 1,0 0-1,0 0 0,-1 0 0,1 0 1,0 0-1,0 0 0,0 0 0,0 0 1,0 0-1,-1 0 0,1 0 0,0 0 1,0 0-1,0 0 0,0 0 0,-1 0 1,1 0-1,0 0 0,0 1 0,0-1 1,0 0-1,0 0 0,-1 0 0,1 0 1,0 0-1,0 0 0,0 0 0,0 0 1,0 1-1,0-1 0,0 0 0,0 0 1,-1 0-1,1 0-58,0 36 2873,0-22-2771,0 20-57,0 146-428,0-58-3014,-11-86-939,14-34 107,6-2 2337,-6 0 650,1 0 396,0 0 1,-1 0-1,1-1 1,-1 1-1,1-1 1,-1 0-1,1 0 1,-1-1-1,0 1 1,1-1-1,-1 1 1,0-1-1,3-2 846,5-1-4676,1 4 3916,5-2 1781,4-16 1428,-18 15-1268,-1 0 1,0 0 0,0 0 0,0 0 0,0-1 0,-1 1 0,0 0 0,1-4-1182,0-9 5748,0-1 0,-1 1-1,-1-13-5747,0 16 1614,-14 13-654,-38 1-888,51 0-72,0 0 0,1 0 0,-1 0 0,0 0 0,0 0 0,0 0 0,0 0 0,0 1 0,1-1 0,-1 0 0,0 1 0,0-1 0,0 0 0,1 1 0,-1-1 0,0 1 0,1-1 0,-1 1 0,0 0 0,1-1 0,-1 1 0,-23 29 0,23-28 0,0-1 0,0 1 0,0 0 0,0-1 0,0 1 0,1 0 0,-1 0 0,1 0 0,-1-1 0,1 1 0,-1 0 0,1 0 0,0 0 0,0 0 0,0 0 0,0 0 0,0 0 0,1 0 0,-1 0 0,1-1 0,-1 1 0,1 0 0,-1 0 0,1 0 0,1 0 0,1 2 14,0 1 0,0-1 0,1 0 1,0-1-1,-1 1 0,2-1 0,-1 1 0,0-1 0,1-1 1,2 2-15,0 0-195,1-1-1,0-1 1,0 1 0,0-1 0,0-1 0,1 1 0,-1-1 0,0-1 0,8 0 195,10 0-1320,38 0-919,-33 0-1833,9 0-3403,-3 0-4010</inkml:trace>
  <inkml:trace contextRef="#ctx0" brushRef="#br0" timeOffset="3435.89">1734 218 20329,'-12'-8'1361,"12"8"-481,0 0 1041,0 0-400,0 0-80,0 0-241,0 28-319,0-3-401,0 1-400,0-1-320,-23 28-401,23-33-479,-12 6-641,12-26-3681,0 0-4883,0-6 560</inkml:trace>
  <inkml:trace contextRef="#ctx0" brushRef="#br0" timeOffset="3780.46">1722 126 21290,'0'-30'2761,"0"29"-1014,0 1 68,0 0-361,4 1-414,0 0-945,0 0 1,0 0-1,0 1 0,-1 0 1,1 0-1,0 0 0,-1 0 1,0 1-1,1 0 0,-1-1 1,0 1-1,2 3-95,31 45 319,-17-21-208,-7-13-76,-6-8-14,-1 0 0,1 0 0,-1 0 0,-1 1-1,0-1 1,0 2-21,8 12 14,-9-19-12,-1 0 1,0 0 0,1 0-1,-2 1 1,1-1 0,0 1-1,-1-1 1,0 1 0,0-1-1,0 5-2,-1-1 14,-2 16 560,1-23-562,1 0-1,-1-1 0,1 1 1,-1 0-1,1-1 1,-1 1-1,0-1 1,1 1-1,-1-1 1,0 1-1,0-1 1,1 1-1,-1-1 0,0 1 1,0-1-1,0 0 1,1 0-1,-1 1 1,0-1-1,0 0 1,0 0-1,0 0 1,0 0-1,0 0 1,1 0-1,-2 0-11,1 0 0,1 0 0,-1 0 0,1 0 0,-1-1 0,1 1 0,-1 0 0,0 0 0,1 0 0,-1 0 0,1-1 0,-1 1 0,1 0 0,-1-1 0,1 1 0,0 0 0,-1-1 0,1 1 0,-1 0 0,1-1 0,0 1 0,-1-1 0,1 1 0,0-1 0,-1 1 0,1-1 0,0 1 0,0-1 0,-1 1 0,1-1 0,0 1 0,0-1 0,0 0 0,0 1 0,0-1 0,0 1 0,0-1 0,0 1 0,0-1 0,0 0 0,0 1 0,0-1 0,0 1 0,0-1 0,1 1 0,-1-1 0,0 0 0,0 1 0,-11-65 0,10 45 0,2-22 0,0 41 0,-1-1 0,1 0 0,-1 1 0,1-1 0,0 0 0,-1 1 0,1-1 0,0 1 0,0-1 0,0 1 0,1-1 0,-1 1 0,0 0 0,0 0 0,1-1 0,-1 1 0,1 0 0,-1 0 0,1 0 0,-1 1 0,2-2 0,18-5 0,0 1 0,1 1 0,0 1 0,14-1 0,9-2 0,-43 6 0,1 1 0,0-1 0,-1 1 0,1 0 0,0 0 0,-1 0 0,1 0 0,-1 0 0,1 1 0,0-1 0,-1 1 0,1 0 0,-1 0 0,1 0 0,-1 0 0,0 0 0,1 0 0,-1 1 0,0-1 0,0 1 0,0-1 0,0 1 0,0 0 0,0 0 0,0 0 0,-1 0 0,1 0 0,-1 0 0,0 1 0,1-1 0,-1 0 0,0 1 0,0-1 0,0 1 0,-1-1 0,1 3 0,3 10 0,-1-1 0,-1 1 0,-1 0 0,0 1 0,-1 10 0,0-23 0,0 2-24,0 1 0,0 0-1,-1-1 1,1 1 0,-2-1 0,1 1 0,0-1-1,-1 1 1,0-1 0,0 0 0,-1 0 0,1 0-1,-1 0 1,0 0 0,-1 0 24,1-2-491,0 0 1,0 0-1,0 0 1,0-1-1,0 1 1,-1-1-1,1 0 1,-2 1 490,3-2-3842,2-1-4589,0 0-1853</inkml:trace>
  <inkml:trace contextRef="#ctx0" brushRef="#br0" timeOffset="4164.32">2472 367 18168,'6'-18'3435,"0"-4"-173,-6 16-2487,0 0 1,0 0 0,-1 0 0,0 1 0,0-1-1,0 0 1,-1 0 0,1 1 0,-4-6-776,-8-6 808,8 15-796,-1 1 0,1 0 0,-1 0-1,1 1 1,-1-1 0,0 1 0,1 0 0,-1 1 0,-4 0-12,-12 0 5,17-1-5,0 1 0,0 0 0,0 0 0,0 0 0,1 1 0,-1 0 0,0 0 0,0 0 0,1 0 0,0 1 0,-1 0 0,1 0 0,0 0 0,0 0 0,1 1 0,-1-1 0,1 1 0,-1 1 0,-4 4 0,1 0 0,0 1 0,1 0 0,0 0 0,1 0 0,0 1 0,-3 11 0,6-17 0,0 1 0,0 0 0,0-1 0,1 1 0,0 0 0,0 0 0,1 0 0,-1 0 0,1-1 0,1 1 0,-1 0 0,1 0 0,0 0 0,0 0 0,1-1 0,0 1 0,2 5 0,-3-9 0,1-1 0,0 1 0,-1-1 0,1 0 0,0 1 0,0-1 0,0 0 0,0 0 0,0 0 0,0 0 0,0 0 0,0-1 0,0 1 0,1-1 0,-1 1 0,0-1 0,0 0 0,1 0 0,-1 0 0,0 0 0,0 0 0,1 0 0,-1-1 0,0 1 0,1-1 0,14 0 0,-6 1 0,-3 0 0,0 1 0,0-2 0,0 1 0,0-1 0,0-1 0,0 1 0,0-1 0,7-3 0,-7 1 0,1 1 0,0 1 0,0-1 0,0 1 0,1 1 0,6-1 0,-13 2 0,0 0 0,-1 0 0,1 0 0,-1 1 0,1-1 0,-1 1 0,1-1 0,-1 1 0,0 0 0,1 0 0,-1 0 0,1 0 0,-2 0 0,0 0 0,0-1 0,0 1 0,0 0 0,0 0 0,-1 0 0,1 0 0,0 0 0,0 0 0,-1 1 0,1-1 0,0 0 0,-1 0 0,0 0 0,1 1 0,-1-1 0,1 0 0,-1 0 0,0 1 0,0-1 0,0 0 0,0 1 0,0-1 0,0 21 0,-2 39 0,2-57 0,-1 0 0,0 1 0,-1-1 0,1 0 0,0 0 0,-1 0 0,0 0 0,0 0 0,0 0 0,-1-1 0,1 1 0,-2 0 0,-5 5 0,0-1 0,0 0 0,-1-1 0,0 0 0,0-1 0,0 0 0,-6 2 0,0 0 0,10-5 0,0 0 0,0-1 0,0 1 0,0-2 0,0 1 0,-1-1 0,1 0 0,-5 1 0,-13 1 0,24-3-39,-1 0-1,0 1 1,0-1 0,1 0-1,-1 0 1,0 0 0,1 0 0,-1 0-1,0 0 1,0 0 0,1 0-1,-1 0 1,0-1 0,0 1-1,1 0 1,-1 0 0,0-1-1,1 1 1,-1 0 0,0-1 0,1 1-1,-1 0 1,1-1 0,-1 1-1,1-1 1,-1 1 0,1-1-1,-1 0 40,-4-20-2582,1 0-765,-20-19-8117,23 36 9991,0 0-1,0-1 0,0 1 1,0-1-1,1 0 0,-1 1 1,1-1-1,0-2 1474,0 7-83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4:32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245 110 22410,'0'0'2215,"0"0"-468,-14 0 4403,5-1-5905,-27-12-245,35 12 0,0 0 0,-1 1 0,1-1 0,0 0 0,-1 1 0,1-1 0,0 1 0,-1 0 0,1 0 0,-1-1 0,1 1 0,-1 0 0,-1 0 0,-18 0 0,12 0 0,0 0 0,0 0 0,0 1 0,0 0 0,-7 2 0,13-2 0,0 0 0,0 0 0,0 1 0,0-1 0,0 1 0,0 0 0,0 0 0,0 0 0,1 0 0,-1 1 0,1-1 0,0 0 0,0 1 0,0 0 0,0 0 0,0 0 0,0 0 0,-3 6 0,0 1 0,1 0 0,0 0 0,0 1 0,1-1 0,1 1 0,-2 9 0,1 9 0,1 0 0,1 14 0,1-40 0,0 0 0,0-1 0,1 1 0,-1 0 0,1-1 0,-1 1 0,1 0 0,0-1 0,0 1 0,0-1 0,1 1 0,-1-1 0,0 0 0,1 1 0,-1-1 0,1 0 0,0 0 0,0 0 0,0 0 0,0-1 0,0 1 0,0 0 0,1-1 0,-1 1 0,0-1 0,1 0 0,-1 0 0,1 0 0,-1 0 0,1 0 0,0-1 0,-1 1 0,1-1 0,0 0 0,-1 1 0,1-1 0,0-1 0,0 1 0,0 0 0,18 1 0,35-2 0,-53 1 0,1 0 0,0-1 0,-1 0 0,1 1 0,0-1 0,-1-1 0,1 1 0,-1 0 0,0-1 0,0 0 0,1 0 0,1-2 0,9-8 0,-1-1 0,0-1 0,-1 0 0,0-1 0,4-9 0,-11 18 0,-4 4 0,0 1 0,0-1 0,0 1 0,0-1 0,-1 0 0,1 0 0,0 1 0,-1-1 0,1 0 0,-1 0 0,1 0 0,-1 0 0,0 0 0,0 1 0,0-1 0,0 0 0,0 0 0,-1-2 0,1 7 0,0 0 0,0 0 0,0-1 0,0 1 0,0 0 0,1 0 0,0 0 0,-1-1 0,1 1 0,0 0 0,0-1 0,0 1 0,1-1 0,-1 1 0,0-1 0,1 1 0,0-1 0,0 0 0,0 0 0,-1 0 0,10 11 0,0 0 0,1 0 0,3 2 0,-11-12 0,-1 0 0,1 0 0,0 0 0,0-1 0,0 1 0,1-1 0,-1 0 0,1 0 0,-1 0 0,1 0 0,-1-1 0,1 0 0,0 0 0,0 0 0,0-1 0,51 0 0,-54 0 0,-1 0 0,1 0 0,0 0 0,-1 0 0,1 0 0,-1-1 0,1 1 0,-1 0 0,1-1 0,-1 1 0,1-1 0,-1 0 0,0 1 0,1-1 0,-1 0 0,0 0 0,1 0 0,-1 0 0,0 0 0,0 0 0,0 0 0,0-1 0,0 1 0,0 0 0,0-1 0,1-1 0,0 1 0,-1-1 0,1 1 0,-1-1 0,0 1 0,1-1 0,-1 0 0,-1 0 0,1 1 0,0-2 0,0-3 0,0 0 0,0-1 0,-1 1 0,0 0 0,0-1 0,-1 1 0,0-1 0,0 1 0,-1 0 0,0 0 0,0 0 0,-1 0 0,0-1 0,-4-5 0,0 0 0,-1 0 0,0 1 0,-1 0 0,-4-5 0,-11-12 0,21 17-446,10 2-2603,1 2 1559,22-21-4827,8-3-4276,4 5-119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4:32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24 111 11285,'0'14'5363,"0"-8"-2722,0 33 3522,0 0-2722,0 0-239,0-13-2530,-12 7-672,12 5 0,-12-5 0,12-13 0,0-7 0,0-13 0,0 6-1233,47 14-2128,-47 11-8244,0-11 79</inkml:trace>
  <inkml:trace contextRef="#ctx0" brushRef="#br0" timeOffset="1">24 85 20489,'0'-25'1521,"0"11"-721,0-11 1121,0 11-400,0 8-240,0 6-481,0 0-640,0 0-240,11 0-400,-11 0-881,0 0-6963,0 0-2561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4:35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31775,'0'0'992,"0"0"-992,0 0 0,0 0 0,0 0 0,0 0 0,0 0 0,0 0 0,0 26-11237,0 5-2529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4:33.8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382 83 19049,'0'0'2494,"0"0"-653,0 0 600,0 0-467,0 0-66,0 0-75,0-4-785,-1 3-1039,0-1 0,0 0 0,0 1 0,0-1 0,0 0 0,0 1 0,0-1-1,-1 1 1,1 0 0,0-1 0,-1 1 0,1 0 0,-1 0 0,0 0 0,1 0 0,-1 0 0,0 0-1,1 0 1,-1 1 0,0-1 0,0 1 0,-1-1-9,-61-18-32,42 13 47,-8-2-15,1 1 0,-10 0 0,27 5 0,-1 1 0,0 0 0,1 1 0,-1 0 0,0 1 0,1 1 0,-4 0 0,14-1 0,0 0 0,0-1 0,0 1 0,0 0 0,0 0 0,0 0 0,1 0 0,-1 0 0,0 1 0,1-1 0,-1 0 0,1 1 0,-1-1 0,1 1 0,0 0 0,0-1 0,0 1 0,0 0 0,-1 1 0,-11 37 0,11-29 0,-2 3 0,1 0 0,1 1 0,0 0 0,1-1 0,1 1 0,0 0 0,1-1 0,0 1 0,1-6 0,-1 0 0,1-1 0,1 1 0,0-1 0,0 1 0,0-1 0,1 0 0,1 0 0,-1-1 0,1 1 0,0-1 0,1 0 0,0 0 0,1 0 0,4 3 0,1-1 0,0 0 0,0 0 0,1-1 0,0-1 0,1 0 0,0-1 0,0 0 0,0-1 0,0-1 0,1 0 0,0-1 0,0-1 0,0 0 0,0-1 0,3-1 0,56-3-274,-39 1-2367,-2 1-4467,-20 5-589,9 12-1908</inkml:trace>
  <inkml:trace contextRef="#ctx0" brushRef="#br0" timeOffset="330.42">624 310 4482,'11'-83'16554,"-11"-1"-5984,0 82-10524,0 1-1,0 0 0,0 0 0,0 0 1,0 0-1,-1 0 0,1 0 0,0 0 0,-1 0 1,1 0-1,-1 0 0,1 0 0,-1 0 0,0 0 1,1 0-1,-1 0 0,0 1 0,1-1 0,-1 0 1,0 0-1,0 1 0,0-1 0,0 1 1,-1-1-46,0-1 19,-1 1 0,0 0 1,-1 0-1,1 0 0,0 0 1,0 1-1,0-1 0,0 1 1,-3 0-20,0 0-10,0 0 0,-1 0 0,1 1 0,0 0 0,0 0 1,0 1-1,-1-1 0,1 1 0,1 1 0,-3 0 10,3 0 0,0 0 0,0 1 0,0 0 0,0 0 0,0 0 0,1 1 0,0-1 0,0 1 0,0 0 0,1 0 0,-1 1 0,1-1 0,0 1 0,1-1 0,-1 1 0,1 1 0,-2 8 0,1 0 0,0-1 0,1 1 0,1 0 0,1 1 0,0 3 0,-1-12 0,1 0 0,1 0 0,-1 0 0,1 0 0,0-1 0,1 1 0,-1 0 0,4 5 0,-4-9 0,0-1 0,1 0 0,-1 0 0,1 0 0,0 0 0,-1 0 0,1 0 0,0-1 0,0 1 0,0-1 0,1 1 0,-1-1 0,0 0 0,0 1 0,1-1 0,-1 0 0,1-1 0,-1 1 0,1 0 0,-1-1 0,1 0 0,-1 1 0,1-1 0,-1 0 0,1 0 0,2-1 0,5 2 0,-6 0 0,-1-1 0,1 0 0,-1 0 0,1 0 0,-1 0 0,1 0 0,-1-1 0,1 0 0,-1 0 0,1 0 0,-1 0 0,1 0 0,52-41 0,-54 40 0,1 0 0,-1 0 0,0 0 0,0-1 0,0 1 0,0 0 0,0-1 0,-1 0 0,2-2 0,13-44 0,-7 33 0,-5 6 0,6 10 0,-7 2 0,0 1 0,0-1 0,0 1 0,0 0 0,0 0 0,-1 0 0,0 0 0,1 0 0,-1 0 0,0 1 0,-1-1 0,1 1 0,0-1 0,-1 2 0,1 0 0,1 0 0,-1 0 0,1 0 0,0 0 0,1 0 0,-1-1 0,2 3 0,46 33 0,-50-39-59,-1 0 1,1-1-1,0 1 0,0-1 1,0 1-1,0-1 0,0 1 0,0-1 1,0 0-1,0 0 0,0 1 1,0-1-1,0 0 0,0 0 1,0 0-1,1 0 59,-2 0 0,17 0-4241,7 0-8899,-21 0 1254</inkml:trace>
  <inkml:trace contextRef="#ctx0" brushRef="#br0" timeOffset="858.97">1248 94 19609,'0'-11'1375,"1"6"-602,-1 0 0,1 0 0,-1 0 0,-1 0 0,1 0 0,-1 0 0,0 0 0,0 0 0,0 0 0,-1 1 0,0-1 0,0 0 1,0 1-1,0-1-773,0 4 73,-1 0 1,1 0 0,0 0 0,0 0 0,-1 0 0,1 1 0,-1-1 0,1 1-1,0-1 1,-1 1 0,1 0 0,-1 0 0,1 0 0,-3 0-74,-35 4-74,35-2 74,0 0 0,-1 0 0,1 0 0,1 1 0,-1 0 0,0-1 0,1 2 0,-1-1 0,1 0 0,0 1 0,0 0 0,-2 3 0,-3 3 0,1 1 0,1-1 0,0 1 0,-1 3 0,2-1 0,0 0 0,0 0 0,1 1 0,1-1 0,1 1 0,0 0 0,0 0 0,1 0 0,1 1 0,1-1 0,0 0 0,1 0 0,1 5 0,-1-14 0,0 0 0,1-1 0,0 1 0,0-1 0,0 1 0,0-1 0,1 1 0,0-1 0,0 0 0,0 0 0,0-1 0,1 1 0,-1-1 0,1 1 0,0-1 0,0 0 0,0-1 0,1 1 0,-1-1 0,1 0 0,-1 0 0,1 0 0,0 0 0,4 0 0,6 2 0,1-1 0,-1 0 0,0-1 0,1-1 0,0 0 0,-1-1 0,5-1 0,-11 0 0,1-1 0,0 0 0,-1-1 0,1 1 0,-1-2 0,2 0 0,0-1 0,1 1 0,-1-2 0,0 0 0,0 0 0,-1-1 0,0 0 0,0-1 0,0 0 0,-1-1 0,-1 0 0,1 0 0,-1-1 0,-1 0 0,0 0 0,0-1 0,-4 5 0,0-1 0,-1 0 0,0 0 0,0 0 0,0 0 0,-1 0 0,0 0 0,-1 0 0,1-1 0,-1 1 0,-1 0 0,1 0 0,-2-3 0,1-18 0,-1 5 0,2 23 0,0-1 0,0 0 0,-1 1 0,1-1 0,0 1 0,-1-1 0,1 1 0,-1-1 0,1 1 0,-1-1 0,1 1 0,-1 0 0,1-1 0,-1 1 0,1 0 0,-1-1 0,1 1 0,-1 0 0,1 0 0,-1-1 0,0 1 0,1 0 0,-1 0 0,0 0 0,1 0 0,-1 0 0,-1 0 0,0-1 0,0 1 0,1 0 0,-1 0 0,0 1 0,0-1 0,1 0 0,-1 1 0,0-1 0,1 1 0,-1-1 0,0 1 0,1 0 0,-1-1 0,1 1 0,-1 0 0,1 0 0,-1 0 0,1 1 0,-1 0 0,-6 6 0,1 0 0,0 1 0,0 0 0,1 0 0,0 0 0,1 1 0,0 0 0,0 0 0,1 1 0,0-1 0,1 1 0,0 0 0,0 11 0,1-14 0,2 0 0,-1 0 0,1 0 0,0 0 0,1 0 0,0-1 0,0 1 0,1 0 0,0 0 0,0 1 0,0-3 0,1-1 0,-1 0 0,1-1 0,-1 1 0,1 0 0,1-1 0,-1 1 0,1-1 0,-1 0 0,1-1 0,1 1 0,-1 0 0,0-1 0,1 0 0,3 2 0,3 0 0,-1 0 0,1-1 0,0-1 0,1 1 0,-1-2 0,1 0 0,-1 0 0,1-1 0,0 0 0,-1-1 0,1 0 0,0-1 0,9-2 0,-13 2 0,1-1 0,-1 1 0,1-2 0,-1 1 0,0-1 0,0 0 0,0-1 0,-1 0 0,1 0 0,-1-1 0,0 0 0,0 0 0,-1-1 0,1 1 0,-1-1 0,0-1 0,-1 1 0,4-7 0,-7 9 0,0 0 0,0 0 0,-1 0 0,1 0 0,-1 0 0,0-1 0,0 1 0,-1 0 0,1-1 0,-1 1 0,0-1 0,0 1 0,-1 0 0,1-1 0,-1 1 0,0 0 0,0-1 0,-1 1 0,1 0 0,-1 0 0,0 0 0,0 0 0,0 0 0,0 0 0,-1 1 0,1-1 0,-1 1 0,0 0 0,0-1 0,-4-1 0,-20-20 0,1-1 0,-18-23 0,35 37-40,7 9-84,0 0-1,0 0 1,0 0-1,-1 0 1,0 0-1,1 1 1,-1 0-1,0-1 0,-3 0 125,2 1-2060,1 0-125,7 3-3305,7 2-5870,28 6 1009</inkml:trace>
  <inkml:trace contextRef="#ctx0" brushRef="#br0" timeOffset="1214.71">1768 466 21290,'0'0'1507,"1"1"2489,9 3-962,26-4-150,47 0-2828,-66 4-56,-16-4 0,0 1 0,-1 0 0,1 0 0,-1 0 0,1 0 0,-1-1 0,1 1 0,-1 0 0,0 0 0,0 0 0,1 0 0,-1 0 0,0 0 0,0 0 0,0 0 0,0 0 0,0 0 0,0 0 0,0 0 0,0 0 0,0 0 0,-1 0 0,1 0 0,-1 0 0,1 2 0,-1-1 0,0 1 0,-1-1 0,1 1 0,0-1 0,-1 0 0,1 0 0,-1 0 0,0 0 0,1 0 0,-1 0 0,-1 1 0,-40 28 0,22-8 0,33-23 0,1 0 0,0 0 0,-1 1 0,10 3 0,-20-4 0,0 1 0,-1 0 0,1 1 0,0-1 0,0 0 0,-1 0 0,1 1 0,-1-1 0,1 1 0,-1-1 0,1 1 0,-1 0 0,0-1 0,0 1 0,0 0 0,0 0 0,0 0 0,0 0 0,0 0 0,-1 0 0,1 2 0,8 18 0,-3-13 0,-2-4 0,-1 0 0,0 1 0,0-1 0,0 1 0,1 4 0,-3-9 0,-1 0 0,1 0 0,-1 0 0,0 0 0,0 1 0,1-1 0,-1 0 0,0 0 0,0 0 0,0 1 0,0-1 0,-1 0 0,1 0 0,0 0 0,0 1 0,-1-1 0,1 0 0,-1 0 0,1 0 0,-1 0 0,1 0 0,-1 0 0,0 0 0,1 0 0,-1 0 0,0 0 0,0 0 0,0 0 0,1-1 0,-1 1 0,0 0 0,0-1 0,-1 1 0,-14 7 0,0-1 0,0 0 0,-1-2 0,1 0 0,-1-1 0,-1 0 0,1-1 0,0-1 0,-1-1 0,1-1 0,-2 0 0,9-1-372,0 0 0,0-1 0,1 0 1,-1 0-1,1-1 0,-1-1 0,1 1 0,-3-3 372,-2-8-6688,14 14 6424,0 1 0,0-1 0,0 0 0,0 1 1,0-1-1,0 0 0,0 1 0,0-1 0,0 0 0,0 1 0,0-1 1,0 0-1,0 1 0,0-1 0,0 0 0,0 1 0,0-1 0,0 0 1,0 1-1,0-1 0,1 0 0,-1 1 0,0-1 0,0 0 0,0 0 1,1 1-1,-1-1 0,0 0 0,0 0 0,1 0 0,-1 1 0,0-1 0,0 0 1,1 0-1,-1 0 0,0 0 0,1 1 0,-1-1 0,0 0 0,0 0 1,1 0 263,38 13-10925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4:33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0 22410,'0'0'1281,"0"6"-641,0 14 1361,0-7 80,0 33 240,0-7-640,0 12-1329,0 22-352,0 3 0,0-17 0,0-33 0,0 7-1473,0-13-768,0 11-1600,-12 2-7605,-11 1 641</inkml:trace>
  <inkml:trace contextRef="#ctx0" brushRef="#br0" timeOffset="1">12 299 3442,'0'-20'9204,"0"14"-5603,-12-14 3683,12 20-5363,0 0 0,0 0-481,12 0-719,23 0-401,0 0-160,9 20-80,-9-20-560,12 0-641,11 26-320,-23-26-319,0-26-7445,0-13-1039</inkml:trace>
  <inkml:trace contextRef="#ctx0" brushRef="#br0" timeOffset="341.25">473 6 21290,'0'0'1000,"0"0"-39,0 0-851,-1 0 0,1 0 0,-1 0 1,1 0-1,-1 0 0,1 0 0,0 1 0,-1-1 1,1 0-1,-1 0 0,1 0 0,-1 0 1,1 1-1,-1-1 0,1 0 0,0 1 0,-1-1 1,1 0-1,0 1 0,-1-1 0,1 0 1,0 1-1,-1-1 0,1 1 0,0-1 1,0 0-1,0 1 0,-1-1 0,1 1 0,0-1 1,0 1-1,0-1 0,0 1 0,0-1 1,0 1-1,0-1 0,0 1 0,0-1-110,-10 187 4135,7-127-3617,3-38-330,-1 1-1,-2-1 1,-2 8-188,3-22 22,2-1 1,0 28 44,0-51-67,2-9 0,-1 22 0,1 0 0,-1 1 0,0-1 0,1 0 0,-1 1 0,1-1 0,0 1 0,0 0 0,0-1 0,0 1 0,0 0 0,1 0 0,-1 0 0,0 1 0,1-1 0,0 0 0,-1 1 0,1 0 0,0 0 0,53-20 0,-54 21 0,7-2 0,0 0 0,-1 1 0,1 1 0,0-1 0,0 2 0,-1-1 0,1 1 0,0 0 0,-1 1 0,1 0 0,-1 0 0,3 1 0,-10-2 0,0 0 0,0-1 0,0 1 0,0 0 0,0 0 0,0 0 0,0 0 0,0 0 0,0 0 0,-1 0 0,1 0 0,0 0 0,-1 0 0,1 1 0,-1-1 0,1 0 0,-1 0 0,1 1 0,-1-1 0,0 0 0,0 1 0,1 31 0,-2-20 0,2-2-30,0-8 5,-1 1 0,1-1 0,-1 1 0,0-1 0,0 0 0,0 1 0,0-1 0,0 1 0,-1-1 0,0 1 0,0-1 0,0 0 0,0 1 0,0-1 0,-1 1 25,-5 4-565,-9 13-3337,11 4-3904,5 17-4039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0:40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187 316 488 0 0,'-4'-1'1243'0'0,"1"1"1"0"0,-1 0-1 0 0,1-1 1 0 0,0 0-1 0 0,0 0 1 0 0,-1 0-1 0 0,1 0 1 0 0,0 0-1 0 0,0-1 0 0 0,0 1 1 0 0,0-1-1 0 0,0 0 1 0 0,0 0-1 0 0,1 0 1 0 0,-1 0-1 0 0,-2-4 1 0 0,4 5-1016 0 0,0 0 0 0 0,0 0 1 0 0,0 0-1 0 0,1 0 0 0 0,-1 0 1 0 0,0-1-1 0 0,1 1 1 0 0,-1 0-1 0 0,0 0 0 0 0,1-1 1 0 0,0 1-1 0 0,-1 0 1 0 0,1-1-1 0 0,0 1 0 0 0,0-1 1 0 0,0 1-1 0 0,0 0 0 0 0,0-1 1 0 0,0 1-1 0 0,0 0 1 0 0,0-1-1 0 0,0 1 0 0 0,1-1 1 0 0,-1 1-1 0 0,1 0 0 0 0,-1 0 1 0 0,1-1-1 0 0,-1 1 1 0 0,1 0-1 0 0,0 0 0 0 0,-1-1 1 0 0,1 1-1 0 0,0 0 1 0 0,0 0-1 0 0,0 0 0 0 0,0 0 1 0 0,0 0-1 0 0,0 0 0 0 0,0 1 1 0 0,3-3-1 0 0,2-1-105 0 0,1 0 1 0 0,0 0-1 0 0,0 1 0 0 0,0 0 1 0 0,1 0-1 0 0,-1 0 0 0 0,0 1 1 0 0,16-2-1 0 0,-20 3-102 0 0,0 1 0 0 0,-1-1 0 0 0,1 1-1 0 0,0 0 1 0 0,-1 0 0 0 0,1 0 0 0 0,0 0 0 0 0,-1 1 0 0 0,1-1 0 0 0,-1 1-1 0 0,1-1 1 0 0,0 1 0 0 0,-1 0 0 0 0,1 0 0 0 0,-1 0 0 0 0,0 0-1 0 0,1 1 1 0 0,-1-1 0 0 0,0 1 0 0 0,0-1 0 0 0,0 1 0 0 0,0 0-1 0 0,0 0 1 0 0,0-1 0 0 0,0 1 0 0 0,-1 1 0 0 0,1-1 0 0 0,-1 0-1 0 0,1 0 1 0 0,-1 1 0 0 0,1 2 0 0 0,-1-3-21 0 0,-1 1 0 0 0,0-1 0 0 0,0 0 0 0 0,0 1 0 0 0,0-1 0 0 0,0 1 0 0 0,-1-1 0 0 0,1 0 0 0 0,-1 1 0 0 0,0-1 0 0 0,1 0 0 0 0,-1 0 0 0 0,0 1 0 0 0,0-1 0 0 0,0 0 0 0 0,-1 0 0 0 0,1 0 0 0 0,0 0 0 0 0,-1 0 0 0 0,0-1 0 0 0,1 1 0 0 0,-4 2 0 0 0,-41 34 0 0 0,42-35 0 0 0,-1 0 0 0 0,0 0 0 0 0,0-1 0 0 0,0 1 0 0 0,0-1 0 0 0,0-1 0 0 0,0 1 0 0 0,0-1 0 0 0,-1 0 0 0 0,1 0 0 0 0,-1 0 0 0 0,1-1 0 0 0,-1 0 0 0 0,1 0 0 0 0,0 0 0 0 0,-1-1 0 0 0,1 0 0 0 0,-1 0 0 0 0,1 0 0 0 0,-7-3 0 0 0,9 3 0 0 0,1 0 0 0 0,0 0 0 0 0,-1-1 0 0 0,1 1 0 0 0,0-1 0 0 0,-1 0 0 0 0,1 1 0 0 0,0-1 0 0 0,0 0 0 0 0,1 0 0 0 0,-1 0 0 0 0,0-1 0 0 0,1 1 0 0 0,-1 0 0 0 0,1-1 0 0 0,0 1 0 0 0,-2-3 0 0 0,2 1 0 0 0,1 0 0 0 0,-1 1 0 0 0,1-1 0 0 0,-1 0 0 0 0,1 0 0 0 0,0 1 0 0 0,0-1 0 0 0,1 0 0 0 0,-1 0 0 0 0,1 1 0 0 0,0-1 0 0 0,0 0 0 0 0,0 1 0 0 0,0-1 0 0 0,3-5 0 0 0,1-1 0 0 0,1 1 0 0 0,0-1 0 0 0,0 1 0 0 0,1 0 0 0 0,0 0 0 0 0,14-12 0 0 0,-17 17 0 0 0,-1 1 0 0 0,0 0 0 0 0,1 0 0 0 0,0 0 0 0 0,0 0 0 0 0,0 1 0 0 0,0 0 0 0 0,0 0 0 0 0,0 0 0 0 0,0 0 0 0 0,1 0 0 0 0,-1 1 0 0 0,1 0 0 0 0,-1 0 0 0 0,1 0 0 0 0,0 1 0 0 0,-1-1 0 0 0,8 1 0 0 0,-11 1 0 0 0,1-1 0 0 0,0 1 0 0 0,0 0 0 0 0,-1-1 0 0 0,1 1 0 0 0,-1 0 0 0 0,1 0 0 0 0,0 0 0 0 0,-1 0 0 0 0,0 1 0 0 0,1-1 0 0 0,-1 0 0 0 0,0 1 0 0 0,0-1 0 0 0,1 0 0 0 0,-1 1 0 0 0,0 0 0 0 0,-1-1 0 0 0,1 1 0 0 0,0-1 0 0 0,0 1 0 0 0,-1 0 0 0 0,1 0 0 0 0,-1-1 0 0 0,1 1 0 0 0,-1 0 0 0 0,0 0 0 0 0,0 0 0 0 0,1 0 0 0 0,-1-1 0 0 0,-1 1 0 0 0,1 0 0 0 0,-1 3 0 0 0,1 0 0 0 0,-1 1 0 0 0,0-1 0 0 0,0 1 0 0 0,0-1 0 0 0,-1 0 0 0 0,1 0 0 0 0,-2 1 0 0 0,1-1 0 0 0,0 0 0 0 0,-5 5 0 0 0,0-1 0 0 0,0 0 0 0 0,0-1 0 0 0,-1 0 0 0 0,-1 0 0 0 0,1-1 0 0 0,-1 0 0 0 0,0-1 0 0 0,-14 8 0 0 0,19-12 0 0 0,-1 0 0 0 0,0 0 0 0 0,0 0 0 0 0,1-1 0 0 0,-1 0 0 0 0,0 0 0 0 0,0 0 0 0 0,0 0 0 0 0,0-1 0 0 0,0 1 0 0 0,-1-1 0 0 0,1-1 0 0 0,0 1 0 0 0,0-1 0 0 0,0 0 0 0 0,0 0 0 0 0,0 0 0 0 0,1-1 0 0 0,-1 0 0 0 0,0 0 0 0 0,-5-2 0 0 0,8 2 0 0 0,0 1 0 0 0,0 0 0 0 0,0 0 0 0 0,0-1 0 0 0,0 1 0 0 0,0-1 0 0 0,0 0 0 0 0,1 1 0 0 0,-1-1 0 0 0,0 0 0 0 0,1 0 0 0 0,0 0 0 0 0,-1 0 0 0 0,1 0 0 0 0,0-1 0 0 0,0 1 0 0 0,0 0 0 0 0,0 0 0 0 0,1-1 0 0 0,-1 1 0 0 0,0-4 0 0 0,1 2 0 0 0,0 0 0 0 0,0 1 0 0 0,1-1 0 0 0,0 0 0 0 0,-1 1 0 0 0,1-1 0 0 0,0 1 0 0 0,1-1 0 0 0,-1 1 0 0 0,1 0 0 0 0,-1-1 0 0 0,1 1 0 0 0,3-3 0 0 0,-1-1 0 0 0,1 1 0 0 0,0 0 0 0 0,0 0 0 0 0,1 1 0 0 0,-1 0 0 0 0,1 0 0 0 0,0 0 0 0 0,1 0 0 0 0,-1 1 0 0 0,1 0 0 0 0,0 1 0 0 0,0-1 0 0 0,10-2 0 0 0,-8 4 0 0 0,0 0 0 0 0,0 1 0 0 0,0 0 0 0 0,18 1 0 0 0,-25 0 0 0 0,-1 0 0 0 0,1 0 0 0 0,0 0 0 0 0,-1 0 0 0 0,1 1 0 0 0,0-1 0 0 0,-1 1 0 0 0,1-1 0 0 0,0 1 0 0 0,-1-1 0 0 0,1 1 0 0 0,-1 0 0 0 0,1 0 0 0 0,-1-1 0 0 0,0 1 0 0 0,1 0 0 0 0,-1 0 0 0 0,0 1 0 0 0,1-1 0 0 0,-1 0 0 0 0,0 0 0 0 0,0 1 0 0 0,0-1 0 0 0,0 0 0 0 0,0 1 0 0 0,-1-1 0 0 0,1 1 0 0 0,0-1 0 0 0,-1 1 0 0 0,1 0 0 0 0,-1-1 0 0 0,1 1 0 0 0,-1 0 0 0 0,0-1 0 0 0,1 4 0 0 0,-2-1 0 0 0,1 1 0 0 0,-1-1 0 0 0,0 1 0 0 0,0-1 0 0 0,-1 1 0 0 0,1-1 0 0 0,-1 0 0 0 0,0 0 0 0 0,0 1 0 0 0,0-1 0 0 0,-1-1 0 0 0,1 1 0 0 0,-1 0 0 0 0,0 0 0 0 0,0-1 0 0 0,0 0 0 0 0,-1 0 0 0 0,1 0 0 0 0,-7 4 0 0 0,7-4 0 0 0,0-1 0 0 0,-1 0 0 0 0,1 0 0 0 0,-1-1 0 0 0,1 1 0 0 0,-1-1 0 0 0,1 1 0 0 0,-1-1 0 0 0,0 0 0 0 0,0-1 0 0 0,0 1 0 0 0,1-1 0 0 0,-1 1 0 0 0,0-1 0 0 0,0 0 0 0 0,0-1 0 0 0,0 1 0 0 0,0-1 0 0 0,0 1 0 0 0,1-1 0 0 0,-1 0 0 0 0,0-1 0 0 0,-6-2 0 0 0,9 3 0 0 0,-1 1 0 0 0,1-1 0 0 0,0 0 0 0 0,0 0 0 0 0,0 0 0 0 0,-1 0 0 0 0,1 0 0 0 0,0 0 0 0 0,0 0 0 0 0,0 0 0 0 0,1-1 0 0 0,-1 1 0 0 0,0 0 0 0 0,0 0 0 0 0,1-1 0 0 0,-1 1 0 0 0,0-1 0 0 0,1 1 0 0 0,0 0 0 0 0,-1-1 0 0 0,1 1 0 0 0,0-1 0 0 0,0 1 0 0 0,0-1 0 0 0,0-2 0 0 0,0 0 0 0 0,1 0 0 0 0,0 0 0 0 0,0 0 0 0 0,0 0 0 0 0,1 1 0 0 0,0-1 0 0 0,-1 0 0 0 0,1 1 0 0 0,4-7 0 0 0,1 2 0 0 0,0-1 0 0 0,0 1 0 0 0,0 0 0 0 0,1 0 0 0 0,0 1 0 0 0,18-12 0 0 0,11-3-3931 0 0,-26 15 1461 0 0,-1 0-1 0 0,-1 0 1 0 0,0-1-1 0 0,0-1 1 0 0,0 1 0 0 0,11-16-1 0 0,-2-4-5910 0 0,-16 11 5947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4:30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1 398 21210,'0'0'566,"0"-14"261,1 10 2393,2 3 3599,18 4-6694,-14-1-125,0 1 0,-1-1 0,1 1 0,-1 1 0,0-1 0,0 1 0,0 0 0,0 0 0,-1 1 0,1 0 0,-1 0 0,4 5 0,3 5 0,-10-13 0,0 0 0,0 1 0,0-1 0,0 1 0,0 0 0,-1 0 0,1 0 0,-1-1 0,0 1 0,0 1 0,0-1 0,0 0 0,0 0 0,-1 0 0,0 0 0,1 0 0,-1 1 0,0-1 0,-1 0 0,1 3 0,-2 0 0,-8-5 0,10-1 0,-1 0 0,1 0 0,-1 1 0,1-1 0,0 0 0,-1 0 0,1 0 0,-1 0 0,1 0 0,-1-1 0,1 1 0,0 0 0,-1 0 0,1 0 0,-1 0 0,1 0 0,0 0 0,-1-1 0,1 1 0,-1 0 0,1 0 0,0-1 0,-1 1 0,1 0 0,0-1 0,-1 1 0,1 0 0,0-1 0,0 1 0,-1 0 0,1-1 0,0 1 0,0 0 0,0-1 0,0 1 0,-1-1 0,1 1 0,0-1 0,0 1 0,0 0 0,0-1 0,0 1 0,0-1 0,0 1 0,0-1 0,0 1 0,0 0 0,0-1 0,1 1 0,-1-1 0,0 1 0,0-1 0,1-1 0,-2-5 0,1-1 0,1 0 0,0 0 0,0 0 0,0 1 0,1-1 0,0 0 0,3-5 0,-3 9 0,0 0 0,0 1 0,1-1 0,-1 1 0,1 0 0,-1 0 0,1 0 0,0 0 0,0 0 0,1 1 0,-1 0 0,0-1 0,1 1 0,0 0 0,-1 0 0,1 1 0,0-1 0,1 1 0,92-25 0,-92 25 0,-1 0 0,1 1 0,0-1 0,0 1 0,-1 0 0,1 1 0,0-1 0,0 1 0,-1 0 0,1 0 0,0 0 0,-1 1 0,0 0 0,1 0 0,-1 0 0,0 0 0,0 1 0,0-1 0,0 1 0,0 0 0,-1 0 0,1 1 0,-1-1 0,0 1 0,0 0 0,0-1 0,-1 1 0,1 0 0,-1 1 0,0-1 0,0 0 0,0 1 0,-1-1 0,1 1 0,-1 0 0,0-1 0,-1 1 0,1 4 0,-1 49 0,0-58 0,0 1 0,-1-1 0,1 1 0,0-1 0,-1 1 0,1-1 0,0 1 0,-1-1 0,1 1 0,0-1 0,-1 0 0,1 1 0,-1-1 0,1 0 0,-1 1 0,1-1 0,-1 0 0,1 0 0,-1 1 0,0-1 0,1 0 0,-1 0 0,1 0 0,-1 0 0,1 0 0,-1 0 0,0 0 0,1 0 0,-1 0 0,1 0 0,-1 0 0,0 0 0,1 0 0,-1 0 0,1 0 0,-1-1 0,1 1 0,-1 0 0,1 0 0,-1-1 0,0 1 0,0-2 0,0 1 0,1-1 0,-1 0 0,1 0 0,-1 1 0,1-1 0,0 0 0,0 0 0,0 0 0,0 1 0,0-1 0,0 0 0,0 0 0,1 1 0,-1-1 0,1-11 0,-1 10 0,-1 0 0,2 0 0,-1 0 0,0-1 0,1 1 0,-1 0 0,1 0 0,0 0 0,0 0 0,0 0 0,0 0 0,1 0 0,-1 0 0,1 1 0,-1-1 0,1 0 0,0 1 0,0-1 0,1 1 0,-1 0 0,0 0 0,1 0 0,-1 0 0,1 0 0,0 0 0,-1 1 0,1-1 0,0 1 0,0 0 0,0 0 0,0 0 0,0 0 0,0 1 0,1-1 0,-1 1 0,3-1 0,18-3 0,0-2 0,13-5 0,-25 8 0,-8 1 0,0 1 0,0 0 0,1 0 0,-1 1 0,0-1 0,0 1 0,1 0 0,3 0 0,-6 1 0,0-1 0,0 0 0,-1 1 0,1 0 0,0-1 0,0 1 0,-1 0 0,1 0 0,-1-1 0,1 1 0,-1 0 0,1 1 0,-1-1 0,0 0 0,1 1 0,1 2 0,-1 0 0,0 0 0,0 0 0,-1 0 0,1 0 0,-1 0 0,0 0 0,0 0 0,0 1 0,0-1 0,-1 0 0,0 1 0,0-1 0,0 3 0,0-2 0,0-1 0,-1 0 0,1 0 0,-1 1 0,1-1 0,-1 0 0,-1 0 0,1 0 0,-1 0 0,1 0 0,-1 0 0,0-1 0,0 1 0,-1 0 0,1-1 0,-1 0 0,-1 2 0,-1-1 0,0 1 0,-1-1 0,0 0 0,1-1 0,-1 1 0,-1-1 0,1 0 0,0-1 0,-7 2 0,10-3-7,-1 0 1,0 0-1,1-1 1,-1 1-1,0-1 1,0 0-1,1-1 1,-2 1 6,-5-1-562,8 1-1204,2 0-1342,0 0-3495,2 0-3602,6 0-186</inkml:trace>
  <inkml:trace contextRef="#ctx0" brushRef="#br0" timeOffset="357.01">833 385 19769,'0'2'10803,"2"29"-7472,-2-21-3558,0 0-1,0 1 1,-1-1 0,-1 0 0,-1 6 227,-4 0 0,5-12 0,0 0 0,0 1 0,1-1 0,-1 1 0,1-1 0,0 1 0,0-1 0,1 5 0,-4 8-446,-10 3-2830,11-15-5133,3-5-3023</inkml:trace>
  <inkml:trace contextRef="#ctx0" brushRef="#br0" timeOffset="358.01">868 287 21930,'0'-26'640,"0"0"1,0-7 879,0 8 1,0 5-240,-12 20-721,12-6-480,0 6-400,12 0-481,-1 6-639,71-6-3843,-47 53-5201</inkml:trace>
  <inkml:trace contextRef="#ctx0" brushRef="#br0" timeOffset="695.5">1296 340 18328,'1'-9'3575,"-2"11"3906,0 9-1548,-1-2-8483,-2-2 2550,-1 1 0,1-1 0,-1 0 0,-1 0 0,1 0 0,-1-1 0,0 1 0,-1-1 0,1-1 0,-4 2 0,-8 9 0,-21 19-5,29-26-81,1-1 1,-1 2 0,2-1-1,-1 1 1,-3 6 85,12-15-67,-1-1 1,1 1-1,0-1 1,0 1-1,-1-1 1,1 1-1,0-1 0,0 1 1,0-1-1,0 1 1,0-1-1,0 1 1,0-1-1,0 1 1,0 0-1,0-1 0,0 1 1,0-1-1,0 1 1,0-1-1,0 1 1,0-1-1,1 1 1,-1-1-1,0 1 1,0-1-1,1 1 0,-1-1 1,0 1-1,1-1 1,-1 0-1,1 1 1,-1-1-1,0 1 1,1-1-1,-1 0 1,1 1-1,-1-1 0,1 0 1,-1 0-1,1 1 1,-1-1-1,1 0 1,-1 0-1,1 0 1,0 0 66,23 6-3088,-22-6 2287,6 1-8990,-8-1-1001</inkml:trace>
  <inkml:trace contextRef="#ctx0" brushRef="#br0" timeOffset="696.5">1066 351 18008,'-12'-6'2241,"12"1"-1120,0 5 1680,0 0-880,0 0 160,0 0-480,0 0-401,23 11-319,10 23-321,-21-9-400,11 14-320,35 7-400,-46-19-641,0-1-560,23-1-1040,-1-25-6563,-22 14-1201</inkml:trace>
  <inkml:trace contextRef="#ctx0" brushRef="#br0" timeOffset="1049.69">1527 326 9524,'0'3'4949,"0"10"1708,0-10-3776,0-3-1147,0 16 2641,0-7-3719,-1-6-514,1 0 1,-1 1-1,1-1 0,0 1 0,0-1 0,0 1 1,1-1-1,-1 1 0,1-1 0,0 0 0,0 1 1,0-1-1,0 0 0,1 1-142,6-2 0,0 1 0,-1-1 0,1-1 0,0 0 0,1 0 0,-1 0 0,0-1 0,0 0 0,0-1 0,1 0 0,34 1 0,-43 0 0,1 0 0,-1 0 0,1 0 0,-1 0 0,1 0 0,-1-1 0,1 1 0,-1 0 0,1 0 0,-1 0 0,1-1 0,-1 1 0,1 0 0,-1 0 0,1-1 0,-1 1 0,1 0 0,-1-1 0,0 1 0,1-1 0,-1 1 0,0 0 0,1-1 0,-1 1 0,0-1 0,1 1 0,-1-1 0,0 1 0,0-1 0,0 1 0,0-1 0,1 1 0,-1-1 0,0 0 0,0 1 0,0-1 0,0 1 0,0-1 0,0 1 0,0-1 0,-1 1 0,1-1 0,0 1 0,0-1 0,0 1 0,0-1 0,-1 1 0,1-14 0,1 9 0,-1-1 0,0 0 0,-1 1 0,1-1 0,-1 1 0,-1-5 0,1 8 0,0 0 0,0 1 0,0-1 0,0 0 0,0 1 0,0-1 0,0 1 0,0-1 0,-1 1 0,1-1 0,0 1 0,-1 0 0,0 0 0,1 0 0,-1 0 0,0 0 0,1 0 0,-1 0 0,0 0 0,0 1 0,0-1 0,-84-27 0,83 26 0,-1 1 0,1 0 0,-1 0 0,0 1 0,1-1 0,-1 1 0,0 0 0,1 0 0,-1 0 0,0 0 0,0 0 0,1 1 0,-1 0 0,-2 1 0,4-1 0,0 0 0,0 0 0,0 0 0,0 0 0,0 1 0,0-1 0,0 1 0,0 0 0,1-1 0,-1 1 0,1 0 0,-1 0 0,1 0 0,0 0 0,0 0 0,0 0 0,0 1 0,-3 9 0,1-1 0,1 1 0,0-1 0,1 1 0,0 0 0,1-1 0,0 9 0,0-16 0,0 1 0,1 0 0,-1 0 0,1-1 0,0 1 0,1 0 0,-1-1 0,1 1 0,-1-1 0,2 1 0,-1-1 0,0 0 0,1 0 0,-1 0 0,1 0 0,0 0 0,1-1 0,-1 1 0,1-1 0,-1 0 0,5 3 0,-2-1 17,0 0 1,0-1-1,0 1 1,1-1-1,0-1 1,0 1-1,0-1 1,0 0-1,1-1 1,-1 0-1,3 1-17,11 0-797,1 0-1,0-1 0,21-2 798,6 0-3248,-33 0-896,4 0-3436,1 0-3612</inkml:trace>
  <inkml:trace contextRef="#ctx0" brushRef="#br0" timeOffset="1484.53">2082 438 20169,'0'-122'12184,"-14"120"-11770,-77 2-414,91 0 0,-1 0 0,-1 0 0,0 0 0,0 0 0,1 0 0,-1 1 0,0-1 0,1 0 0,-1 1 0,1 0 0,-1-1 0,0 1 0,1 0 0,-1 0 0,1 0 0,0 0 0,-3 1 0,0 1 0,0 0 0,1 1 0,-1-1 0,1 0 0,0 1 0,0 0 0,0 0 0,1 0 0,0 0 0,-1 0 0,1 1 0,-1 2 0,1 2 0,-1 1 0,1-1 0,0 1 0,1 0 0,0 0 0,1 0 0,0 1 0,-1 3 0,0-12 0,1 0 0,0 0 0,-1 0 0,1 0 0,0 0 0,0 0 0,0 0 0,1 0 0,-1 0 0,0 0 0,1 0 0,-1 0 0,1 0 0,0 0 0,-1 0 0,1 0 0,0-1 0,0 1 0,0 0 0,1 0 0,-1-1 0,0 1 0,1-1 0,0 2 0,2-1 0,0 1 0,-1-1 0,1 1 0,0-1 0,0 0 0,1 0 0,-1-1 0,0 1 0,0-1 0,1 0 0,-1 0 0,1-1 0,3 1 0,54-2 0,-39-6 0,-19 4 0,-1 0 0,0-1 0,0 1 0,0 0 0,0-1 0,-1 0 0,1 1 0,-1-1 0,0 0 0,0 0 0,-1 0 0,1-1 0,0-2 0,8-18 0,-1 3 0,0 0 0,-2-1 0,0 0 0,-2 0 0,0-1 0,-2 1 0,-1-1 0,0 0 0,-2-10 0,0-172 0,-1 206 0,1 0 0,0 0 0,0 0 0,0 0 0,0 0 0,0 0 0,0 0 0,0 0 0,0 0 0,-1 0 0,1 0 0,0 0 0,0 0 0,0 0 0,0 0 0,0 0 0,0 0 0,-1 0 0,1 0 0,0 0 0,0 0 0,0 0 0,0 0 0,0 0 0,0 0 0,0 0 0,0 0 0,-1-1 0,1 1 0,0 0 0,0 0 0,0 0 0,0 0 0,0 0 0,0 0 0,0 0 0,0 0 0,0-1 0,0 1 0,0 0 0,0 0 0,0 0 0,0 0 0,0 0 0,0 0 0,0 0 0,0-1 0,0 1 0,0 0 0,0 0 0,0 0 0,0 0 0,-4 4 0,1 1 0,0 0 0,0 0 0,0 0 0,1 1 0,0-1 0,0 0 0,0 1 0,0 3 0,-11 60 0,9-44 0,-6 36 0,3 0 0,3 1 0,2 8 0,3-57 0,0 1 0,2-1 0,-1 0 0,2 0 0,0-1 0,0 1 0,1-1 0,5 9 0,-9-19 0,0 0 0,0 1 0,0-1 0,1 1 0,-1-1 0,1 1 0,0-1 0,-1 0 0,1 0 0,0 0 0,0 0 0,1 0 0,-1 0 0,0-1 0,1 1 0,-1-1 0,1 1 0,-1-1 0,1 0 0,1 0 0,2 1 0,1-1 0,0 0 0,0 0 0,0 0 0,0-1 0,3-1 0,1 1 0,75-8-32,218-26-2470,-220 25-9336,-72 9-2075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4:37.5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140 183 24171,'0'0'2081,"0"0"-880,-12 0 799,1 0-1199,11 0-401,0 0-240,-12 0-720,-11 0-1041,-12-53-6002,-12-18-3122,47 12 480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4:37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0 80,'0'5'5059,"0"4"-4981,0-5 2958,0 0 5001,0 2 6967,-23-6-13851,-16 0-833,37-1-320,0 1 0,-1 1 0,1-1 0,-1 0 0,1 0 0,0 1 0,0-1 0,-1 1 0,1 0 0,0 0 0,0 0 0,1 1 0,-1-1 0,1 1 0,0-1 0,0 1 0,0 0 0,0-1 0,0 1 0,0 0 0,0 0 0,0 0 0,1 0 0,-1 0 0,1 0 0,-1 0 0,1 0 0,0 0 0,0 0 0,0 0 0,0 0 0,0 1 0,-1 13 0,-1-9 0,1 0 0,1 0 0,-1 1 0,1-1 0,0 0 0,1 0 0,0 0 0,0 0 0,0 0 0,1 0 0,0 0 0,0 0 0,1 0 0,0-1 0,0 1 0,1-1 0,3 6 0,29 26 0,-29-32 0,-1 0 0,0 0 0,0 1 0,0 0 0,-1 1 0,0-1 0,0 1 0,1 3 0,-6-10 0,1 0 0,0 0 0,-1 0 0,1 0 0,-1 0 0,0 0 0,1 1 0,-1-1 0,0 0 0,0 0 0,0 0 0,0 1 0,0-1 0,0 0 0,0 0 0,0 0 0,0 1 0,-1-1 0,1 0 0,0 0 0,-1 0 0,1 0 0,-1 0 0,1 0 0,-1 1 0,0-1 0,1 0 0,-1-1 0,0 1 0,0 0 0,1 0 0,-1 0 0,0 0 0,-1 0 0,-2 1 0,0-1 0,0 0 0,0 1 0,0-1 0,0-1 0,0 1 0,0-1 0,-3 1 0,-1-1 0,-6 1-23,-1 0-1,1-1 1,-1-1-1,0 0 24,11 0-328,-1 1 1,1-1-1,0 0 1,0 0-1,0 0 1,-1 0-1,1-1 0,0 0 1,1 0-1,-1 0 1,0 0-1,0 0 1,1-1-1,0 0 0,-2-1 328,-15-36-6158,13 25 3739,-26-50-8039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4:40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11685,'-2'41'11779,"0"4"-5135,5 0-3898,-3-41-2751,1 1 0,0-1 0,0 0 0,0 1-1,1-1 1,-1 0 0,1 0 0,0 0 0,0 0 0,0 0 0,1 0 0,-1-1 0,1 1-1,0-1 1,0 0 0,0 1 0,3 0 5,1 0 0,0 0 0,0-1 0,1 0 0,0 0 0,-1 0 0,1-1 0,0-1 0,0 1 0,0-1 0,1-1 0,-1 1 0,0-1 0,1-1 0,-9 1 0,1 0 0,-1 1 0,1-1 0,-1 0 0,1 0 0,-1 0 0,1 0 0,-1 0 0,1 0 0,-1 0 0,1 0 0,-1 0 0,0 0 0,1 0 0,-1 0 0,1 0 0,-1 0 0,1-1 0,-1 1 0,1 0 0,-1 0 0,0 0 0,1-1 0,-1 1 0,1 0 0,-1-1 0,0 1 0,1 0 0,-1-1 0,0 1 0,1 0 0,-1-1 0,0 1 0,0-1 0,1 1 0,-1 0 0,0-1 0,0 1 0,0-1 0,0 1 0,1-1 0,-1 1 0,0-1 0,0 1 0,0-1 0,0 1 0,0 0 0,0-1 0,0 0 0,0 1 0,3-10 0,-1 0 0,1 0 0,-1-1 0,-1 1 0,0 0 0,-1-1 0,0 1 0,0 0 0,-2-9 0,1-11 0,1 28 0,0 1 0,-1 0 0,1 0 0,0 0 0,-1 0 0,1 0 0,-1 0 0,0 0 0,1 0 0,-1 0 0,0 0 0,0 0 0,1 0 0,-1 0 0,0 0 0,0 1 0,0-1 0,0 0 0,0 1 0,0-1 0,0 1 0,0-1 0,0 1 0,0-1 0,-1 1 0,1 0 0,0-1 0,0 1 0,0 0 0,-1 0 0,1 0 0,0 0 0,-1 0 0,-47 1 0,39-1 0,9 0 0,0 0 0,0 0 0,0 0 0,-1 0 0,1 1 0,0-1 0,0 0 0,0 0 0,0 1 0,-1-1 0,1 1 0,0-1 0,0 1 0,0 0 0,0-1 0,-1 2 0,-4 2 0,0 1 0,0 0 0,1 0 0,-1 1 0,1 0 0,1 0 0,-1 0 0,1 1 0,0-1 0,0 1 0,1 0 0,-1 0 0,2 0 0,-1 1 0,1-1 0,0 1 0,1-1 0,0 1 0,0-1 0,0 1 0,1 4 0,0-3 0,0-5 0,-1 0 0,1 0 0,0 1 0,0-1 0,0 0 0,1 0 0,-1 0 0,1 0 0,0 0 0,0 0 0,1 0 0,-1 0 0,1 0 0,0 0 0,0-1 0,0 1 0,1-1 0,-1 0 0,2 3 0,14 14 0,-17-19 0,0 1 0,0-1 0,0 0 0,0 1 0,0-1 0,0 0 0,1 0 0,-1 0 0,0 0 0,1 0 0,-1 0 0,1 0 0,-1 0 0,1 0 0,-1-1 0,1 1 0,-1-1 0,1 1 0,0-1 0,-1 1 0,1-1 0,0 0 0,-1 0 0,2 0 0,-1 0-231,0 0-1,0 0 1,0 0 0,-1 0-1,1 0 1,0 0 0,0 0 0,0-1-1,-1 1 1,1-1 0,0 1-1,-1-1 1,1 0 0,0 0-1,-1 1 1,1-1 0,-1 0 0,1-1-1,-1 1 1,0 0 0,1 0-1,-1-1 1,0 1 0,0 0-1,0-1 1,0 1 0,0-1 0,0 0-1,0 1 1,-1-1 0,1 0-1,-1 1 1,1-2 231,0-1-1230,-1 0 0,0 0 0,0 0 1,0-1-1,0 1 0,-1 0 0,1 0 0,-1 0 0,0 0 0,0 0 0,-2-2 1230,-1-21-10244</inkml:trace>
  <inkml:trace contextRef="#ctx0" brushRef="#br0" timeOffset="353.98">303 157 20810,'13'-1'5149,"-11"0"-4721,0 0 0,0-1 0,0 1 0,-1-1 1,1 1-1,-1-1 0,1 0 0,-1 0 0,0 0 1,1 1-1,-1-1 0,0 0 0,0 0 0,0-1-428,20 3 814,-19 0-814,1 0 0,-1 0 0,0 1 0,0-1 0,0 1 0,1-1 0,-1 1 0,0 0 0,0 0 0,0 0 0,0 0 0,0 0 0,0 0 0,-1 1 0,1-1 0,0 1 0,0-1 0,-1 1 0,1-1 0,-1 2 0,20 34 0,-17-28 0,-1-1 0,0 1 0,0-1 0,-1 1 0,0-1 0,0 1 0,-1 0 0,0 0 0,-1 0 0,0 0 0,0 0 0,-1 0 0,0 14 0,1-19 0,0 0 0,0 0 0,0 0 0,0 0 0,-1 0 0,0 0 0,0 0 0,0 0 0,-1 0 0,1 0 0,-1 0 0,0-1 0,0 1 0,0-1 0,0 1 0,-2 1 0,2-2 0,2-7 0,0-13 0,0-44 0,0 60 0,0 0 0,0 0 0,0 0 0,0 0 0,0-1 0,0 1 0,0 0 0,1 0 0,-1 0 0,0 0 0,1 0 0,-1-1 0,1 1 0,-1 0 0,1 0 0,0 0 0,0 0 0,4-3-19,0 0 0,1 1 0,0-1 0,-1 1 0,1 0 0,0 1 0,1 0 0,-1 0 19,8-4-65,7-2-631,-1 0 0,1-2 0,-1-1 0,6-5 696,-23 15-486,-1-1 0,1 0 1,-1-1-1,0 1 0,0 0 1,0 0-1,0-1 0,-1 0 1,1 1-1,-1-1 0,1 0 1,-1 1-1,0-1 0,0 0 1,0 0-1,-1 0 0,1 0 1,-1 0-1,1 0 0,-1 0 1,0 0-1,0 0 0,0-1 486,0-41-12512</inkml:trace>
  <inkml:trace contextRef="#ctx0" brushRef="#br0" timeOffset="712.02">787 377 22330,'0'0'1121,"0"14"79,0-8 1602,0-6-81,0 0-560,0 0-1729,12 0-432,-12 0 0,0 0-1072,0 0-5251,0-20-5923,0 20 881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4:39.5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75 15127,'0'0'166,"0"0"0,0 0 1,0 0-1,0 1 0,0-1 1,0 0-1,0 0 0,0 0 0,0 1 1,-1-1-1,1 0 0,0 0 0,0 1 1,0-1-1,0 0 0,0 0 0,0 0 1,0 0-1,0 1 0,-1-1 1,1 0-1,0 0 0,0 0 0,0 0 1,0 0-1,-1 1 0,1-1 0,0 0 1,0 0-1,0 0 0,-1 0 1,1 0-1,0 0 0,0 0 0,0 0 1,-1 0-167,-4 4 1951,-1 7-368,0 1-1,0 0 1,1 1-1,1 0 1,0 1-1583,-1 8 1228,0 0 0,0 19-1228,1 25-1366,4 47 1366,1-45 700,-10 177-700,7-398 0,6-179 0,-4 317 0,1 0 0,1 1 0,0-1 0,1 1 0,1-1 0,0 1 0,1 0 0,1 1 0,0-1 0,0 1 0,1 0 0,1 1 0,2-2 0,-9 12 0,1-1 0,0 1 0,0 0 0,0 0 0,1 0 0,-1 0 0,0 1 0,1-1 0,-1 1 0,1-1 0,-1 1 0,1 0 0,0 0 0,-1 0 0,1 0 0,0 1 0,0-1 0,0 1 0,-1-1 0,1 1 0,0 0 0,0 0 0,0 0 0,0 1 0,0-1 0,-1 1 0,1 0 0,0-1 0,4 3 0,-1-1 0,0 1 0,0 0 0,0 0 0,0 0 0,0 1 0,-1 0 0,1 1 0,-1-1 0,3 5 0,-3-5 0,-1 1 0,1-1 0,-1 1 0,-1 0 0,1 1 0,-1-1 0,0 1 0,0-1 0,0 1 0,-1 0 0,0 0 0,0 0 0,-1 0 0,0 1 0,0-1 0,0 0 0,-1 1 0,1-1 0,-2 6 0,2 16 0,0-20 0,-1 1 0,0 0 0,0 0 0,-1-1 0,0 1 0,-2 4 0,2-10 0,0 0 0,0 0 0,-1 0 0,1 0 0,-1 0 0,0-1 0,0 1 0,0 0 0,0-1 0,0 0 0,0 1 0,-1-1 0,1 0 0,-1 0 0,0 0 0,1-1 0,-1 1 0,0-1 0,0 1 0,0-1 0,-8 3 7,1-1 0,0 0-1,-1 0 1,1-1 0,-1 0 0,-5-1-7,-18 0-2535,34-5-1913,10-17-4516,1-5-1174</inkml:trace>
  <inkml:trace contextRef="#ctx0" brushRef="#br0" timeOffset="817.36">671 100 22410,'0'0'1027,"-2"-11"2122,0 9-2878,-1 0 0,1 0 1,0 1-1,-1-1 1,0 1-1,1 0 1,-1-1-1,0 1 1,1 0-1,-1 1 1,0-1-1,0 0 1,0 1-1,0-1 1,0 1-1,0 0 1,0 0-1,0 0 1,0 1-1,0-1 1,1 1-1,-3 0-271,-4 0 35,-1 1 0,1 0 0,0 0-1,0 1 1,0 0 0,-3 2-35,5 1 0,1 0 0,-1 0 0,1 0 0,1 1 0,-1 0 0,1 0 0,0 0 0,1 1 0,0-1 0,0 1 0,0 0 0,-1 6 0,1-5 0,1 2 0,0-1 0,0 1 0,1 0 0,1 0 0,0 0 0,0-1 0,1 1 0,1 8 0,-1-2 0,0-16 0,0 1 0,0-1 0,0 1 0,0-1 0,1 1 0,-1-1 0,0 1 0,1-1 0,-1 1 0,1-1 0,0 1 0,-1-1 0,1 0 0,0 1 0,0-1 0,0 0 0,0 0 0,0 0 0,0 0 0,0 0 0,0 0 0,1 0 0,-1 0 0,2 1 0,0-1 0,0 1 0,0-1 0,1 0 0,-1 0 0,0 0 0,0 0 0,1-1 0,-1 0 0,3 1 0,5-1 0,1-1 0,-1 0 0,1 0 0,-1-1 0,4-1 0,8-7 0,-2-11 0,-16 15-12,-1 0 0,-1 0 0,1 0 0,-1 0 0,0-1 0,0 1 0,-1-1 0,0 0 0,0 0 0,0-1 12,0-10 12,0 0 0,-2 0 1,0-6-13,0 8 83,-1 69-83,-1-28 0,1 1 0,2-1 0,1 1 0,1 5 0,-3-29 0,1 0 0,-1 0 1,1 0-1,0 0 0,-1-1 0,1 1 1,0 0-1,0 0 0,0-1 0,0 1 1,0-1-1,1 1 0,-1-1 0,0 1 1,1-1-1,-1 0 0,1 1 0,0-1 1,-1 0-1,1 0 0,0 0 0,-1-1 0,1 1 1,0 0-1,0-1 0,0 1 0,6 0-6,0 0 0,0 0 0,0-1-1,0 0 1,0 0 0,1-1 6,17 0-121,-20 0-180,0 0-1,0 0 1,0 0 0,-1-1-1,1 1 1,0-2 0,0 1-1,-1-1 1,0 1 0,1-1-1,-1-1 1,0 1 0,0-1 0,-1 0-1,1 0 1,-1 0 0,2-3 301,-6 6-117,1 0 0,0 0 1,0 0-1,-1-1 0,1 1 1,-1 0-1,0 0 0,1-1 1,-1 1-1,0 0 0,1-1 1,-1 1-1,0 0 0,0-1 1,0 1-1,0 0 0,-1-1 1,1 1 116,0-11-408,29-103 74,-27 111 571,-1-1 0,0 0 0,0 0 0,0 0 0,0 0 0,-1 0 0,0 0 0,0 0 0,0 0 0,-1 1 0,0-1 0,1 0 0,-2 0 0,1 0 0,-1 0 0,1 1 0,-4-5-237,6 26 4142,-2-1-4156,0 0 1,-1 0-1,0 0 0,-2 3 14,-8 14 0,7-21 0,1 1 0,0-1 0,1 1 0,0 0 0,0 0 0,2 0 0,-1 10 0,2 274 0,0-290-106,1 0 0,-1-1 0,2 1-1,-1 0 1,0 0 0,1-1 0,1 1 0,-1-1 0,1 0 0,0 1-1,0-1 1,1 0 0,-1-1 0,2 1 106,-4-4-128,0-1-1,0 0 1,0 1-1,0-1 1,0 1 0,0-1-1,0 1 1,-1-1-1,1 1 1,0 0 0,-1-1-1,1 1 1,-1 0-1,0 0 1,0-1 0,0 2 128,1-3-37,-1 0 0,0 0-1,0 0 1,0 1 0,0-1 0,0 0 0,0 0 0,0 0 0,1 0 0,-1 1 0,0-1 0,0 0 0,0 0 0,0 0-1,1 0 1,-1 0 0,0 0 0,0 1 0,0-1 0,1 0 0,-1 0 0,0 0 0,0 0 0,0 0 0,1 0 0,-1 0-1,0 0 1,0 0 0,1 0 0,-1 0 0,0 0 0,0 0 0,0 0 0,1 0 0,-1 0 0,0 0 0,0 0-1,0-1 1,1 1 0,-1 0 0,0 0 0,0 0 0,0 0 0,0 0 0,1 0 0,-1-1 0,0 1 0,0 0 0,0 0-1,0 0 1,0 0 0,1-1 0,-1 1 0,0 0 37,0 0-252,3-7-94,0 0 0,0 0 0,-1 0 0,0 0 0,-1 0-1,1 0 1,-1 0 0,-1 0 0,1-1 0,-1 1 0,-1 0 0,1-1-1,-1 0 347,-4-24 681,-1 0 1,-4-12-682,4 20 256,-8-31 429,6 28-172,1 0-1,2 0 0,1 0 1,-1-28-513,4 3 817,0 15 201,2-1 1,2-6-1019,-1 37 105,-1-1-1,2 1 0,-1 0 1,1 0-1,0 0 0,0 0 1,1 1-1,0-1 1,0 1-1,1 0 0,-1 0 1,1 0-1,1 1 0,-1 0 1,1 0-1,0 0 0,3-2-104,-5 5 60,0 0-1,-1-1 1,1 1-1,0 1 1,0-1-1,0 1 0,0-1 1,0 1-1,0 0 1,0 1-1,1-1 0,-1 1 1,0-1-1,0 1 1,1 1-1,-1-1 1,2 1-60,0 0 27,0 0 0,0 1 0,0-1 0,0 1 0,-1 1 0,1-1 0,-1 1 0,1 0 0,-1 0 0,0 0 0,0 1-27,0 1 0,0-1 0,0 1 1,-1 0-1,1 0 1,-1 0-1,0 1 0,-1-1 1,0 1-1,1 0 1,-2 0-1,1 0 0,-1 0 1,0 1-1,0-1 1,0 3-1,1 11-1,-2 1 1,0-1 0,0 1 0,-3 6 0,1 17 0,2-42 0,-1 0 0,-1 0 0,1 0 0,0 0 0,0 0 0,-1-1 0,1 1 0,-1 0 0,0 0 0,1 0 0,-1-1 0,0 1 0,0-1 0,0 1 0,0 0 0,0-1 0,0 0 0,-1 1 0,1-1 0,0 0 0,-1 1 0,1-1 0,-1 0 0,1 0 0,-1 0 0,-1 0 0,-3 3 0,1-2 9,-1 1 0,0-1 0,-1 0 0,1-1 0,0 1 0,0-1 0,-1 0 0,1-1 0,-1 1 0,1-2 0,-5 1-9,-36-7-3626,64 4 2810,-6 2 365,-1-1 0,0-1 0,0 0 0,0 0 0,9-5 451,-15 5-508,1 1 0,-1-1 0,1 0 0,-1 0 0,0-1 0,0 0 0,0 1 508,-1-1-872,0 0-1,1-1 1,-2 1-1,1-1 1,0 1 0,-1-1-1,0 0 1,1-1 872,20-59-10192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05:24:38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232 357 18969,'-38'-6'6779,"30"4"-5503,1 0-1,-1 1 1,0 0-1,1 0 1,-4 1-1276,7 0 80,1 0 0,-1 1 0,0-1 1,1 1-1,-1 0 0,0 0 0,1 1 0,-3 0-80,0 2 0,-1 0 0,1 0 0,0 0 0,0 1 0,1 0 0,-1 0 0,1 0 0,0 1 0,0 0 0,1 0 0,0 0 0,0 0 0,0 1 0,1-1 0,0 1 0,0 0 0,1 0 0,-1 5 0,-1-1 0,0 2 0,0 0 0,1 1 0,0 0 0,0 11 0,2-23 0,1 1 0,0-1 0,0 1 0,0 0 0,0-1 0,0 1 0,1-1 0,-1 1 0,1-1 0,0 1 0,-1-1 0,1 1 0,0-1 0,0 0 0,1 0 0,-1 1 0,0-1 0,1 0 0,0 0 0,-1 0 0,1 0 0,0-1 0,0 1 0,0 0 0,0-1 0,0 1 0,0-1 0,2 1 0,4 1 0,-1 0 0,0-1 0,1 0 0,-1 0 0,1-1 0,-1 0 0,1 0 0,0 0 0,0-1 0,-1-1 0,1 1 0,0-1 0,-1-1 0,1 1 0,0-1 0,-1 0 0,0-1 0,0 0 0,0 0 0,0-1 0,0 0 0,0 0 0,-1 0 0,0-1 0,0 0 0,0 0 0,-1 0 0,1-1 0,-1 0 0,4-6 0,2-10-19,-9 8-90,-1 0-1,0 0 1,-1 0-1,-1-6 110,0-2 412,1 155-367,0-132-70,0 1 1,0-1-1,0 1 0,0-1 1,0 1-1,1-1 0,-1 0 1,0 1-1,1-1 1,-1 1-1,1-1 0,-1 0 1,1 1-1,0-1 0,0 0 1,-1 0-1,1 0 0,0 1 1,0-1-1,0 0 0,0 0 1,0 0-1,1 0 1,-1-1-1,0 1 0,1 0 25,11 13-1592,-9-11 525,10-7-401,0 0 165,0 0-1,0-2 0,0 1 0,7-6 1304,2-4-4109,0 0 0,16-16 4109,-31 23-933,86-65-8698</inkml:trace>
  <inkml:trace contextRef="#ctx0" brushRef="#br0" timeOffset="326.5">568 332 12086,'-45'24'10511,"43"-23"-8097,2-1-586,0 0-281,0 65 2348,0 27-3409,-11-14-486,9-72 0,-8-5 0,9-1 0,1 0 0,-1 0 0,1 0 0,-1 0 0,1 0 0,-1-1 0,1 1 0,-1 0 0,1 0 0,-1 0 0,1-1 0,-1 1 0,1 0 0,-1-1 0,1 1 0,-1 0 0,1-1 0,0 1 0,-1-1 0,1 1 0,-1 0 0,1-1 0,0 1 0,0-1 0,-1 1 0,1-1 0,0 1 0,0-1 0,-1 1 0,1-1 0,0 1 0,0-1 0,0 0 0,0 1 0,0-1 0,0 1 0,0-1 0,0 1 0,0-1 0,0 1 0,0-1 0,1 0 0,-1 1 0,0-1 0,0 1 0,0-1 0,-1-37 0,0 24 0,1 0 0,0 0 0,1-1 0,0 1 0,1-1 0,-1 12-16,1 0-1,-1 0 1,0 1-1,1-1 1,0 0 0,-1 1-1,1 0 1,0-1-1,0 1 1,0 0 0,1 0-1,-1 0 1,0 0-1,1 1 1,-1-1 0,1 1-1,0-1 1,-1 1-1,1 0 1,0 0 0,0 0-1,0 0 1,0 1 0,0-1-1,0 1 1,0 0-1,2-1 17,11 0-391,0 0 1,0 2-1,0-1 0,12 3 391,-27-3-5,0 0 1,0 1 0,0-1-1,0 0 1,0 0-1,1 0 1,-1 1 0,0-1-1,0 1 1,-1-1-1,1 1 1,0-1-1,0 1 1,0-1 0,0 1-1,0 0 1,-1 0-1,1-1 1,0 1 0,0 0-1,-1 0 1,1 0-1,-1 0 1,1 0 0,-1-1-1,1 1 1,-1 0-1,0 0 1,1 0 0,-1 1-1,0-1 1,0 0-1,1 0 1,-1 0 0,0 0-1,0 0 1,0 0-1,-1 0 1,1 0 0,0 0-1,0 0 1,-1 0-1,1 0 5,0 4 1,0-1-1,0 0 0,0 1 1,1-1-1,0 0 0,0 1 1,0-1-1,1 4 0,8 10 2,-7-14 4,-1-1 0,0 1 0,0 1 0,0-1 0,0 0 0,-1 0 0,1 1 0,-1-1 0,0 1 0,-1-1 0,1 1 0,-1-1 0,0 2-6,1 0 7,-1-4 3,0-1 0,0 1 0,0-1 0,0 1 0,0 0 0,0-1 0,0 1 0,-1-1 0,1 1 0,0-1 0,-1 1 0,1-1 0,-1 1 0,0-1 0,0 1 0,1-1 0,-1 0 0,0 1 0,0-1 0,0 0 0,0 0 0,-1 1-10,-19 24 690,17-21-3752,13-18-9106,30-32 2710</inkml:trace>
  <inkml:trace contextRef="#ctx0" brushRef="#br0" timeOffset="775.02">1248 481 4722,'-4'7'10434,"-6"-5"-5539,-9-8 746,14-2-4035,5 7-1380,0 0 0,-1-1 0,1 1 0,-1 0 0,1 0 0,-1 0 0,1 0 0,-1 0 0,0 0 0,0 0 0,0 0 0,1 0 0,-1 0 0,0 0 0,0 1 0,0-1 0,0 0-226,-6-3 147,0 0 1,0 0-1,-1 1 1,1 0-1,-1 0 1,0 1-1,1 0 1,-1 0-1,0 1 1,0 0-1,0 0 1,-4 1-148,-14-1-48,0 2 1,-1 0-1,-2 2 48,26-3 0,1 1 0,-1-1 0,1 1 0,-1 0 0,1 0 0,0 0 0,0 0 0,-1 0 0,1 0 0,0 1 0,0-1 0,0 1 0,0-1 0,1 1 0,-1 0 0,0-1 0,1 1 0,-1 0 0,0 2 0,-2 3 0,0 1 0,0-1 0,1 1 0,0 0 0,0 1 0,-6 17 0,6-18 0,0 0 0,1 0 0,0 0 0,0 1 0,1-1 0,0 1 0,0-1 0,1 1 0,0-1 0,1 1 0,-1 9 0,0-16 0,0 1 0,0-1 0,1 1 0,-1-1 0,1 0 0,-1 1 0,1-1 0,0 0 0,0 1 0,0-1 0,0 0 0,0 0 0,0 0 0,1 0 0,-1 0 0,1 0 0,0 0 0,-1 0 0,1 0 0,1 0 0,1 1 0,0-1 0,0 1 0,1-1 0,-1 0 0,1 0 0,-1 0 0,1-1 0,0 0 0,0 0 0,2 0 0,3 1 0,1-1 0,-1-1 0,1 0 0,-1 0 0,1-1 0,-1 0 0,1-1 0,-1 0 0,5-2 0,-5-1 0,0-1 0,0 0 0,0 0 0,0-1 0,-1 0 0,0-1 0,-1 0 0,0 0 0,1-2 0,-2 2-40,-1-1-1,0 1 1,0-1 0,1-3 40,11-16-399,-4 11-25,-11 13 268,1 0 1,-1 0-1,0-1 0,0 1 1,0-1-1,0 0 1,-1 0-1,0 0 1,0 0-1,1-3 156,6-27-200,-1 0 0,-1-1 0,-2 0 0,-2 0 0,0-12 200,8-210 3401,-11 317-3354,-3 0-1,-2 0 0,-8 31-46,2-25 0,3 1 0,4 0 0,2 33 0,1-90 4,2 0 0,-1 0 0,1 0 1,1 0-1,0 0 0,0-1 0,1 1 0,0 0-4,-2-7-15,0 1 0,0-1-1,0 0 1,0 0 0,1 1 0,-1-1-1,1 0 1,-1 0 0,1 0 0,0-1-1,0 1 1,0 0 0,0-1 0,0 1-1,0-1 1,1 0 0,-1 1 0,0-1-1,1 0 1,-1-1 0,0 1-1,1 0 1,-1-1 0,1 1 0,0-1-1,-1 0 1,3 0 15,-5 0-171,1 1-1,0-1 1,0 0-1,0 0 1,0 0-1,0 0 1,-1-1-1,1 1 1,0 0-1,0 0 1,0 0-1,0-1 1,-1 1-1,1 0 1,0-1-1,0 1 1,-1-1-1,1 1 1,0-1-1,0 1 1,-1-1-1,1 1 1,-1-1-1,1 0 1,0 0 171,2-25-8541,-3 25 8230,0-42-11415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0:40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35 114 444 0 0,'-30'-22'16015'0'0,"29"21"-15679"0"0,1 0 1 0 0,-1 0 0 0 0,1 0-1 0 0,-1 0 1 0 0,1 0-1 0 0,0 0 1 0 0,-1 0 0 0 0,1 0-1 0 0,0 0 1 0 0,0 0-1 0 0,0 0 1 0 0,0 0 0 0 0,0 1-1 0 0,0-1 1 0 0,0 0-1 0 0,0 0 1 0 0,0 0 0 0 0,0 0-1 0 0,0 0 1 0 0,1 0-1 0 0,-1 0 1 0 0,0 0-1 0 0,1 0 1 0 0,-1 0 0 0 0,1 0-1 0 0,-1 0 1 0 0,1 1-1 0 0,-1-1 1 0 0,2-1 0 0 0,1-1 10 0 0,0 1 0 0 0,0-1 0 0 0,0 1 0 0 0,1 0 0 0 0,-1 0 0 0 0,1 0 0 0 0,-1 0 0 0 0,5-1 0 0 0,8-3-176 0 0,1 2-1 0 0,31-6 1 0 0,102-8-314 0 0,-99 15-2344 0 0,0 2-3469 0 0,-68 8-4763 0 0,-44 8 3730 0 0,32-10 5097 0 0,0 1 370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0:41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732 0 840 0 0,'-30'5'3596'0'0,"-45"0"0"0"0,41-4 2590 0 0,0-1 3748 0 0,33 0-9871 0 0,1 1 0 0 0,-1-1 0 0 0,0 0 0 0 0,0 1 0 0 0,0-1 0 0 0,1 1 0 0 0,-1-1-1 0 0,0 1 1 0 0,1-1 0 0 0,-1 1 0 0 0,1 0 0 0 0,-1-1 0 0 0,0 1 0 0 0,1 0 0 0 0,-1-1 0 0 0,1 1 0 0 0,0 0 0 0 0,-1 0-1 0 0,1 0 1 0 0,0-1 0 0 0,-1 1 0 0 0,1 0 0 0 0,0 0 0 0 0,0 0 0 0 0,0 0 0 0 0,-1-1 0 0 0,1 1 0 0 0,0 0 0 0 0,0 0-1 0 0,1 0 1 0 0,-1 0 0 0 0,0 0 0 0 0,0-1 0 0 0,0 1 0 0 0,0 0 0 0 0,1 1 0 0 0,7 37 503 0 0,-7-34-413 0 0,2 16 22 0 0,-1 0 0 0 0,-1 0-1 0 0,0 1 1 0 0,-4 24 0 0 0,1 14 115 0 0,-4 72 842 0 0,-6 0 0 0 0,-56 255 0 0 0,20-103-139 0 0,-12 127-978 0 0,39 336-15 0 0,23-503 0 0 0,-9 264 0 0 0,-34-1 0 0 0,-10-258 0 0 0,5-26 0 0 0,10-50 0 0 0,19-105 0 0 0,-9 88 0 0 0,13-75 0 0 0,8-57 0 0 0,1 1 0 0 0,-1 35 0 0 0,-15 179 0 0 0,1-74 0 0 0,18-152 0 0 0,0 0 0 0 0,-1 0 0 0 0,-1-1 0 0 0,-5 16 0 0 0,5-16 0 0 0,-1 0 0 0 0,2 1 0 0 0,0 0 0 0 0,-1 15 0 0 0,2-18 0 0 0,1 1 0 0 0,-2 0 0 0 0,0-1 0 0 0,0 1 0 0 0,-1-1 0 0 0,-5 14 0 0 0,7-23 0 0 0,0 0 0 0 0,0 1 0 0 0,1-1 0 0 0,-1 0 0 0 0,0 1 0 0 0,1-1 0 0 0,-1 1 0 0 0,1-1 0 0 0,-1 1 0 0 0,1-1 0 0 0,0 1 0 0 0,-1-1 0 0 0,1 1 0 0 0,0-1 0 0 0,0 1 0 0 0,0-1 0 0 0,0 1 0 0 0,1 0 0 0 0,-1-1 0 0 0,0 1 0 0 0,1-1 0 0 0,-1 1 0 0 0,1-1 0 0 0,-1 1 0 0 0,1-1 0 0 0,0 0 0 0 0,-1 1 0 0 0,1-1 0 0 0,0 0 0 0 0,0 1 0 0 0,0-1 0 0 0,0 0 0 0 0,0 0 0 0 0,0 0 0 0 0,1 0 0 0 0,-1 0 0 0 0,0 0 0 0 0,0 0 0 0 0,1 0 0 0 0,-1-1 0 0 0,1 1 0 0 0,-1 0 0 0 0,0-1 0 0 0,1 1 0 0 0,-1-1 0 0 0,3 1 0 0 0,8 1 0 0 0,0-1 0 0 0,1 0 0 0 0,-1 0 0 0 0,25-3 0 0 0,-10 0 0 0 0,-2 2-27 0 0,111 1-3952 0 0,242-30 0 0 0,-267 4-7718 0 0,1-9 3293 0 0,-109 33 8215 0 0,71-25-2851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0:42.4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84 1144 0 0,'-37'-10'1357'0'0,"-22"-8"1419"0"0,-29-10 2741 0 0,32 8-1489 0 0,40 13 422 0 0,44 14-662 0 0,-3-1-3424 0 0,123 16 282 0 0,157 4 0 0 0,-203-22 184 0 0,163-14 0 0 0,-178 0 281 0 0,-87 11-1112 0 0,1-1 1 0 0,-1 0 0 0 0,0 0 0 0 0,0 0 0 0 0,1 1 0 0 0,-1-1 0 0 0,0 0 0 0 0,0 0 0 0 0,0 1 0 0 0,0-1-1 0 0,1 0 1 0 0,-1 0 0 0 0,0 1 0 0 0,0-1 0 0 0,0 0 0 0 0,0 1 0 0 0,0-1 0 0 0,0 0 0 0 0,0 1 0 0 0,0-1 0 0 0,0 0-1 0 0,0 0 1 0 0,0 1 0 0 0,0-1 0 0 0,0 0 0 0 0,0 1 0 0 0,0-1 0 0 0,0 0 0 0 0,0 1 0 0 0,0-1 0 0 0,0 0 0 0 0,0 1-1 0 0,-1-1 1 0 0,1 0 0 0 0,0 0 0 0 0,0 1 0 0 0,0-1 0 0 0,0 0 0 0 0,-1 0 0 0 0,1 1 0 0 0,0-1 0 0 0,-1 0 0 0 0,-5 12-8 0 0,-16 41 185 0 0,4 1 1 0 0,1 1 0 0 0,3 1 0 0 0,-13 111-1 0 0,18-62 302 0 0,9 193-1 0 0,88 492 4 0 0,-31-355-197 0 0,17 469 1164 0 0,-69-84-526 0 0,-8-435-747 0 0,51 523-44 0 0,28-337-132 0 0,-71-539 0 0 0,-3-24 0 0 0,0 0 0 0 0,-1 0 0 0 0,0-1 0 0 0,0 1 0 0 0,-1 0 0 0 0,0 0 0 0 0,0 0 0 0 0,-1 0 0 0 0,0 0 0 0 0,0-1 0 0 0,-1 1 0 0 0,0 0 0 0 0,0-1 0 0 0,0 1 0 0 0,-7 11 0 0 0,6-17 0 0 0,0 1 0 0 0,1-1 0 0 0,-1 0 0 0 0,-1 0 0 0 0,1 0 0 0 0,0-1 0 0 0,0 1 0 0 0,-1-1 0 0 0,1 1 0 0 0,-1-1 0 0 0,1 0 0 0 0,-1-1 0 0 0,1 1 0 0 0,-1 0 0 0 0,0-1 0 0 0,-4 0 0 0 0,-63-1 0 0 0,68 1 0 0 0,-33-6-259 0 0,1 0 1 0 0,0-3-1 0 0,1-1 0 0 0,-53-22 1 0 0,54 19-196 0 0,15 6-1467 0 0,0-1 0 0 0,0-1-1 0 0,-22-14 1 0 0,20 9-3128 0 0,1-1 1 0 0,-23-24-1 0 0,40 37 4567 0 0,-1 0-1 0 0,1 0 0 0 0,0-1 1 0 0,1 1-1 0 0,-1-1 0 0 0,0 0 1 0 0,1 1-1 0 0,0-1 0 0 0,-1 0 1 0 0,1 0-1 0 0,0 0 1 0 0,0-3-1 0 0,-7-10-1324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0:44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0 872 0 0,'-120'4'10078'0'0,"88"-3"-3443"0"0,12 0 3332 0 0,761 31-4752 0 0,-538-16-5215 0 0,-124-15 0 0 0,-70-2 0 0 0,-9 1-22 0 0,0 0 0 0 0,-1-1 0 0 0,1 1 0 0 0,0 0 0 0 0,0 0 0 0 0,-1 0 0 0 0,1 0 0 0 0,0-1 0 0 0,-1 1 0 0 0,1 0 0 0 0,0 0 0 0 0,0 0 0 0 0,0-1 0 0 0,-1 1 0 0 0,1 0 0 0 0,0 0 0 0 0,0-1 1 0 0,0 1-1 0 0,0 0 0 0 0,-1-1 0 0 0,1 1 0 0 0,0 0 0 0 0,0-1 0 0 0,0 1 0 0 0,0 0 0 0 0,0-1 0 0 0,0 1 0 0 0,0 0 0 0 0,0-1 0 0 0,0 1 0 0 0,0 0 0 0 0,0 0 0 0 0,0-1 0 0 0,0 1 0 0 0,0 0 0 0 0,0-1 0 0 0,0 1 0 0 0,0 0 0 0 0,1-1 0 0 0,-1 1 0 0 0,0 0 0 0 0,0-1 0 0 0,0 1 0 0 0,0 0 0 0 0,1 0 0 0 0,-1-1 0 0 0,0 1 0 0 0,0 0 0 0 0,1 0 0 0 0,-1 0 0 0 0,0-1 0 0 0,0 1 0 0 0,1 0 1 0 0,-1 0-1 0 0,0 0 0 0 0,0 0 0 0 0,1-1 0 0 0,-29-6-4191 0 0,6 2-1824 0 0,1 1 1 0 0,-1 1-1 0 0,-31 0 1 0 0,25 3 4010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0:45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147 163 1172 0 0,'4'-50'5022'0'0,"0"30"-734"0"0,1 0 1 0 0,0-1-1 0 0,14-31 0 0 0,-53 140-1933 0 0,4 1 0 0 0,4 1 0 0 0,-16 105 0 0 0,36-133-2355 0 0,5-46 0 0 0,0 0 0 0 0,0-1 0 0 0,-2 1 0 0 0,0-1 0 0 0,0 0 0 0 0,-2 0 0 0 0,-11 26 0 0 0,13-35 4 0 0,2-4-9 0 0,-1 0 0 0 0,1 1-1 0 0,0-1 1 0 0,0 1 0 0 0,0-1-1 0 0,1 1 1 0 0,-1 0 0 0 0,1-1 0 0 0,-1 1-1 0 0,1 0 1 0 0,0-1 0 0 0,0 1-1 0 0,0 0 1 0 0,1 4 0 0 0,-1-6-514 0 0,2-44-29448 0 0,6 37 28117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0:48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408 117 408 0 0,'0'-1'346'0'0,"0"1"0"0"0,1-1 0 0 0,-1 1 0 0 0,0 0 0 0 0,1-1 0 0 0,-1 1 1 0 0,0-1-1 0 0,1 1 0 0 0,-1 0 0 0 0,1-1 0 0 0,-1 1 0 0 0,1 0 0 0 0,-1-1 0 0 0,1 1 0 0 0,-1 0 0 0 0,1 0 0 0 0,-1 0 0 0 0,1-1 0 0 0,0 1 0 0 0,-1 0 0 0 0,1 0 1 0 0,-1 0-1 0 0,1 0 0 0 0,0 0 0 0 0,12-4 7719 0 0,-9-1-5996 0 0,4-11 2712 0 0,-7 16-4652 0 0,0-1 0 0 0,0 0 0 0 0,0 0 0 0 0,0 0 0 0 0,-1 0 0 0 0,1 0 0 0 0,0 0 0 0 0,0 0 0 0 0,-1 0 0 0 0,1 0 0 0 0,-1 0-1 0 0,1 0 1 0 0,-1 0 0 0 0,0-1 0 0 0,1 1 0 0 0,-1 0 0 0 0,0 0 0 0 0,0 0 0 0 0,1-1 0 0 0,-1 1 0 0 0,0 0 0 0 0,-1 0 0 0 0,1-1 0 0 0,0 1 0 0 0,0 0 0 0 0,0 0 0 0 0,-1 0 0 0 0,0-2 0 0 0,-4-2-17 0 0,0 0 1 0 0,0 0 0 0 0,-1 1 0 0 0,0 0 0 0 0,0 0 0 0 0,0 0-1 0 0,0 1 1 0 0,0 0 0 0 0,-1 0 0 0 0,0 0 0 0 0,1 1-1 0 0,-1 0 1 0 0,0 1 0 0 0,0-1 0 0 0,0 1 0 0 0,0 1 0 0 0,0-1-1 0 0,-1 1 1 0 0,1 0 0 0 0,0 1 0 0 0,-11 2 0 0 0,2-1 1 0 0,-1 1-1 0 0,1 0 1 0 0,0 2 0 0 0,0 0 0 0 0,1 1 0 0 0,-1 0-1 0 0,1 1 1 0 0,0 1 0 0 0,-16 12 0 0 0,20-13-61 0 0,0 0 0 0 0,1 2 0 0 0,0-1 0 0 0,1 1 1 0 0,0 1-1 0 0,1-1 0 0 0,-1 2 0 0 0,2-1 0 0 0,0 1 0 0 0,0 0 0 0 0,1 0 0 0 0,-7 16 1 0 0,11-19-33 0 0,0 0 1 0 0,0-1 0 0 0,0 1 0 0 0,1 0 0 0 0,0 0-1 0 0,1 0 1 0 0,-1 0 0 0 0,2 0 0 0 0,-1 0 0 0 0,1 0-1 0 0,0 0 1 0 0,1 0 0 0 0,0 0 0 0 0,0 0 0 0 0,1-1-1 0 0,0 1 1 0 0,0-1 0 0 0,1 0 0 0 0,0 0 0 0 0,0 0 0 0 0,0 0-1 0 0,1-1 1 0 0,0 0 0 0 0,0 0 0 0 0,1 0 0 0 0,0 0-1 0 0,0-1 1 0 0,0 0 0 0 0,1 0 0 0 0,-1-1 0 0 0,1 0-1 0 0,0 0 1 0 0,11 4 0 0 0,-3-2-22 0 0,1 0 0 0 0,1-1 0 0 0,-1-1 0 0 0,1 0 0 0 0,0-2 0 0 0,0 0 0 0 0,0 0 0 0 0,0-2 0 0 0,0 0 0 0 0,21-3 0 0 0,67-15-1764 0 0,-104 18 1509 0 0,0-1-1 0 0,0 1 1 0 0,0 0 0 0 0,0-1-1 0 0,0 1 1 0 0,-1 0 0 0 0,1-1 0 0 0,0 1-1 0 0,0-1 1 0 0,0 0 0 0 0,0 1 0 0 0,-1-1-1 0 0,1 0 1 0 0,0 1 0 0 0,-1-1-1 0 0,1 0 1 0 0,-1 0 0 0 0,1 0 0 0 0,0 1-1 0 0,-1-1 1 0 0,0 0 0 0 0,1-1-1 0 0,1-24-14951 0 0,-2 20 10717 0 0,-9-1-132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0:48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20 172 1080 0 0,'1'-10'949'0'0,"1"1"0"0"0,-1 0 0 0 0,1-1 0 0 0,1 1 0 0 0,0 0-1 0 0,0 1 1 0 0,8-15 0 0 0,-7 16 400 0 0,-1-1 0 0 0,0 0 0 0 0,0 0 0 0 0,0 0 0 0 0,-1 0 0 0 0,0-1 0 0 0,1-11 0 0 0,-2 12 852 0 0,2 9-487 0 0,2 17-584 0 0,-7 29 220 0 0,-16 81 0 0 0,8-64-588 0 0,-26 119 2633 0 0,33-168-3115 0 0,0 0 1 0 0,1 0-1 0 0,0 1 1 0 0,1 17-1 0 0,2-32-280 0 0,-1 0 0 0 0,1 0 0 0 0,-1-1 0 0 0,1 1 0 0 0,0 0 0 0 0,0 0 0 0 0,0 0 0 0 0,0-1 0 0 0,-1 1 0 0 0,1 0 0 0 0,0-1 0 0 0,0 1 0 0 0,0 0 0 0 0,0-1 0 0 0,0 0 0 0 0,0 1 0 0 0,1-1 0 0 0,-1 0 0 0 0,0 1 0 0 0,0-1 0 0 0,0 0 0 0 0,0 0 0 0 0,0 0 0 0 0,0 0 0 0 0,1 0 0 0 0,-1 0 0 0 0,0 0 0 0 0,0 0 0 0 0,2-1 0 0 0,52-4 0 0 0,-35 3 0 0 0,17-4-961 0 0,-83-20-29681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27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48 764 0 0,'3'-4'1907'0'0,"0"-1"1"0"0,0 1-1 0 0,1 0 1 0 0,-1 1-1 0 0,1-1 0 0 0,0 0 1 0 0,0 1-1 0 0,0 0 1 0 0,0 0-1 0 0,9-4 0 0 0,-9 6-1653 0 0,1 0-1 0 0,0 0 0 0 0,0 1 1 0 0,-1 0-1 0 0,1 0 0 0 0,0 0 1 0 0,0 0-1 0 0,0 1 0 0 0,-1 0 1 0 0,1 0-1 0 0,0 0 0 0 0,-1 0 1 0 0,1 1-1 0 0,-1 0 0 0 0,0 0 1 0 0,0 0-1 0 0,1 1 0 0 0,5 4 1 0 0,1 1-162 0 0,-1 1 1 0 0,0 0 0 0 0,-1 0 0 0 0,0 1 0 0 0,13 19 0 0 0,-21-27-66 0 0,1 0 0 0 0,-1 0 0 0 0,0 0 0 0 0,0 0 0 0 0,0 0 0 0 0,-1 0 0 0 0,1 0-1 0 0,0 0 1 0 0,-1 1 0 0 0,0-1 0 0 0,1 0 0 0 0,-1 1 0 0 0,0-1 0 0 0,0 0 0 0 0,0 0 0 0 0,0 1 0 0 0,-1-1 0 0 0,1 0 0 0 0,-1 0 0 0 0,1 1 0 0 0,-2 1 0 0 0,1-3-16 0 0,1 0 0 0 0,-1 0-1 0 0,0 1 1 0 0,1-2 0 0 0,-1 1 0 0 0,0 0 0 0 0,0 0 0 0 0,0 0 0 0 0,0 0-1 0 0,0 0 1 0 0,0-1 0 0 0,0 1 0 0 0,0 0 0 0 0,0-1 0 0 0,0 1 0 0 0,0-1-1 0 0,0 1 1 0 0,-1-1 0 0 0,1 0 0 0 0,0 0 0 0 0,0 1 0 0 0,-1-1 0 0 0,1 0-1 0 0,0 0 1 0 0,0 0 0 0 0,0 0 0 0 0,-1 0 0 0 0,1 0 0 0 0,0-1-1 0 0,0 1 1 0 0,-1 0 0 0 0,1-1 0 0 0,0 1 0 0 0,0-1 0 0 0,0 1 0 0 0,0-1-1 0 0,0 1 1 0 0,0-1 0 0 0,0 0 0 0 0,-2 0 0 0 0,2 0-5 0 0,-1 0 0 0 0,1 0 0 0 0,-1 0 0 0 0,1-1 0 0 0,-1 1 0 0 0,1 0 0 0 0,-1-1 0 0 0,1 1 0 0 0,0 0 0 0 0,0-1 0 0 0,0 0 0 0 0,0 1 0 0 0,0-1 0 0 0,0 1-1 0 0,0-1 1 0 0,1 0 0 0 0,-1 0 0 0 0,1 0 0 0 0,-1 1 0 0 0,1-1 0 0 0,-1 0 0 0 0,1 0 0 0 0,0 0 0 0 0,0 0 0 0 0,0 0 0 0 0,0 0 0 0 0,0 1 0 0 0,1-1 0 0 0,-1 0 0 0 0,0 0 0 0 0,1 0 0 0 0,0 0 0 0 0,-1 1 0 0 0,1-1 0 0 0,0 0 0 0 0,0 0 0 0 0,1-1 0 0 0,0-1 1 0 0,1 0 0 0 0,-1 0 1 0 0,1 0-1 0 0,0 0 0 0 0,1 0 0 0 0,-1 0 0 0 0,0 1 1 0 0,1 0-1 0 0,0 0 0 0 0,0 0 0 0 0,0 0 1 0 0,0 0-1 0 0,6-2 0 0 0,10-3-10 0 0,40-10-30 0 0,-45 16 40 0 0,0 1 1 0 0,0 1-1 0 0,-1 0 1 0 0,21 3-1 0 0,-34-1 51 0 0,1-1 0 0 0,-1 1 0 0 0,1-1 0 0 0,-1 1-1 0 0,1 0 1 0 0,-1-1 0 0 0,0 1 0 0 0,0 0 0 0 0,0 0-1 0 0,0 0 1 0 0,0 0 0 0 0,0 0 0 0 0,0 0 0 0 0,-1 0 0 0 0,1 0-1 0 0,-1 0 1 0 0,0 0 0 0 0,1 3 0 0 0,1 48 505 0 0,-3-41-504 0 0,2-5-76 0 0,-1-1 0 0 0,1 0 0 0 0,-1 0 0 0 0,2 0-1 0 0,-1 0 1 0 0,1 0 0 0 0,0 0 0 0 0,0-1 0 0 0,5 11 0 0 0,-4-9-964 0 0,-4-41-26223 0 0,1 23 25436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03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434 143 280 0 0,'8'-8'1542'0'0,"0"1"0"0"0,1 0 0 0 0,0 0-1 0 0,13-7 1 0 0,11-8 3822 0 0,71-43 7179 0 0,-79 53-11162 0 0,-32 19-448 0 0,-45 31-68 0 0,38-28-767 0 0,-189 158 1148 0 0,-18 17-828 0 0,113-93-814 0 0,80-72-1917 0 0,28-20 1965 0 0,-1 1 0 0 0,0-1 0 0 0,0 1 0 0 0,0-1 0 0 0,0 0 0 0 0,0 0 0 0 0,1 1 0 0 0,-1-1 0 0 0,0 0 0 0 0,0 0 0 0 0,0 0 0 0 0,0 0 0 0 0,0 0 0 0 0,0 0 0 0 0,0 0 0 0 0,0 0 0 0 0,1 0 1 0 0,-1 0-1 0 0,-1-1 0 0 0,14-35-15041 0 0,-5 23 12019 0 0,1-2 1668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03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1 239 76 0 0,'5'-84'4611'0'0,"0"0"3547"0"0,-5 75-6091 0 0,0-1 0 0 0,1 1 0 0 0,0 0 0 0 0,1 0 1 0 0,5-15-1 0 0,7 70-672 0 0,-7-24-902 0 0,0 0-1 0 0,12 23 1 0 0,3-3-72 0 0,2-1 1 0 0,2-1 0 0 0,1-1 0 0 0,36 38-1 0 0,3-1-243 0 0,71 75 144 0 0,-120-132-3206 0 0,-15-16 1966 0 0,0-1 0 0 0,-1 1 0 0 0,1 0 0 0 0,-1 0 1 0 0,0 0-1 0 0,0 0 0 0 0,0 0 0 0 0,0 0 0 0 0,0 0 0 0 0,-1 0 0 0 0,1 0 0 0 0,-1 0 1 0 0,0 7-1 0 0,-10 7-10123 0 0,10-7 8503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04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587 42 308 0 0,'6'-17'1584'0'0,"-7"-2"6570"0"0,0 18-7854 0 0,1 1 1 0 0,0-1-1 0 0,-1 1 1 0 0,1 0-1 0 0,-1-1 0 0 0,1 1 1 0 0,0 0-1 0 0,-1-1 1 0 0,1 1-1 0 0,-1 0 0 0 0,1-1 1 0 0,-1 1-1 0 0,1 0 1 0 0,-1 0-1 0 0,1 0 0 0 0,-1 0 1 0 0,1-1-1 0 0,-1 1 0 0 0,0 0 1 0 0,1 0-1 0 0,-1 0 1 0 0,1 0-1 0 0,-1 0 0 0 0,0 0 1 0 0,-22 11 3113 0 0,-65 65 2352 0 0,-38 55-3702 0 0,63-63-1488 0 0,-56 79-248 0 0,25-27-337 0 0,71-84-360 0 0,21-32 32 0 0,0 1 0 0 0,-1-1 0 0 0,1 0 0 0 0,-1 0 0 0 0,0 0 0 0 0,0-1 0 0 0,0 1 0 0 0,0-1 0 0 0,-1 1-1 0 0,-4 3 1 0 0,1-2 1663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04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144 271 268 0 0,'-9'-14'1633'0'0,"0"-1"1"0"0,2-1-1 0 0,-10-24 0 0 0,-10-22 5125 0 0,-47-62 6175 0 0,99 148-9348 0 0,35 22-2585 0 0,45 29-147 0 0,214 144-405 0 0,-252-169-398 0 0,-49-34-643 0 0,2-1-1 0 0,21 12 0 0 0,-35-22 2048 0 0,-39-25-30601 0 0,22 14 27005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05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603 38 924 0 0,'5'-19'5354'0'0,"0"0"9111"0"0,-26 37-10808 0 0,-261 209-952 0 0,72-64-2456 0 0,183-138-261 0 0,17-16-496 0 0,0 0-1 0 0,0 0 1 0 0,-20 11-1 0 0,18-12-1954 0 0,34-39-18478 0 0,-12 20 19361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05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49 144 1024 0 0,'0'-8'851'0'0,"0"-1"1"0"0,0 1-1 0 0,0 0 0 0 0,-1-1 1 0 0,-1 1-1 0 0,1 0 1 0 0,-1 0-1 0 0,-1-1 0 0 0,1 1 1 0 0,-7-11-1 0 0,0 0 1912 0 0,-5-4 2165 0 0,10 25-2526 0 0,2 17-389 0 0,3-11-1809 0 0,0-1 0 0 0,0 1 0 0 0,1 0 1 0 0,0-1-1 0 0,1 0 0 0 0,-1 1 0 0 0,1-1 0 0 0,1 0 1 0 0,-1 0-1 0 0,1-1 0 0 0,0 1 0 0 0,1-1 0 0 0,5 6 1 0 0,13 15 163 0 0,42 38 0 0 0,-33-36-103 0 0,198 166 222 0 0,-103-92-953 0 0,-118-96 94 0 0,-8-7 251 0 0,0 0 0 0 0,-1 1 0 0 0,1-1 0 0 0,-1 0 0 0 0,1 1 0 0 0,0-1 0 0 0,-1 0 0 0 0,1 1 0 0 0,-1-1 0 0 0,1 1 0 0 0,-1-1 0 0 0,0 1 0 0 0,1-1 0 0 0,-1 1 0 0 0,1-1 0 0 0,-1 1 0 0 0,0 0 0 0 0,0-1 0 0 0,1 1 0 0 0,-1 0 0 0 0,0-1 0 0 0,0 1 1 0 0,0 0-1 0 0,0-1 0 0 0,1 1 0 0 0,-1 0 0 0 0,0 0 0 0 0,29-20-19699 0 0,-26 16 18632 0 0,13-7-373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06.1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505 98 728 0 0,'12'-12'2071'0'0,"-8"8"-750"0"0,0 0 0 0 0,0 0 0 0 0,0 0 1 0 0,0-1-1 0 0,-1 1 0 0 0,1-1 0 0 0,-1 0 0 0 0,0 0 1 0 0,-1 0-1 0 0,1-1 0 0 0,-1 1 0 0 0,0-1 0 0 0,-1 1 1 0 0,2-8-1 0 0,-3 13-1260 0 0,0-1 0 0 0,0 1 0 0 0,0 0 1 0 0,0-1-1 0 0,-1 1 0 0 0,1 0 0 0 0,0 0 1 0 0,0-1-1 0 0,0 1 0 0 0,-1 0 0 0 0,1 0 0 0 0,0-1 1 0 0,0 1-1 0 0,-1 0 0 0 0,1 0 0 0 0,0 0 1 0 0,-1-1-1 0 0,1 1 0 0 0,0 0 0 0 0,0 0 1 0 0,-1 0-1 0 0,1 0 0 0 0,0 0 0 0 0,-1 0 0 0 0,1 0 1 0 0,0 0-1 0 0,-1 0 0 0 0,1 0 0 0 0,0 0 1 0 0,-1 0-1 0 0,1 0 0 0 0,0 0 0 0 0,-1 0 1 0 0,1 0-1 0 0,0 0 0 0 0,-1 0 0 0 0,1 0 0 0 0,0 0 1 0 0,-1 0-1 0 0,1 1 0 0 0,0-1 0 0 0,-1 0 1 0 0,1 0-1 0 0,0 0 0 0 0,0 1 0 0 0,-1-1 0 0 0,1 0 1 0 0,-23 12 533 0 0,19-9-410 0 0,-25 16 284 0 0,0 2-1 0 0,-38 35 1 0 0,29-23-268 0 0,20-18-126 0 0,-21 17 21 0 0,0 2 1 0 0,2 2-1 0 0,-52 65 1 0 0,13-14-780 0 0,32-49-2272 0 0,27-29-3297 0 0,27-30-9502 0 0,-9 11 13914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06.5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41 169 604 0 0,'-1'-18'2334'0'0,"-2"1"-1"0"0,0 0 1 0 0,0 0-1 0 0,-2 0 1 0 0,-11-27-1 0 0,10 28 470 0 0,6 15-2489 0 0,-1 0-1 0 0,1 0 1 0 0,-1 0 0 0 0,1 0-1 0 0,0 0 1 0 0,-1 0-1 0 0,1 0 1 0 0,0 0-1 0 0,0 0 1 0 0,0 0 0 0 0,0-1-1 0 0,-1 1 1 0 0,2 0-1 0 0,-1 0 1 0 0,0 0 0 0 0,0 0-1 0 0,0 0 1 0 0,1-1-1 0 0,-1 1-220 0 0,1 1-1 0 0,-1 0 1 0 0,1 0-1 0 0,-1 0 1 0 0,1 0-1 0 0,-1 0 0 0 0,1 0 1 0 0,0 0-1 0 0,-1 0 1 0 0,1 0-1 0 0,-1 0 1 0 0,1 0-1 0 0,-1 0 1 0 0,1 0-1 0 0,-1 0 0 0 0,1 0 1 0 0,-1 0-1 0 0,1 1 1 0 0,-1-1-1 0 0,1 0 1 0 0,-1 0-1 0 0,1 1 1 0 0,-1-1-1 0 0,1 0 1 0 0,0 1-1 0 0,41 34 60 0 0,-30-25 407 0 0,111 95 279 0 0,-83-69-746 0 0,54 42-8 0 0,12 10-1834 0 0,-43-25-6484 0 0,-59-57 6638 0 0,4 2-2952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07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446 92 512 0 0,'16'-19'2393'0'0,"3"-15"5933"0"0,-18 33-7959 0 0,-1 0-1 0 0,1 0 0 0 0,-1 0 1 0 0,0 0-1 0 0,0 0 1 0 0,0 0-1 0 0,0 0 0 0 0,0 0 1 0 0,0 0-1 0 0,0 0 1 0 0,0-1-1 0 0,0 1 0 0 0,0 0 1 0 0,-1 0-1 0 0,1 0 1 0 0,0 0-1 0 0,-1 0 0 0 0,1 0 1 0 0,-1 0-1 0 0,0-2 1 0 0,-1 2-78 0 0,0-1 1 0 0,1 1-1 0 0,-1 0 1 0 0,0 0-1 0 0,0-1 1 0 0,1 1-1 0 0,-1 1 1 0 0,0-1-1 0 0,0 0 1 0 0,0 0-1 0 0,0 1 1 0 0,-1-1 0 0 0,1 1-1 0 0,0-1 1 0 0,-2 1-1 0 0,-1 0-37 0 0,0 0 0 0 0,0 0 0 0 0,0 1-1 0 0,0 0 1 0 0,0 0 0 0 0,0 0 0 0 0,0 1 0 0 0,1-1 0 0 0,-1 1-1 0 0,1 0 1 0 0,-9 5 0 0 0,-46 33 703 0 0,58-39-926 0 0,-40 33 231 0 0,1 2 0 0 0,2 2 0 0 0,-56 70 0 0 0,27-4-1601 0 0,58-88-168 0 0,9-15 1131 0 0,-1 0-1 0 0,1 1 1 0 0,0-1 0 0 0,-1 0 0 0 0,1 0 0 0 0,-1 1-1 0 0,0-1 1 0 0,1 0 0 0 0,-1 0 0 0 0,0 0 0 0 0,0 0-1 0 0,0 0 1 0 0,1 0 0 0 0,-1 0 0 0 0,0 0 0 0 0,0-1 0 0 0,-1 1-1 0 0,1 0 1 0 0,0 0 0 0 0,0-1 0 0 0,-2 2 0 0 0,-8-20-14334 0 0,11 8 12950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07.4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104 186 648 0 0,'-1'-8'673'0'0,"0"1"1"0"0,0 0-1 0 0,0 0 0 0 0,-1 0 0 0 0,0 0 1 0 0,0 0-1 0 0,-1 0 0 0 0,0 0 0 0 0,0 1 1 0 0,-8-12-1 0 0,-8-19 3859 0 0,16 30-3382 0 0,-1 0-1 0 0,0 1 0 0 0,-1 0 1 0 0,0 0-1 0 0,-9-10 0 0 0,2 4 1320 0 0,13 12-2418 0 0,-1 0 1 0 0,0 1-1 0 0,0-1 0 0 0,0 0 1 0 0,0 0-1 0 0,0 0 1 0 0,0 1-1 0 0,0-1 1 0 0,-1 0-1 0 0,1 0 0 0 0,0 0 1 0 0,0 1-1 0 0,0-1 1 0 0,0 0-1 0 0,0 0 1 0 0,0 0-1 0 0,0 1 0 0 0,0-1 1 0 0,0 0-1 0 0,-1 0 1 0 0,1 0-1 0 0,0 0 1 0 0,0 1-1 0 0,0-1 0 0 0,0 0 1 0 0,0 0-1 0 0,-1 0 1 0 0,1 0-1 0 0,0 0 1 0 0,0 0-1 0 0,0 0 0 0 0,-1 0 1 0 0,1 1-1 0 0,0-1 1 0 0,0 0-1 0 0,0 0 1 0 0,-1 0-1 0 0,1 0 0 0 0,0 0 1 0 0,0 0-1 0 0,0 0 1 0 0,-1 0-1 0 0,1 0 1 0 0,0 0-1 0 0,0 0 0 0 0,0 0 1 0 0,-1 0-1 0 0,1-1 1 0 0,0 1-1 0 0,0 0 1 0 0,0 0-1 0 0,-1 0 0 0 0,1 0 1 0 0,0 0-1 0 0,6 23 733 0 0,13 10-534 0 0,2-1-1 0 0,1-1 1 0 0,2-1-1 0 0,1-2 1 0 0,35 33 0 0 0,-17-17-178 0 0,62 48-172 0 0,-46-37-467 0 0,6 6-2633 0 0,-33-19-4997 0 0,-30-39 7033 0 0,-1 0 1 0 0,0 0-1 0 0,0 0 0 0 0,0 0 0 0 0,0 0 0 0 0,-1 0 0 0 0,1 0 0 0 0,-1 0 0 0 0,0 0 0 0 0,0 6 0 0 0,0 2-514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28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10 122 1136 0 0,'-5'-53'6749'0'0,"0"1"1981"0"0,7 38-8361 0 0,-1 14-475 0 0,-1 0 1 0 0,0-1 0 0 0,0 1-1 0 0,0 0 1 0 0,0 0-1 0 0,0 0 1 0 0,0 0-1 0 0,1 0 1 0 0,-1 0-1 0 0,0 0 1 0 0,0-1-1 0 0,0 1 1 0 0,0 0 0 0 0,1 0-1 0 0,-1 0 1 0 0,0 0-1 0 0,0 0 1 0 0,0 0-1 0 0,0 0 1 0 0,1 0-1 0 0,-1 0 1 0 0,0 0 0 0 0,0 0-1 0 0,0 0 1 0 0,1 0-1 0 0,-1 0 1 0 0,0 0-1 0 0,0 0 1 0 0,0 0-1 0 0,0 0 1 0 0,1 0-1 0 0,-1 0 1 0 0,0 0 0 0 0,0 0-1 0 0,0 1 1 0 0,0-1-1 0 0,1 0 1 0 0,-1 0-1 0 0,0 0 1 0 0,0 0-1 0 0,0 0 1 0 0,0 0-1 0 0,0 1 1 0 0,1-1 0 0 0,-1 0-1 0 0,29 32-8877 0 0,-20-21 6837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07.7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581 26 224 0 0,'38'-26'22593'0'0,"-38"26"-22409"0"0,-4 0 264 0 0,0 0 1 0 0,0 1-1 0 0,0-1 1 0 0,0 1-1 0 0,0 0 1 0 0,0 0-1 0 0,1 0 1 0 0,-1 0-1 0 0,-6 4 1 0 0,-4 0 200 0 0,-33 15-235 0 0,2 1 0 0 0,1 3 0 0 0,0 1 0 0 0,-58 46 0 0 0,-58 33-2370 0 0,130-85 362 0 0,23-14 369 0 0,-1 0 0 0 0,1-1 1 0 0,-1 0-1 0 0,1 0 0 0 0,-14 4 0 0 0,15-5-1539 0 0,-3 0-2241 0 0,-5-8-5480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08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60 150 880 0 0,'-29'-77'7790'0'0,"-2"4"4921"0"0,46 83-7296 0 0,67 61-3446 0 0,123 96-1190 0 0,-93-79-3296 0 0,-4 4-6384 0 0,-104-90 7936 0 0,-1 2-1 0 0,1-1 1 0 0,-1 0-1 0 0,0 0 1 0 0,0 1 0 0 0,0 0-1 0 0,-1 0 1 0 0,1 0-1 0 0,-1 0 1 0 0,0 0-1 0 0,0 0 1 0 0,0 0-1 0 0,-1 1 1 0 0,3 7-1 0 0,-4 0-1410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08.6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747 83 1440 0 0,'-2'-3'678'0'0,"0"1"1"0"0,1-1-1 0 0,0 1 0 0 0,0-1 1 0 0,-1 0-1 0 0,2 1 0 0 0,-1-1 1 0 0,0 0-1 0 0,0 0 0 0 0,1 0 1 0 0,0 0-1 0 0,-1-5 0 0 0,2 6-158 0 0,-1 0 0 0 0,0 0 0 0 0,-1 0 0 0 0,1 0 0 0 0,0 0 0 0 0,0 0 0 0 0,-1 1 0 0 0,1-1 0 0 0,-1 0 0 0 0,0 0 0 0 0,1 0 0 0 0,-1 0-1 0 0,0 1 1 0 0,0-1 0 0 0,0 0 0 0 0,0 1 0 0 0,-1-1 0 0 0,0-1 0 0 0,0 2-266 0 0,0 0 0 0 0,0 0-1 0 0,-1 1 1 0 0,1-1 0 0 0,0 1 0 0 0,0-1 0 0 0,0 1 0 0 0,0 0-1 0 0,-1-1 1 0 0,1 1 0 0 0,0 0 0 0 0,0 1 0 0 0,0-1-1 0 0,-5 1 1 0 0,-3 2 123 0 0,-1 0-1 0 0,1 0 1 0 0,-1 1 0 0 0,1 1-1 0 0,0 0 1 0 0,1 0-1 0 0,-1 1 1 0 0,-15 12 0 0 0,-3 4-29 0 0,-37 40 0 0 0,15-10-217 0 0,-152 144-14 0 0,159-163-516 0 0,-2-2 1 0 0,-65 34 0 0 0,107-64 300 0 0,-17 8-610 0 0,7-7-4029 0 0,25-23-9782 0 0,9 0 9765 0 0,-3 10 3047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08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1 179 476 0 0,'0'-85'7926'0'0,"0"2"3873"0"0,0 83-11692 0 0,0-1 1 0 0,0 1 0 0 0,0 0 0 0 0,0-1 0 0 0,0 1 0 0 0,0 0-1 0 0,0-1 1 0 0,0 1 0 0 0,0 0 0 0 0,0-1 0 0 0,0 1 0 0 0,0 0 0 0 0,0-1-1 0 0,0 1 1 0 0,0 0 0 0 0,0-1 0 0 0,1 1 0 0 0,-1 0 0 0 0,0-1-1 0 0,0 1 1 0 0,0 0 0 0 0,1 0 0 0 0,-1-1 0 0 0,0 1 0 0 0,0 0 0 0 0,1 0-1 0 0,-1-1 1 0 0,0 1 0 0 0,1 0 0 0 0,-1 0 0 0 0,0 0 0 0 0,0-1-1 0 0,1 1 1 0 0,-1 0 0 0 0,0 0 0 0 0,1 0 0 0 0,-1 0 0 0 0,0 0 0 0 0,1 0-1 0 0,-1 0 1 0 0,1 0 0 0 0,-1 0 0 0 0,0 0 0 0 0,1 0 0 0 0,21 10 1858 0 0,26 30-1458 0 0,-40-33-3 0 0,54 44 170 0 0,52 46-246 0 0,-39-29-389 0 0,-37-35-951 0 0,-2 1-1 0 0,43 53 0 0 0,-37-38-5992 0 0,-41-48 6460 0 0,0 0 0 0 0,0 0-1 0 0,0 0 1 0 0,0 0-1 0 0,0 0 1 0 0,1 0-1 0 0,-1 0 1 0 0,0 0-1 0 0,0 0 1 0 0,1-1-1 0 0,-1 1 1 0 0,0 0-1 0 0,1-1 1 0 0,-1 1-1 0 0,1-1 1 0 0,-1 1-1 0 0,3-1 1 0 0,7-2-8312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09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532 176 516 0 0,'35'-31'2225'0'0,"27"-27"4553"0"0,-55 50-4826 0 0,0 0 0 0 0,0-1 0 0 0,-1 0 0 0 0,0 0 0 0 0,8-16 0 0 0,-14 24-1845 0 0,0 1 1 0 0,1-1 0 0 0,-1 1 0 0 0,0-1 0 0 0,1 1 0 0 0,-1-1-1 0 0,0 1 1 0 0,1-1 0 0 0,-1 1 0 0 0,0-1 0 0 0,0 1 0 0 0,0-1-1 0 0,0 1 1 0 0,0-1 0 0 0,1 0 0 0 0,-1 1 0 0 0,0-1 0 0 0,0 1-1 0 0,0-1 1 0 0,-1 1 0 0 0,1-1 0 0 0,0 1 0 0 0,0-1 0 0 0,0 0-1 0 0,0 1 1 0 0,0-1 0 0 0,-1 1 0 0 0,1-1 0 0 0,0 1 0 0 0,0-1-1 0 0,-1 1 1 0 0,1-1 0 0 0,-1 0 0 0 0,-19 5 1622 0 0,-25 22-824 0 0,44-26-854 0 0,-49 37 222 0 0,3 2 1 0 0,1 2-1 0 0,-48 55 0 0 0,12-11-175 0 0,-25 29 36 0 0,-17 16-2195 0 0,95-104-1159 0 0,10-14-1706 0 0,8-33-12855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09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31 152 664 0 0,'-15'-70'6460'0'0,"2"5"3588"0"0,13 64-9910 0 0,0 1 1 0 0,-1-1 0 0 0,1 1 0 0 0,0 0 0 0 0,0-1 0 0 0,-1 1 0 0 0,1-1 0 0 0,0 1-1 0 0,0-1 1 0 0,0 1 0 0 0,0-1 0 0 0,0 1 0 0 0,0-1 0 0 0,0 1 0 0 0,0-1 0 0 0,0 1-1 0 0,0-1 1 0 0,0 1 0 0 0,0-1 0 0 0,0 1 0 0 0,0-1 0 0 0,0 1 0 0 0,0-1-1 0 0,1 1 1 0 0,-1-1 0 0 0,0 1 0 0 0,0-1 0 0 0,0 1 0 0 0,1-1 0 0 0,-1 1 0 0 0,0 0-1 0 0,1-1 1 0 0,0 0 0 0 0,16 4 2572 0 0,21 22-967 0 0,142 126 223 0 0,-5-4-2964 0 0,-150-123-1110 0 0,-1 2-1 0 0,26 37 1 0 0,-29-37-4839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10.1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770 18 864 0 0,'0'-1'296'0'0,"0"1"0"0"0,0-1 1 0 0,0 0-1 0 0,-1 1 0 0 0,1-1 0 0 0,0 0 0 0 0,0 1 1 0 0,0-1-1 0 0,-1 0 0 0 0,1 1 0 0 0,0-1 0 0 0,0 1 1 0 0,-1-1-1 0 0,1 0 0 0 0,-1 1 0 0 0,1-1 0 0 0,-1 1 1 0 0,1-1-1 0 0,-1 1 0 0 0,1-1 0 0 0,-1 1 0 0 0,1 0 0 0 0,-1-1 1 0 0,1 1-1 0 0,-1 0 0 0 0,1-1 0 0 0,-2 1 0 0 0,-24-3 4200 0 0,-28 16 691 0 0,-141 71 565 0 0,137-54-5585 0 0,1 2-1 0 0,-101 77 1 0 0,24 4-2678 0 0,63-53-7054 0 0,65-53 7106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10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85 238 48 0 0,'0'-16'1168'0'0,"-1"0"0"0"0,0 0-1 0 0,-2 0 1 0 0,0 0 0 0 0,-6-20 0 0 0,1 15 1613 0 0,-1 0 0 0 0,0 0 0 0 0,-15-23 0 0 0,12 30-669 0 0,6 15 532 0 0,6 1-2482 0 0,0 0-1 0 0,0 0 1 0 0,0 0 0 0 0,1-1 0 0 0,-1 1 0 0 0,0 0 0 0 0,1 0-1 0 0,-1 0 1 0 0,1-1 0 0 0,0 1 0 0 0,0 0 0 0 0,-1 0 0 0 0,1-1-1 0 0,3 4 1 0 0,17 21 248 0 0,1-1 0 0 0,1-1 0 0 0,2-1 0 0 0,46 34 0 0 0,-61-49-363 0 0,187 127 265 0 0,1 1-1891 0 0,-190-130 815 0 0,0 1 1 0 0,0-1 0 0 0,-1 2 0 0 0,10 12 0 0 0,-16-19 482 0 0,0 0 0 0 0,0 0 0 0 0,0 0 0 0 0,-1 0 0 0 0,1 0 0 0 0,0 0 1 0 0,-1 0-1 0 0,1 1 0 0 0,-1-1 0 0 0,1 0 0 0 0,-1 0 0 0 0,1 1 1 0 0,-1-1-1 0 0,0 0 0 0 0,0 1 0 0 0,0-1 0 0 0,0 1 0 0 0,0-1 0 0 0,0 0 1 0 0,0 1-1 0 0,0-1 0 0 0,0 0 0 0 0,-1 1 0 0 0,1-1 0 0 0,0 0 1 0 0,-1 0-1 0 0,1 1 0 0 0,-1-1 0 0 0,0 0 0 0 0,1 0 0 0 0,-1 0 0 0 0,0 0 1 0 0,0 1-1 0 0,0-1 0 0 0,1 0 0 0 0,-1 0 0 0 0,0-1 0 0 0,-1 1 1 0 0,1 0-1 0 0,0 0 0 0 0,0 0 0 0 0,0-1 0 0 0,-2 1 0 0 0,-43 22-7888 0 0,26-17 6500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10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669 43 244 0 0,'43'-42'19764'0'0,"-88"51"-14959"0"0,-144 93-1435 0 0,107-48-3242 0 0,-100 84-1 0 0,80-45-826 0 0,52-47-1772 0 0,-1-1-4788 0 0,41-38 4462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11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6 182 768 0 0,'-2'-43'2790'0'0,"1"31"-1053"0"0,0 1 1 0 0,0 0-1 0 0,1 0 0 0 0,0-1 0 0 0,1 1 0 0 0,0 0 0 0 0,1 0 0 0 0,0 0 0 0 0,1 0 0 0 0,5-12 0 0 0,-7 22-1605 0 0,0 1 0 0 0,0-1 1 0 0,0 1-1 0 0,0 0 0 0 0,1-1 0 0 0,-1 1 0 0 0,0 0 0 0 0,0 0 0 0 0,1 0 0 0 0,-1 0 1 0 0,0 0-1 0 0,0 0 0 0 0,1 0 0 0 0,-1 1 0 0 0,0-1 0 0 0,0 0 0 0 0,0 1 1 0 0,0-1-1 0 0,1 1 0 0 0,-1-1 0 0 0,0 1 0 0 0,0-1 0 0 0,0 1 0 0 0,0 0 1 0 0,0 0-1 0 0,1 0 0 0 0,30 21 700 0 0,160 115 993 0 0,-72-54-2904 0 0,-5 6-3746 0 0,-94-71 2808 0 0,-8-9-908 0 0,0 2 1 0 0,-1-1-1 0 0,13 17 1 0 0,-25-26 2634 0 0,1 0 1 0 0,-1-1 0 0 0,1 1 0 0 0,-1 0-1 0 0,0 0 1 0 0,1 0 0 0 0,-1 0 0 0 0,0 0-1 0 0,0 0 1 0 0,0 0 0 0 0,0 1 0 0 0,0-1-1 0 0,0 0 1 0 0,0 0 0 0 0,0 0 0 0 0,0 0 0 0 0,0 0-1 0 0,0 0 1 0 0,-1 0 0 0 0,0 1 0 0 0,-7 9-1865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28.4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128 353 1460 0 0,'3'1'1140'0'0,"0"-1"0"0"0,0 0 0 0 0,0-1-1 0 0,0 1 1 0 0,0 0 0 0 0,0-1 0 0 0,0 1 0 0 0,-1-1 0 0 0,1 0-1 0 0,5-2 1 0 0,-7 2-655 0 0,0 0 0 0 0,0 0 0 0 0,0-1 0 0 0,0 1 0 0 0,0 0 0 0 0,0 0 0 0 0,-1 0 0 0 0,1-1 0 0 0,0 1 0 0 0,-1-1 0 0 0,1 1 0 0 0,-1 0 0 0 0,1-1 0 0 0,-1 1 0 0 0,0-1 0 0 0,1 1 0 0 0,-1-1 0 0 0,0 1 0 0 0,0-1 0 0 0,0 1 0 0 0,-1-3 0 0 0,1 2-383 0 0,-1 0 1 0 0,1 1 0 0 0,-1-1 0 0 0,0 0 0 0 0,0 0 0 0 0,0 0 0 0 0,0 1 0 0 0,0-1-1 0 0,-1 0 1 0 0,1 1 0 0 0,0-1 0 0 0,-1 1 0 0 0,1 0 0 0 0,-1-1 0 0 0,0 1-1 0 0,1 0 1 0 0,-1 0 0 0 0,0 0 0 0 0,0 0 0 0 0,1 0 0 0 0,-1 1 0 0 0,0-1 0 0 0,0 0-1 0 0,0 1 1 0 0,-4-1 0 0 0,1-1-54 0 0,0 1 0 0 0,0 0 1 0 0,-1 0-1 0 0,1 1 0 0 0,-1-1 0 0 0,1 1 0 0 0,0 0 0 0 0,-9 1 1 0 0,9 1-37 0 0,1-1 0 0 0,0 1 0 0 0,-1 0 0 0 0,1 0 0 0 0,0 1 1 0 0,0-1-1 0 0,0 1 0 0 0,0 0 0 0 0,1 0 0 0 0,-1 0 0 0 0,1 0 1 0 0,0 1-1 0 0,0 0 0 0 0,0-1 0 0 0,0 1 0 0 0,1 0 0 0 0,-1 0 1 0 0,1 0-1 0 0,0 1 0 0 0,1-1 0 0 0,-1 1 0 0 0,1-1 0 0 0,-2 7 1 0 0,2-6-8 0 0,0 1 0 0 0,0-1 1 0 0,1 1-1 0 0,0 0 0 0 0,0-1 1 0 0,0 1-1 0 0,1-1 1 0 0,0 1-1 0 0,0 0 0 0 0,0-1 1 0 0,1 0-1 0 0,-1 1 0 0 0,1-1 1 0 0,1 0-1 0 0,-1 0 0 0 0,1 0 1 0 0,0 0-1 0 0,0 0 1 0 0,4 5-1 0 0,-4-7-6 0 0,-1 0 0 0 0,1-1 1 0 0,0 1-1 0 0,0 0 0 0 0,-1-1 0 0 0,2 0 0 0 0,-1 0 1 0 0,0 0-1 0 0,0 0 0 0 0,1 0 0 0 0,-1-1 1 0 0,1 1-1 0 0,-1-1 0 0 0,1 0 0 0 0,0 0 0 0 0,-1 0 1 0 0,1-1-1 0 0,0 1 0 0 0,0-1 0 0 0,-1 0 1 0 0,1 0-1 0 0,0 0 0 0 0,0 0 0 0 0,0-1 0 0 0,-1 0 1 0 0,1 0-1 0 0,0 0 0 0 0,4-2 0 0 0,-3 1-2 0 0,0-1 0 0 0,0 0 0 0 0,-1 0 0 0 0,1 0 0 0 0,-1-1 0 0 0,0 1 0 0 0,0-1 0 0 0,-1 0 0 0 0,1 0 0 0 0,-1 0 0 0 0,1-1 0 0 0,-2 1 0 0 0,1-1 0 0 0,0 0 0 0 0,-1 0 0 0 0,0 0 0 0 0,0 0 0 0 0,0 0 0 0 0,1-6 0 0 0,0-11-5 0 0,0-1 0 0 0,-1 1 0 0 0,-2-1-1 0 0,-3-40 1 0 0,-1-11 9 0 0,-5-34 9 0 0,-1 30 29 0 0,9 150 74 0 0,3 105 4 0 0,0-155-46 0 0,0 0-1 0 0,2 0 1 0 0,1 0-1 0 0,0 0 1 0 0,15 36-1 0 0,-10-28 116 0 0,-8-25-150 0 0,0 1 0 0 0,0-1 0 0 0,0 0 0 0 0,0 0 0 0 0,1 0 0 0 0,3 5-1 0 0,-6-9-50 0 0,30 33 373 0 0,-29-33-434 0 0,0 0-1 0 0,0-1 1 0 0,-1 1-1 0 0,1 0 0 0 0,0-1 1 0 0,0 1-1 0 0,0-1 1 0 0,0 1-1 0 0,0-1 0 0 0,0 1 1 0 0,0-1-1 0 0,1 0 1 0 0,-1 1-1 0 0,0-1 0 0 0,0 0 1 0 0,0 0-1 0 0,0 0 1 0 0,0 0-1 0 0,0 0 1 0 0,0 0-1 0 0,1 0 0 0 0,-1 0 1 0 0,0 0-1 0 0,0-1 1 0 0,0 1-1 0 0,0 0 0 0 0,0-1 1 0 0,0 1-1 0 0,0-1 1 0 0,0 1-1 0 0,0-1 0 0 0,0 0 1 0 0,0 1-1 0 0,0-1 1 0 0,0 0-1 0 0,-1 1 0 0 0,2-2 1 0 0,21-18-7117 0 0,10-10-4484 0 0,-13 4 6011 0 0,-11 15 3808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12.7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272 434 1196 0 0,'3'-28'5713'0'0,"-2"25"-4605"0"0,-1 0 0 0 0,1 0 0 0 0,0 0 0 0 0,0 0-1 0 0,0 0 1 0 0,1 0 0 0 0,-1 0 0 0 0,1 1-1 0 0,3-5 1 0 0,-5 6-838 0 0,1 1 0 0 0,-1-1 0 0 0,1 0 0 0 0,0 1 0 0 0,-1-1 0 0 0,1 1 0 0 0,0-1 1 0 0,0 1-1 0 0,-1 0 0 0 0,1-1 0 0 0,0 1 0 0 0,0-1 0 0 0,0 1 0 0 0,0 0 0 0 0,-1 0 0 0 0,1 0 0 0 0,0 0 0 0 0,0-1 0 0 0,0 1 0 0 0,0 0 0 0 0,0 0 0 0 0,0 1 0 0 0,-1-1 0 0 0,1 0 0 0 0,1 0 0 0 0,0 1-234 0 0,1 0-1 0 0,-1 1 1 0 0,0-1-1 0 0,0 1 0 0 0,1-1 1 0 0,-1 1-1 0 0,0 0 1 0 0,-1-1-1 0 0,1 1 1 0 0,0 0-1 0 0,0 0 1 0 0,2 4-1 0 0,-2-3-11 0 0,0 0 1 0 0,0 1-1 0 0,0-1 1 0 0,0 0-1 0 0,-1 0 0 0 0,1 1 1 0 0,-1-1-1 0 0,0 1 1 0 0,0 0-1 0 0,0-1 0 0 0,-1 1 1 0 0,1 0-1 0 0,-1-1 1 0 0,0 1-1 0 0,0 0 0 0 0,0-1 1 0 0,0 1-1 0 0,-1 0 1 0 0,1-1-1 0 0,-1 1 0 0 0,0 0 1 0 0,0-1-1 0 0,0 1 1 0 0,-1-1-1 0 0,1 1 0 0 0,-1-1 1 0 0,0 0-1 0 0,0 0 1 0 0,0 0-1 0 0,0 0 0 0 0,-1 0 1 0 0,1 0-1 0 0,-1-1 1 0 0,0 1-1 0 0,1-1 0 0 0,-5 3 1 0 0,4-2 42 0 0,-1-1 0 0 0,0 0 0 0 0,0 1 0 0 0,0-1 0 0 0,0-1 0 0 0,0 1 1 0 0,-1-1-1 0 0,1 1 0 0 0,0-1 0 0 0,-1 0 0 0 0,1-1 0 0 0,-1 1 0 0 0,1-1 0 0 0,-1 0 0 0 0,1 0 0 0 0,-1 0 1 0 0,1-1-1 0 0,-1 1 0 0 0,1-1 0 0 0,-1 0 0 0 0,1-1 0 0 0,0 1 0 0 0,0-1 0 0 0,-1 0 0 0 0,1 0 0 0 0,0 0 1 0 0,1 0-1 0 0,-1-1 0 0 0,0 1 0 0 0,-3-5 0 0 0,-1-1 104 0 0,1-1-1 0 0,0 0 1 0 0,0-1 0 0 0,1 1-1 0 0,0-1 1 0 0,1 0 0 0 0,0-1 0 0 0,1 1-1 0 0,0-1 1 0 0,1 0 0 0 0,0 0-1 0 0,-3-20 1 0 0,5 24-126 0 0,0 0-1 0 0,0 0 1 0 0,1 0-1 0 0,0 0 1 0 0,0 1-1 0 0,0-1 1 0 0,1 0-1 0 0,0 0 1 0 0,1 0-1 0 0,-1 0 1 0 0,1 1 0 0 0,1-1-1 0 0,-1 1 1 0 0,1-1-1 0 0,0 1 1 0 0,1 0-1 0 0,-1 0 1 0 0,1 1-1 0 0,0-1 1 0 0,1 1-1 0 0,-1-1 1 0 0,8-5 0 0 0,-9 9-44 0 0,0 0 1 0 0,0 1-1 0 0,0 0 1 0 0,0-1-1 0 0,0 1 1 0 0,1 1 0 0 0,-1-1-1 0 0,0 0 1 0 0,0 1-1 0 0,1-1 1 0 0,-1 1-1 0 0,0 0 1 0 0,1 0-1 0 0,-1 0 1 0 0,0 1 0 0 0,1-1-1 0 0,-1 1 1 0 0,0 0-1 0 0,0 0 1 0 0,1 0-1 0 0,-1 0 1 0 0,0 0 0 0 0,0 1-1 0 0,4 3 1 0 0,-2-3-3 0 0,-1 1 0 0 0,1 0 1 0 0,-1 0-1 0 0,0 0 0 0 0,0 1 0 0 0,0-1 1 0 0,-1 1-1 0 0,1 0 0 0 0,-1 0 0 0 0,0 0 1 0 0,0 1-1 0 0,0-1 0 0 0,-1 1 0 0 0,0 0 1 0 0,3 6-1 0 0,-3-4 1 0 0,-1-1-1 0 0,1 0 1 0 0,-1 0 0 0 0,-1 0-1 0 0,1 1 1 0 0,-1-1 0 0 0,0 0-1 0 0,-1 1 1 0 0,1-1 0 0 0,-1 0-1 0 0,0 0 1 0 0,-4 12 0 0 0,3-15 1 0 0,0 0 1 0 0,0 1-1 0 0,0-1 1 0 0,0 0-1 0 0,-1 0 1 0 0,1 0-1 0 0,-1-1 1 0 0,0 1-1 0 0,0-1 1 0 0,0 1-1 0 0,0-1 1 0 0,0 0-1 0 0,0 0 1 0 0,-1 0-1 0 0,1-1 1 0 0,-1 1-1 0 0,1-1 1 0 0,-1 0 0 0 0,1 0-1 0 0,-1 0 1 0 0,0 0-1 0 0,-6 0 1 0 0,7-1 8 0 0,-1 1 0 0 0,0-1 0 0 0,0 1 0 0 0,0-1 0 0 0,0-1 0 0 0,0 1 0 0 0,1 0 0 0 0,-1-1 0 0 0,0 0 0 0 0,0 0 0 0 0,1 0 0 0 0,-1 0 1 0 0,0-1-1 0 0,1 1 0 0 0,-1-1 0 0 0,1 0 0 0 0,0 0 0 0 0,0 0 0 0 0,-1-1 0 0 0,1 1 0 0 0,1-1 0 0 0,-1 1 0 0 0,0-1 0 0 0,1 0 0 0 0,-1 0 0 0 0,1 0 1 0 0,0-1-1 0 0,0 1 0 0 0,0 0 0 0 0,1-1 0 0 0,-1 1 0 0 0,-1-6 0 0 0,2 5 16 0 0,0-1-1 0 0,0 0 1 0 0,0 0 0 0 0,1 0-1 0 0,-1 0 1 0 0,1 0 0 0 0,0 0-1 0 0,1 0 1 0 0,-1 0 0 0 0,1 0-1 0 0,0 0 1 0 0,0 0 0 0 0,1 0-1 0 0,-1 0 1 0 0,1 1 0 0 0,0-1-1 0 0,1 1 1 0 0,-1-1 0 0 0,1 1-1 0 0,0 0 1 0 0,0 0 0 0 0,0 0-1 0 0,0 0 1 0 0,7-5 0 0 0,-3 3-24 0 0,1 1 0 0 0,0 0 1 0 0,0 0-1 0 0,1 0 1 0 0,-1 1-1 0 0,1 1 0 0 0,0-1 1 0 0,0 1-1 0 0,0 1 0 0 0,0 0 1 0 0,1 0-1 0 0,-1 1 0 0 0,15 0 1 0 0,-20 0-3 0 0,1 1 0 0 0,-1 1 0 0 0,0-1 1 0 0,1 1-1 0 0,-1-1 0 0 0,0 1 0 0 0,0 1 0 0 0,0-1 1 0 0,1 0-1 0 0,-1 1 0 0 0,0 0 0 0 0,-1 0 0 0 0,1 0 1 0 0,0 1-1 0 0,-1-1 0 0 0,1 1 0 0 0,-1 0 0 0 0,0 0 1 0 0,0 0-1 0 0,0 0 0 0 0,0 0 0 0 0,0 1 0 0 0,-1-1 0 0 0,0 1 1 0 0,1 0-1 0 0,-1 0 0 0 0,-1 0 0 0 0,1 0 0 0 0,-1 0 1 0 0,1 0-1 0 0,0 5 0 0 0,-1-3 0 0 0,-1 0 0 0 0,1 1 0 0 0,-1-1 0 0 0,0 1 0 0 0,-1-1 0 0 0,0 1 0 0 0,0-1 0 0 0,0 1 0 0 0,-1-1 0 0 0,0 0 0 0 0,0 0 0 0 0,0 0 0 0 0,-1 0 0 0 0,0 0 0 0 0,0-1 0 0 0,0 1 0 0 0,-1-1 0 0 0,0 1 0 0 0,0-1 0 0 0,0-1 0 0 0,-9 8 0 0 0,8-7 0 0 0,0-1 0 0 0,0 1 0 0 0,0-1 0 0 0,-1-1 0 0 0,1 1 0 0 0,-1-1 0 0 0,0 0 0 0 0,0 0 0 0 0,0-1 0 0 0,-1 0 0 0 0,1 0 0 0 0,0 0 0 0 0,-1-1 0 0 0,1 0 0 0 0,-1 0 0 0 0,0-1 0 0 0,1 0 0 0 0,-1 0 0 0 0,0 0 0 0 0,1-1 0 0 0,-8-1 0 0 0,9 0 0 0 0,1 0 0 0 0,-1 0 0 0 0,1 0 0 0 0,0-1 0 0 0,0 0 0 0 0,0 0 0 0 0,0 0 0 0 0,0 0 0 0 0,0 0 0 0 0,1-1 0 0 0,-1 0 0 0 0,1 1 0 0 0,0-1 0 0 0,1 0 0 0 0,-1-1 0 0 0,0 1 0 0 0,1 0 0 0 0,-2-8 0 0 0,1 6 0 0 0,1 0 0 0 0,0 0 0 0 0,0 0 0 0 0,1 0 0 0 0,0-1 0 0 0,0 1 0 0 0,0-1 0 0 0,1 1 0 0 0,0-1 0 0 0,0 1 0 0 0,1-1 0 0 0,0 1 0 0 0,2-10 0 0 0,1 5 0 0 0,1-1 0 0 0,0 1 0 0 0,1 0 0 0 0,0 0 0 0 0,1 1 0 0 0,1-1 0 0 0,-1 2 0 0 0,1-1 0 0 0,1 1 0 0 0,0 0 0 0 0,0 1 0 0 0,21-14 0 0 0,-25 17 0 0 0,1 2 0 0 0,1-1 0 0 0,-1 1 0 0 0,1 0 0 0 0,-1 0 0 0 0,1 0 0 0 0,0 1 0 0 0,0 0 0 0 0,0 1 0 0 0,0-1 0 0 0,0 1 0 0 0,0 1 0 0 0,0-1 0 0 0,1 1 0 0 0,-1 1 0 0 0,0-1 0 0 0,0 1 0 0 0,0 0 0 0 0,0 1 0 0 0,0 0 0 0 0,0 0 0 0 0,0 0 0 0 0,11 7 0 0 0,-14-7 0 0 0,1 1 0 0 0,-1 0 0 0 0,0 0 0 0 0,-1 0 0 0 0,1 1 0 0 0,0-1 0 0 0,-1 1 0 0 0,0 0 0 0 0,0 0 0 0 0,0 0 0 0 0,0 0 0 0 0,-1 1 0 0 0,1-1 0 0 0,-1 1 0 0 0,0-1 0 0 0,-1 1 0 0 0,1 0 0 0 0,-1 0 0 0 0,0 0 0 0 0,0 0 0 0 0,0 8 0 0 0,-1-7 0 0 0,0 1 0 0 0,0 0 0 0 0,-1-1 0 0 0,0 1 0 0 0,0 0 0 0 0,-1-1 0 0 0,0 1 0 0 0,0-1 0 0 0,0 0 0 0 0,-1 0 0 0 0,0 0 0 0 0,0 0 0 0 0,-1 0 0 0 0,1 0 0 0 0,-8 7 0 0 0,3-4 0 0 0,-1 0 0 0 0,1-1 0 0 0,-2-1 0 0 0,1 0 0 0 0,-1 0 0 0 0,0 0 0 0 0,-1-1 0 0 0,1-1 0 0 0,-15 6 0 0 0,21-10 0 0 0,0 1 0 0 0,0-1 0 0 0,0 0 0 0 0,-1 0 0 0 0,1 0 0 0 0,0-1 0 0 0,-1 1 0 0 0,1-1 0 0 0,0 0 0 0 0,-1-1 0 0 0,1 1 0 0 0,-1-1 0 0 0,1 1 0 0 0,0-1 0 0 0,0-1 0 0 0,-1 1 0 0 0,1 0 0 0 0,0-1 0 0 0,0 0 0 0 0,0 0 0 0 0,1 0 0 0 0,-1-1 0 0 0,0 1 0 0 0,1-1 0 0 0,0 0 0 0 0,-1 0 0 0 0,1 0 0 0 0,-4-6 0 0 0,2 3 0 0 0,1 1 0 0 0,0-1 0 0 0,1-1 0 0 0,-1 1 0 0 0,1 0 0 0 0,1-1 0 0 0,-1 1 0 0 0,1-1 0 0 0,0 0 0 0 0,1 0 0 0 0,-1 0 0 0 0,1 0 0 0 0,1 0 0 0 0,-1 0 0 0 0,1 0 0 0 0,1 0 0 0 0,0-8 0 0 0,2 4 0 0 0,-1 1 0 0 0,2 0 0 0 0,-1 0 0 0 0,1 0 0 0 0,1 0 0 0 0,0 1 0 0 0,0-1 0 0 0,1 1 0 0 0,0 0 0 0 0,15-15 0 0 0,-13 15 0 0 0,1 0 0 0 0,1 1 0 0 0,-1 1 0 0 0,1-1 0 0 0,1 2 0 0 0,20-12 0 0 0,-27 17 0 0 0,0-1 0 0 0,0 1 0 0 0,1-1 0 0 0,-1 1 0 0 0,0 0 0 0 0,0 1 0 0 0,0-1 0 0 0,1 1 0 0 0,-1-1 0 0 0,7 2 0 0 0,-8-1 0 0 0,-1 1 0 0 0,0 0 0 0 0,0-1 0 0 0,1 1 0 0 0,-1 0 0 0 0,0 0 0 0 0,0 0 0 0 0,0 0 0 0 0,0 0 0 0 0,0 1 0 0 0,0-1 0 0 0,-1 1 0 0 0,1-1 0 0 0,0 1 0 0 0,-1 0 0 0 0,1 0 0 0 0,-1-1 0 0 0,0 1 0 0 0,1 0 0 0 0,1 4 0 0 0,-1 0 0 0 0,0 0 0 0 0,-1 1 0 0 0,1-1 0 0 0,-1 0 0 0 0,0 1 0 0 0,-1-1 0 0 0,0 0 0 0 0,0 1 0 0 0,0-1 0 0 0,-1 0 0 0 0,1 1 0 0 0,-2-1 0 0 0,1 0 0 0 0,-1 1 0 0 0,0-1 0 0 0,0 0 0 0 0,0 0 0 0 0,-1-1 0 0 0,0 1 0 0 0,0 0 0 0 0,-1-1 0 0 0,-4 6 0 0 0,-3 5 0 0 0,-1-1 0 0 0,0-1 0 0 0,-1 0 0 0 0,-1-1 0 0 0,0 0 0 0 0,-23 16 0 0 0,30-24 0 0 0,-1 0 0 0 0,1-1 0 0 0,-1 0 0 0 0,0-1 0 0 0,0 0 0 0 0,0 0 0 0 0,0 0 0 0 0,0-1 0 0 0,-15 2 0 0 0,18-4 0 0 0,1 0 0 0 0,0 0 0 0 0,-1 0 0 0 0,1 0 0 0 0,-1-1 0 0 0,1 0 0 0 0,-1 0 0 0 0,1 0 0 0 0,0-1 0 0 0,0 1 0 0 0,0-1 0 0 0,0 0 0 0 0,0 0 0 0 0,0 0 0 0 0,0-1 0 0 0,0 0 0 0 0,1 1 0 0 0,0-1 0 0 0,-7-7 0 0 0,8 7 0 0 0,0-1 0 0 0,-1 1 0 0 0,1-1 0 0 0,1 0 0 0 0,-1 0 0 0 0,0 0 0 0 0,1 0 0 0 0,0 0 0 0 0,0 0 0 0 0,0 0 0 0 0,1 0 0 0 0,-1-1 0 0 0,1-5 0 0 0,0 1 0 0 0,0-1 0 0 0,1 1 0 0 0,0 0 0 0 0,5-18 0 0 0,-2 14 0 0 0,1 1 0 0 0,0 0 0 0 0,1 0 0 0 0,1 0 0 0 0,0 0 0 0 0,0 1 0 0 0,1 0 0 0 0,13-14 0 0 0,-17 21 0 0 0,0 0 0 0 0,0 0 0 0 0,0 0 0 0 0,1 0 0 0 0,-1 1 0 0 0,1 0 0 0 0,0-1 0 0 0,0 2 0 0 0,0-1 0 0 0,0 1 0 0 0,0 0 0 0 0,1 0 0 0 0,-1 0 0 0 0,1 1 0 0 0,-1-1 0 0 0,1 1 0 0 0,-1 1 0 0 0,1-1 0 0 0,0 1 0 0 0,0 0 0 0 0,10 2 0 0 0,-13-1 0 0 0,0 0 0 0 0,0 1 0 0 0,0-1 0 0 0,-1 1 0 0 0,1 0 0 0 0,0 0 0 0 0,-1 0 0 0 0,1 1 0 0 0,-1-1 0 0 0,0 0 0 0 0,0 1 0 0 0,0 0 0 0 0,0-1 0 0 0,0 1 0 0 0,-1 0 0 0 0,1 0 0 0 0,-1 0 0 0 0,2 6 0 0 0,1-1 0 0 0,-2 0 0 0 0,1 1 0 0 0,-1-1 0 0 0,0 1 0 0 0,-1-1 0 0 0,0 10 0 0 0,-1-8 0 0 0,0-1 0 0 0,-1 0 0 0 0,0 0 0 0 0,-1 0 0 0 0,0 0 0 0 0,0 0 0 0 0,-1 0 0 0 0,0 0 0 0 0,-1-1 0 0 0,0 1 0 0 0,0-1 0 0 0,-1 0 0 0 0,0-1 0 0 0,-10 13 0 0 0,10-15 0 0 0,0 0 0 0 0,0 0 0 0 0,-1 0 0 0 0,0-1 0 0 0,0 0 0 0 0,0 0 0 0 0,0-1 0 0 0,0 0 0 0 0,-1 0 0 0 0,0 0 0 0 0,1-1 0 0 0,-1 0 0 0 0,0 0 0 0 0,0 0 0 0 0,0-1 0 0 0,0 0 0 0 0,-1-1 0 0 0,1 0 0 0 0,-14-1 0 0 0,13 0 0 0 0,-1 0 0 0 0,1 0 0 0 0,0-1 0 0 0,0 0 0 0 0,0-1 0 0 0,0 0 0 0 0,0 0 0 0 0,1 0 0 0 0,-1-1 0 0 0,1 0 0 0 0,0-1 0 0 0,0 0 0 0 0,-9-8 0 0 0,12 9 0 0 0,1 0 0 0 0,-1 0 0 0 0,1-1 0 0 0,-1 0 0 0 0,1 0 0 0 0,1 1 0 0 0,-1-2 0 0 0,1 1 0 0 0,0 0 0 0 0,0 0 0 0 0,0-1 0 0 0,1 1 0 0 0,0-1 0 0 0,0 0 0 0 0,0 1 0 0 0,1-1 0 0 0,-1 0 0 0 0,1 1 0 0 0,1-1 0 0 0,1-9 0 0 0,1 4 0 0 0,0 0 0 0 0,0 0 0 0 0,1 1 0 0 0,1 0 0 0 0,-1 0 0 0 0,2 0 0 0 0,-1 0 0 0 0,2 1 0 0 0,-1 0 0 0 0,1 0 0 0 0,0 1 0 0 0,1 0 0 0 0,0 0 0 0 0,9-7 0 0 0,-12 11 0 0 0,0 0 0 0 0,0 0 0 0 0,0 1 0 0 0,0-1 0 0 0,1 1 0 0 0,0 0 0 0 0,-1 1 0 0 0,1-1 0 0 0,0 1 0 0 0,0 0 0 0 0,0 1 0 0 0,1-1 0 0 0,-1 1 0 0 0,0 1 0 0 0,0-1 0 0 0,1 1 0 0 0,-1 0 0 0 0,0 0 0 0 0,1 1 0 0 0,-1 0 0 0 0,0 0 0 0 0,0 0 0 0 0,1 1 0 0 0,-1 0 0 0 0,11 5 0 0 0,-13-4 0 0 0,-1-1 0 0 0,1 0 0 0 0,0 1 0 0 0,-1 0 0 0 0,0 0 0 0 0,0 0 0 0 0,0 0 0 0 0,0 1 0 0 0,0-1 0 0 0,0 1 0 0 0,-1-1 0 0 0,0 1 0 0 0,0 0 0 0 0,0 0 0 0 0,3 8 0 0 0,-3-5 0 0 0,-1 1 0 0 0,0-1 0 0 0,0 0 0 0 0,0 1 0 0 0,-1-1 0 0 0,0 1 0 0 0,-1-1 0 0 0,-2 14 0 0 0,-1-4 0 0 0,-1 1 0 0 0,0-1 0 0 0,-2 0 0 0 0,0 0 0 0 0,-1-1 0 0 0,-17 28 0 0 0,22-40 0 0 0,0 1 0 0 0,-1-1 0 0 0,0 0 0 0 0,1 0 0 0 0,-1 0 0 0 0,-1 0 0 0 0,1-1 0 0 0,0 1 0 0 0,-1-1 0 0 0,0 0 0 0 0,0-1 0 0 0,0 1 0 0 0,0-1 0 0 0,0 0 0 0 0,0 0 0 0 0,-1-1 0 0 0,1 1 0 0 0,-1-1 0 0 0,-5 0 0 0 0,6-1 0 0 0,1 0 0 0 0,0 0 0 0 0,-1 0 0 0 0,1-1 0 0 0,0 1 0 0 0,-1-1 0 0 0,1-1 0 0 0,0 1 0 0 0,0 0 0 0 0,0-1 0 0 0,0 0 0 0 0,0 0 0 0 0,0 0 0 0 0,0 0 0 0 0,1-1 0 0 0,-1 0 0 0 0,1 1 0 0 0,0-1 0 0 0,0 0 0 0 0,0-1 0 0 0,0 1 0 0 0,0-1 0 0 0,-4-6 0 0 0,5 7 0 0 0,0-1 0 0 0,1 1 0 0 0,-1-1 0 0 0,1 0 0 0 0,-1 0 0 0 0,1 1 0 0 0,0-1 0 0 0,1 0 0 0 0,-1 0 0 0 0,1 0 0 0 0,-1 0 0 0 0,1 0 0 0 0,0 0 0 0 0,1 0 0 0 0,-1 0 0 0 0,1 0 0 0 0,-1 0 0 0 0,1 0 0 0 0,1 1 0 0 0,0-5 0 0 0,1 1 0 0 0,1 1 0 0 0,-1 0 0 0 0,1 0 0 0 0,0 1 0 0 0,1-1 0 0 0,-1 1 0 0 0,1 0 0 0 0,0 0 0 0 0,0 0 0 0 0,1 1 0 0 0,6-5 0 0 0,-5 4 0 0 0,0 0 0 0 0,1 1 0 0 0,-1 0 0 0 0,1 0 0 0 0,0 1 0 0 0,0-1 0 0 0,1 2 0 0 0,-1-1 0 0 0,1 1 0 0 0,-1 1 0 0 0,1-1 0 0 0,-1 2 0 0 0,1-1 0 0 0,0 1 0 0 0,0 0 0 0 0,-1 1 0 0 0,1 0 0 0 0,0 0 0 0 0,12 4 0 0 0,-17-3 0 0 0,0 0 0 0 0,0 0 0 0 0,0 0 0 0 0,0 0 0 0 0,0 1 0 0 0,0-1 0 0 0,-1 1 0 0 0,1 0 0 0 0,-1 0 0 0 0,0 0 0 0 0,0 1 0 0 0,0-1 0 0 0,0 1 0 0 0,-1 0 0 0 0,0-1 0 0 0,1 1 0 0 0,-1 0 0 0 0,0 1 0 0 0,-1-1 0 0 0,1 0 0 0 0,-1 0 0 0 0,1 7 0 0 0,-1-4 0 0 0,-1 0 0 0 0,0 1 0 0 0,-1-1 0 0 0,0 0 0 0 0,0 0 0 0 0,-1 0 0 0 0,0 0 0 0 0,0 0 0 0 0,0 0 0 0 0,-1 0 0 0 0,0-1 0 0 0,0 1 0 0 0,-5 6 0 0 0,7-10 0 0 0,-1 0 0 0 0,0-1 0 0 0,0 1 0 0 0,0 0 0 0 0,0-1 0 0 0,0 0 0 0 0,0 1 0 0 0,0-1 0 0 0,-1 0 0 0 0,1 0 0 0 0,-1 0 0 0 0,0 0 0 0 0,0-1 0 0 0,1 1 0 0 0,-1-1 0 0 0,0 0 0 0 0,0 0 0 0 0,0 0 0 0 0,0 0 0 0 0,-1 0 0 0 0,1 0 0 0 0,0-1 0 0 0,0 0 0 0 0,0 0 0 0 0,-1 0 0 0 0,1 0 0 0 0,0 0 0 0 0,0 0 0 0 0,0-1 0 0 0,-1 0 0 0 0,1 1 0 0 0,0-1 0 0 0,0 0 0 0 0,0-1 0 0 0,0 1 0 0 0,0-1 0 0 0,1 1 0 0 0,-1-1 0 0 0,0 0 0 0 0,1 0 0 0 0,-1 0 0 0 0,1 0 0 0 0,0 0 0 0 0,-1 0 0 0 0,1-1 0 0 0,0 1 0 0 0,0-1 0 0 0,1 0 0 0 0,-1 0 0 0 0,1 1 0 0 0,-1-1 0 0 0,-1-6 0 0 0,2 5 0 0 0,0-1 0 0 0,0 0 0 0 0,0 1 0 0 0,1-1 0 0 0,0 0 0 0 0,0 0 0 0 0,0 1 0 0 0,0-1 0 0 0,1 0 0 0 0,0 0 0 0 0,0 1 0 0 0,0-1 0 0 0,0 1 0 0 0,1-1 0 0 0,0 1 0 0 0,0-1 0 0 0,0 1 0 0 0,0 0 0 0 0,1 0 0 0 0,5-7 0 0 0,-4 6 0 0 0,1 0 0 0 0,0 0 0 0 0,1 1 0 0 0,-1-1 0 0 0,1 1 0 0 0,-1 0 0 0 0,1 0 0 0 0,1 1 0 0 0,-1 0 0 0 0,0 0 0 0 0,1 1 0 0 0,-1-1 0 0 0,14-2 0 0 0,0 8-2847 0 0,-6 11-4044 0 0,4 29-9112 0 0,-10-22 11703 0 0,1 1 2106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13.2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773 143 744 0 0,'3'-6'1226'0'0,"0"0"0"0"0,0-1 0 0 0,-1 1 0 0 0,0 0-1 0 0,0-1 1 0 0,0 1 0 0 0,-1-1 0 0 0,0 0 0 0 0,-1 0 0 0 0,1-12 0 0 0,-1 16-816 0 0,0 1 0 0 0,-1-1 0 0 0,1 1 0 0 0,0-1 0 0 0,-1 1 0 0 0,1 0 0 0 0,-1-1 0 0 0,0 1 0 0 0,0 0 0 0 0,0 0-1 0 0,0-1 1 0 0,0 1 0 0 0,0 0 0 0 0,-1 0 0 0 0,1 0 0 0 0,-1 0 0 0 0,1 0 0 0 0,-1 1 0 0 0,0-1 0 0 0,1 0 0 0 0,-1 1 0 0 0,0-1 0 0 0,0 1 0 0 0,0 0 0 0 0,-1 0 0 0 0,1-1 0 0 0,0 1 0 0 0,0 1 0 0 0,-1-1 0 0 0,1 0 0 0 0,0 1 0 0 0,-5-1 0 0 0,-7 0-171 0 0,0 2 0 0 0,0-1 0 0 0,0 2 0 0 0,0 0-1 0 0,1 1 1 0 0,-1 0 0 0 0,0 1 0 0 0,1 1 0 0 0,0 0 0 0 0,0 0 0 0 0,-19 13 0 0 0,-17 11 831 0 0,-65 51 1 0 0,111-78-1070 0 0,-242 206-1 0 0,213-179 0 0 0,8-3-1255 0 0,21-22 820 0 0,0 0 0 0 0,-1 0-1 0 0,1 0 1 0 0,-1 0-1 0 0,1-1 1 0 0,-1 1-1 0 0,-1-1 1 0 0,1 0 0 0 0,0-1-1 0 0,-1 1 1 0 0,1 0-1 0 0,-1-1 1 0 0,0 0 0 0 0,1 0-1 0 0,-1-1 1 0 0,0 0-1 0 0,-10 2 1 0 0,15-3 268 0 0,-1 0 1 0 0,1 0-1 0 0,0 0 1 0 0,-1 0-1 0 0,1 0 1 0 0,0 0-1 0 0,0 0 1 0 0,-1 0-1 0 0,1 0 1 0 0,0 0-1 0 0,0 0 1 0 0,0 0-1 0 0,-1 0 1 0 0,1 0-1 0 0,0 0 1 0 0,0 0-1 0 0,-1 0 1 0 0,1-1-1 0 0,0 1 1 0 0,0 0-1 0 0,0 0 1 0 0,-2-1-1000 0 0,2 0 1000 0 0,0 1-1 0 0,0 0 1 0 0,0 0-1 0 0,0-1 1 0 0,0 1-1 0 0,0 0 1 0 0,0 0-1 0 0,0-1 1 0 0,0 1-1 0 0,0 0 1 0 0,0 0-1 0 0,0-1 1 0 0,0 1-1 0 0,6-16-5519 0 0,21-20-1813 0 0,-21 28 6038 0 0,12-13-160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13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60 283 720 0 0,'-5'-91'5504'0'0,"2"71"-3027"0"0,0 0 1 0 0,-1 0-1 0 0,-1 0 0 0 0,-14-32 0 0 0,14 32-117 0 0,5 17-1923 0 0,-1 0 1 0 0,1 0-1 0 0,-1 0 1 0 0,0 0-1 0 0,0 0 1 0 0,0 0-1 0 0,0 0 1 0 0,-1 0-1 0 0,1 0 1 0 0,-1 0-1 0 0,-3-3 1 0 0,47 77 4320 0 0,5-20-3975 0 0,77 68 0 0 0,-63-63-560 0 0,-11-10-650 0 0,-2 1 1 0 0,-3 3-1 0 0,-1 2 0 0 0,46 74 0 0 0,-84-112-1564 0 0,-21-44-21608 0 0,8 19 21028 0 0,6 1 623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14.1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609 41 720 0 0,'8'-12'2226'0'0,"20"-17"16217"0"0,-46 43-14942 0 0,-84 60-257 0 0,-162 133-1616 0 0,182-126-1520 0 0,-29 24-1573 0 0,72-78-1203 0 0,13-12-3383 0 0,25-14 5773 0 0,-1-39-17427 0 0,2 22 16098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14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45 168 1496 0 0,'0'-19'2700'0'0,"-1"0"-1"0"0,0 0 0 0 0,-1 1 1 0 0,-1-1-1 0 0,-1 0 0 0 0,-6-19 1 0 0,0 22 154 0 0,1 15-790 0 0,8 2-1999 0 0,0 1 1 0 0,1-1 0 0 0,-1 0 0 0 0,1 0 0 0 0,-1 1 0 0 0,1-1 0 0 0,0 1 0 0 0,0-1 0 0 0,-1 0 0 0 0,1 1-1 0 0,0-1 1 0 0,0 1 0 0 0,0-1 0 0 0,1 0 0 0 0,-1 1 0 0 0,0-1 0 0 0,0 0 0 0 0,1 1 0 0 0,-1-1 0 0 0,1 0-1 0 0,-1 1 1 0 0,1-1 0 0 0,1 2 0 0 0,3 8 120 0 0,3 10 56 0 0,2-1 0 0 0,1 0 0 0 0,23 33 0 0 0,-20-34-185 0 0,9 12 28 0 0,36 37-1 0 0,38 42-26 0 0,-41-42-87 0 0,-55-68 22 0 0,45 57-260 0 0,-43-53 14 0 0,0 1 1 0 0,-1-1-1 0 0,1 1 0 0 0,-1-1 1 0 0,0 1-1 0 0,-1 0 0 0 0,1 0 1 0 0,-1 0-1 0 0,0 0 1 0 0,0 0-1 0 0,1 6 0 0 0,-8 1-3603 0 0,42-23-14990 0 0,-18 6 17142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14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341 200 484 0 0,'125'-104'8205'0'0,"-11"8"5879"0"0,-124 109-10636 0 0,-37 45-2663 0 0,-272 250 58 0 0,289-279-841 0 0,18-18-72 0 0,0 0 0 0 0,-19 26 0 0 0,24-28-64 0 0,0 0 1 0 0,-1-1-1 0 0,-16 15 1 0 0,-5-4-1546 0 0,-2-11-3412 0 0,30-9 4664 0 0,0 1 1 0 0,0 0-1 0 0,0-1 1 0 0,1 1-1 0 0,-1-1 1 0 0,0 0-1 0 0,1 1 1 0 0,-1-1-1 0 0,0 1 1 0 0,1-1 0 0 0,-1 0-1 0 0,1 1 1 0 0,-1-1-1 0 0,1 0 1 0 0,-1 0-1 0 0,1 0 1 0 0,0 1-1 0 0,-1-1 1 0 0,1 0-1 0 0,0 0 1 0 0,0 0 0 0 0,-1 0-1 0 0,1 0 1 0 0,0 1-1 0 0,0-1 1 0 0,0 0-1 0 0,0 0 1 0 0,0 0-1 0 0,0 0 1 0 0,0 0-1 0 0,1 0 1 0 0,-1 1-1 0 0,0-1 1 0 0,0 0 0 0 0,1-2-1 0 0,0-5-1223 0 0,-1 1-448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15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89 208 304 0 0,'-21'-63'3700'0'0,"-19"-25"6553"0"0,13 32 204 0 0,27 62-9397 0 0,4 12-378 0 0,22 32-160 0 0,3-2-1 0 0,2 0 0 0 0,1-3 1 0 0,41 45-1 0 0,-8-10-532 0 0,-39-47-172 0 0,-4-6-562 0 0,-1 0 0 0 0,-2 2 0 0 0,22 40 0 0 0,-26-39-1074 0 0,13 26-4572 0 0,-25-50 4747 0 0,-1 0 0 0 0,0 1 1 0 0,0-1-1 0 0,-1 0 1 0 0,0 1-1 0 0,1 11 0 0 0,0-7-1023 0 0,6 0 505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15.6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871 166 600 0 0,'25'-18'1321'0'0,"-17"13"-290"0"0,0 0 0 0 0,0-1 0 0 0,0 1 0 0 0,-1-2 1 0 0,0 1-1 0 0,0-1 0 0 0,-1 0 0 0 0,0 0 0 0 0,0 0 0 0 0,0-1 0 0 0,-1 0 0 0 0,0 0 0 0 0,-1-1 0 0 0,4-9 1 0 0,-8 18-883 0 0,1-1 0 0 0,-1 0 0 0 0,0 0 0 0 0,0 0 1 0 0,1 0-1 0 0,-1 0 0 0 0,0 0 0 0 0,0 0 0 0 0,0 0 1 0 0,0 0-1 0 0,0 0 0 0 0,0 0 0 0 0,-1 0 0 0 0,1 0 1 0 0,0 0-1 0 0,0 0 0 0 0,-1 1 0 0 0,1-1 1 0 0,0 0-1 0 0,-1 0 0 0 0,1 0 0 0 0,-1 0 0 0 0,1 1 1 0 0,-1-1-1 0 0,0 0 0 0 0,1 0 0 0 0,-1 1 0 0 0,-1-2 1 0 0,0 1 60 0 0,0 0 0 0 0,-1 0 1 0 0,1 0-1 0 0,0 0 0 0 0,-1 0 1 0 0,1 0-1 0 0,-1 1 1 0 0,1-1-1 0 0,-1 1 0 0 0,-4 0 1 0 0,-3 0 190 0 0,0 0 1 0 0,0 1-1 0 0,0 1 1 0 0,-18 4-1 0 0,-22 15 148 0 0,2 2-1 0 0,1 2 0 0 0,-78 55 0 0 0,108-69-502 0 0,-140 96 105 0 0,-61 40-96 0 0,69-57-3002 0 0,104-69-1447 0 0,14-15-4332 0 0,30-16 334 0 0,1 4 5386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16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1 299 388 0 0,'7'-16'883'0'0,"0"0"-1"0"0,-1-1 1 0 0,0 0 0 0 0,2-18-1 0 0,-2 2 2703 0 0,-2 0 1 0 0,0-59-1 0 0,-12 53 3719 0 0,16 63-6194 0 0,11 14-853 0 0,2-1 1 0 0,1-1-1 0 0,2-1 1 0 0,1-1-1 0 0,43 44 0 0 0,5 9-793 0 0,-25-28-537 0 0,20 25-3046 0 0,-54-64 1251 0 0,0 0 1 0 0,14 30 0 0 0,-26-45 2174 0 0,0 1 1 0 0,0-1-1 0 0,0 1 1 0 0,-1-1-1 0 0,0 1 1 0 0,0 0-1 0 0,0 0 1 0 0,-1-1-1 0 0,0 1 1 0 0,0 0-1 0 0,0 0 1 0 0,-2 8-1 0 0,-6 13-1153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16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668 112 764 0 0,'9'-14'2668'0'0,"-1"-12"5485"0"0,-8 25-7836 0 0,0 0 0 0 0,0 1-1 0 0,1-1 1 0 0,-1 0 0 0 0,-1 1-1 0 0,1-1 1 0 0,0 0 0 0 0,0 1-1 0 0,0-1 1 0 0,0 0 0 0 0,0 1 0 0 0,-1-1-1 0 0,1 0 1 0 0,0 1 0 0 0,0-1-1 0 0,-1 0 1 0 0,1 1 0 0 0,-1-1-1 0 0,1 1 1 0 0,0-1 0 0 0,-1 1 0 0 0,0-2-1 0 0,0 2-102 0 0,0 0-1 0 0,0-1 1 0 0,0 1-1 0 0,-1 0 1 0 0,1-1 0 0 0,0 1-1 0 0,0 0 1 0 0,0 0-1 0 0,0 0 1 0 0,0 0-1 0 0,-1 0 1 0 0,1 1-1 0 0,0-1 1 0 0,0 0-1 0 0,0 0 1 0 0,0 1-1 0 0,0-1 1 0 0,0 1 0 0 0,-1 0-1 0 0,-26 10 776 0 0,0 2 1 0 0,-39 25-1 0 0,-105 86-1073 0 0,159-114 112 0 0,3-3-182 0 0,-127 93-2676 0 0,63-58-2455 0 0,-5-12-5459 0 0,42-26 5935 0 0,26-8 3119 0 0</inkml:trace>
  <inkml:trace contextRef="#ctx0" brushRef="#br0" timeOffset="1">1 101 504 0 0,'7'-45'3855'0'0,"-7"39"-2659"0"0,0 1 1 0 0,1 0-1 0 0,0-1 0 0 0,0 1 1 0 0,0 0-1 0 0,0 0 1 0 0,5-10-1 0 0,-6 15-961 0 0,1-1 1 0 0,0 1-1 0 0,-1-1 1 0 0,1 1 0 0 0,0 0-1 0 0,0-1 1 0 0,0 1-1 0 0,-1 0 1 0 0,1 0-1 0 0,0 0 1 0 0,0-1-1 0 0,0 1 1 0 0,0 0-1 0 0,-1 0 1 0 0,1 0-1 0 0,0 0 1 0 0,0 1-1 0 0,0-1 1 0 0,0 0-1 0 0,-1 0 1 0 0,1 0-1 0 0,0 1 1 0 0,0-1-1 0 0,-1 0 1 0 0,1 1-1 0 0,0-1 1 0 0,0 0-1 0 0,-1 1 1 0 0,1-1-1 0 0,0 1 1 0 0,-1 0-1 0 0,1-1 1 0 0,0 1-1 0 0,33 26 1078 0 0,-25-20-567 0 0,225 183 1000 0 0,-83-58-10395 0 0,-150-131 8558 0 0,9 6-1473 0 0,-1 2 0 0 0,1-1 0 0 0,-1 1 0 0 0,-1 1 0 0 0,0 0 0 0 0,0 0 0 0 0,-1 0 0 0 0,12 23 0 0 0,-10-11-694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28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40 126 1104 0 0,'-9'-8'2651'0'0,"-10"-7"3735"0"0,19 15-6253 0 0,-1 0-1 0 0,1 0 1 0 0,0 0-1 0 0,-1 0 1 0 0,1 0 0 0 0,0 0-1 0 0,-1 0 1 0 0,1 0-1 0 0,0 0 1 0 0,-1 0-1 0 0,1 0 1 0 0,0 0-1 0 0,-1 0 1 0 0,1 0-1 0 0,0 0 1 0 0,-1 0 0 0 0,1 0-1 0 0,0 0 1 0 0,-1 0-1 0 0,1 1 1 0 0,0-1-1 0 0,-1 0 1 0 0,1 0-1 0 0,0 0 1 0 0,-1 1-1 0 0,1-1 1 0 0,0 0-1 0 0,0 0 1 0 0,-1 1 0 0 0,1-1-1 0 0,0 0 1 0 0,0 0-1 0 0,0 1 1 0 0,-1-1-1 0 0,1 0 1 0 0,0 1-1 0 0,0-1 1 0 0,0 0-1 0 0,0 1 1 0 0,0-1-1 0 0,0 0 1 0 0,0 1 0 0 0,0-1-1 0 0,0 1 1 0 0,0-1-1 0 0,0 0 1 0 0,0 1-1 0 0,0-1 1 0 0,0 0-1 0 0,0 1 1 0 0,0-1-1 0 0,0 0 1 0 0,0 1 0 0 0,0-1-1 0 0,1 1 1 0 0,-1 2 133 0 0,1-1 0 0 0,0 1 0 0 0,-1 0 0 0 0,1 0 0 0 0,0-1 0 0 0,1 1 0 0 0,-1-1 0 0 0,0 1 0 0 0,1-1 0 0 0,0 1 0 0 0,-1-1 0 0 0,1 0 0 0 0,0 0 1 0 0,0 0-1 0 0,0 0 0 0 0,0 0 0 0 0,1 0 0 0 0,-1-1 0 0 0,0 1 0 0 0,1-1 0 0 0,-1 1 0 0 0,1-1 0 0 0,3 1 0 0 0,1 2-59 0 0,1-1-1 0 0,-1-1 1 0 0,1 1 0 0 0,0-1-1 0 0,0-1 1 0 0,-1 1 0 0 0,13 0-1 0 0,-15-2-158 0 0,-1 0-1 0 0,0 0 1 0 0,1 0-1 0 0,-1 0 1 0 0,0 0-1 0 0,1-1 1 0 0,-1 0-1 0 0,0 0 0 0 0,0 0 1 0 0,0 0-1 0 0,0-1 1 0 0,0 1-1 0 0,0-1 1 0 0,0 0-1 0 0,0 0 1 0 0,0-1-1 0 0,-1 1 1 0 0,0-1-1 0 0,1 0 1 0 0,-1 0-1 0 0,0 0 0 0 0,0 0 1 0 0,0-1-1 0 0,-1 1 1 0 0,1-1-1 0 0,3-6 1 0 0,-5 7-20 0 0,1-1 1 0 0,-1 1-1 0 0,1-1 1 0 0,-1 0-1 0 0,0 0 1 0 0,-1 1-1 0 0,1-1 1 0 0,-1 0-1 0 0,1 0 1 0 0,-1 0-1 0 0,0 0 1 0 0,-1 0-1 0 0,1 1 1 0 0,-1-1-1 0 0,1 0 1 0 0,-1 0-1 0 0,0 0 0 0 0,0 1 1 0 0,-1-1-1 0 0,1 1 1 0 0,-1-1-1 0 0,0 1 1 0 0,0-1-1 0 0,0 1 1 0 0,0 0-1 0 0,-1 0 1 0 0,1 0-1 0 0,-1 0 1 0 0,0 1-1 0 0,0-1 1 0 0,0 1-1 0 0,0-1 1 0 0,0 1-1 0 0,0 0 1 0 0,-1 0-1 0 0,1 0 1 0 0,-1 1-1 0 0,1-1 1 0 0,-1 1-1 0 0,0 0 1 0 0,1 0-1 0 0,-1 0 1 0 0,0 1-1 0 0,0-1 0 0 0,0 1 1 0 0,0 0-1 0 0,0 0 1 0 0,1 0-1 0 0,-1 1 1 0 0,0-1-1 0 0,0 1 1 0 0,0 0-1 0 0,1 0 1 0 0,-1 0-1 0 0,0 1 1 0 0,-6 3-1 0 0,5-3 12 0 0,1 2-1 0 0,-1-1 1 0 0,1 1-1 0 0,0-1 1 0 0,0 1-1 0 0,0 0 1 0 0,1 1-1 0 0,0-1 1 0 0,-1 1-1 0 0,1-1 1 0 0,1 1-1 0 0,-1 0 1 0 0,1 0-1 0 0,0 0 1 0 0,0 0-1 0 0,0 1 1 0 0,1-1-1 0 0,-1 0 1 0 0,1 1-1 0 0,1-1 1 0 0,-1 1-1 0 0,1-1 1 0 0,0 1-1 0 0,1 9 1 0 0,0-9 17 0 0,-1 0 1 0 0,1 0 0 0 0,1 0-1 0 0,-1 0 1 0 0,1-1 0 0 0,0 1 0 0 0,0 0-1 0 0,1-1 1 0 0,-1 0 0 0 0,1 1-1 0 0,1-1 1 0 0,-1 0 0 0 0,1 0 0 0 0,0-1-1 0 0,0 1 1 0 0,0-1 0 0 0,0 0 0 0 0,1 0-1 0 0,-1 0 1 0 0,1-1 0 0 0,0 0-1 0 0,8 4 1 0 0,-1-2-46 0 0,0-2 0 0 0,1 1 0 0 0,-1-2-1 0 0,1 1 1 0 0,0-2 0 0 0,0 0 0 0 0,0 0 0 0 0,21-3 0 0 0,3 1-214 0 0,-20-2-900 0 0,-42-14-20211 0 0,23 16 20216 0 0,0 1 0 0 0,0 0 0 0 0,-3 1 0 0 0,-13 3-1491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16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956 44 1640 0 0,'0'-2'411'0'0,"0"0"-1"0"0,0 1 0 0 0,0-1 1 0 0,0 1-1 0 0,-1-1 0 0 0,1 1 1 0 0,0-1-1 0 0,-1 1 0 0 0,1-1 1 0 0,-1 1-1 0 0,0-1 0 0 0,0 1 1 0 0,1-1-1 0 0,-1 1 0 0 0,0 0 1 0 0,0 0-1 0 0,0-1 0 0 0,0 1 1 0 0,0 0-1 0 0,-1 0 1 0 0,1 0-1 0 0,-2-1 0 0 0,0 0 173 0 0,-1 1-1 0 0,1-1 1 0 0,-1 1 0 0 0,1 0-1 0 0,-1 0 1 0 0,0 0 0 0 0,1 0-1 0 0,-1 1 1 0 0,-5-1-1 0 0,-4 1 560 0 0,0 1 0 0 0,0 0-1 0 0,1 0 1 0 0,-24 7-1 0 0,-10 7-309 0 0,0 2 1 0 0,2 2-1 0 0,0 1 1 0 0,-69 45-1 0 0,37-13-742 0 0,-104 91 0 0 0,81-46-237 0 0,-7 6-2474 0 0,71-78-326 0 0,14-16-2383 0 0,30-29-7418 0 0,-7 18 11775 0 0,14-14-655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17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1 245 1332 0 0,'4'-20'1721'0'0,"-1"-1"0"0"0,0 1 0 0 0,-1-29 0 0 0,-3-26 5714 0 0,0 16 1441 0 0,2 61-8697 0 0,0 0 0 0 0,0 1 0 0 0,0-1 0 0 0,0 0 0 0 0,1 0 0 0 0,-1 0 0 0 0,1 0 0 0 0,-1 0 0 0 0,1-1 0 0 0,0 1 1 0 0,0 0-1 0 0,0-1 0 0 0,0 1 0 0 0,3 1 0 0 0,6 5 217 0 0,116 132 1838 0 0,-68-73-1952 0 0,114 122-890 0 0,-142-155-1398 0 0,-1 2 0 0 0,33 51 0 0 0,-54-70-36 0 0,17 24-4500 0 0,-25-40 6135 0 0,-1 0-1 0 0,1 0 1 0 0,-1 0 0 0 0,1 0 0 0 0,0 0 0 0 0,0 0 0 0 0,0 0 0 0 0,-1-1 0 0 0,1 1 0 0 0,0 0-1 0 0,0-1 1 0 0,0 1 0 0 0,0-1 0 0 0,0 1 0 0 0,0-1 0 0 0,0 1 0 0 0,0-1 0 0 0,0 0-1 0 0,0 1 1 0 0,1-1 0 0 0,-1 0 0 0 0,0 0 0 0 0,0 0 0 0 0,0 0 0 0 0,0 0 0 0 0,0 0-1 0 0,0 0 1 0 0,1 0 0 0 0,-1-1 0 0 0,0 1 0 0 0,2-1 0 0 0,-2-3-1152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17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646 271 552 0 0,'2'-2'255'0'0,"24"-22"2117"0"0,-1-2-1 0 0,-2 0 1 0 0,0-1 0 0 0,22-37 0 0 0,-44 62-1983 0 0,0-1 0 0 0,1 1 0 0 0,-1-1-1 0 0,0 1 1 0 0,0-1 0 0 0,-1 0 0 0 0,1 1 0 0 0,0-1 0 0 0,-1 0 0 0 0,0 1 0 0 0,0-1 0 0 0,0 0 0 0 0,0 0 0 0 0,0-4-1 0 0,-1 6-268 0 0,1 0-1 0 0,-1 0 1 0 0,0 0-1 0 0,1 0 0 0 0,-1 0 1 0 0,0 1-1 0 0,1-1 0 0 0,-1 0 1 0 0,0 1-1 0 0,0-1 0 0 0,0 0 1 0 0,1 1-1 0 0,-1-1 1 0 0,0 1-1 0 0,0-1 0 0 0,0 1 1 0 0,0 0-1 0 0,0-1 0 0 0,0 1 1 0 0,0 0-1 0 0,0 0 0 0 0,0-1 1 0 0,0 1-1 0 0,0 0 1 0 0,0 0-1 0 0,0 0 0 0 0,0 0 1 0 0,0 1-1 0 0,0-1 0 0 0,0 0 1 0 0,0 0-1 0 0,0 1 1 0 0,0-1-1 0 0,0 0 0 0 0,0 1 1 0 0,0-1-1 0 0,0 1 0 0 0,0-1 1 0 0,-1 2-1 0 0,-27 12 597 0 0,0 1 0 0 0,2 2-1 0 0,0 0 1 0 0,-40 35 0 0 0,35-27-475 0 0,-63 55 74 0 0,-107 117 0 0 0,74-69-602 0 0,50-48-974 0 0,30-28-3956 0 0,84-75-13668 0 0,-25 8 17251 0 0</inkml:trace>
  <inkml:trace contextRef="#ctx0" brushRef="#br0" timeOffset="1">279 292 708 0 0,'10'-28'2335'0'0,"11"-51"-1"0"0,-2-30 5758 0 0,-9 66-4304 0 0,-10 41-3410 0 0,1 0 0 0 0,-1-1 0 0 0,1 1-1 0 0,0 0 1 0 0,-1 0 0 0 0,1 0 0 0 0,0 0 0 0 0,0 0 0 0 0,1 0 0 0 0,-1 0 0 0 0,0 0 0 0 0,0 1 0 0 0,1-1 0 0 0,2-2-1 0 0,-1 5-125 0 0,0 1-1 0 0,0 0 0 0 0,0 0 0 0 0,-1 1 0 0 0,1-1 0 0 0,-1 0 0 0 0,1 1 0 0 0,-1 0 0 0 0,0-1 1 0 0,0 1-1 0 0,0 0 0 0 0,2 5 0 0 0,1-1 134 0 0,57 78 1359 0 0,89 96 0 0 0,-19-36-3018 0 0,-76-76-2649 0 0,-22-24-2927 0 0,-24-27 1255 0 0,-10-18 5442 0 0,0 1-1 0 0,0-1 1 0 0,0 0 0 0 0,0 0 0 0 0,1 1-1 0 0,-1-1 1 0 0,0 0 0 0 0,0 0 0 0 0,0 1-1 0 0,0-1 1 0 0,0 0 0 0 0,0 1 0 0 0,0-1-1 0 0,0 0 1 0 0,0 0 0 0 0,0 1 0 0 0,0-1-1 0 0,0 0 1 0 0,0 1 0 0 0,0-1 0 0 0,0 0-1 0 0,-1 0 1 0 0,1 1 0 0 0,0-1 0 0 0,0 0-1 0 0,0 0 1 0 0,0 1 0 0 0,0-1 0 0 0,-1 0-1 0 0,1 0 1 0 0,0 1 0 0 0,0-1 0 0 0,0 0-1 0 0,-1 0 1 0 0,1 0 0 0 0,0 0 0 0 0,0 1-1 0 0,-1-1 1 0 0,1 0 0 0 0,0 0 0 0 0,0 0-1 0 0,-1 0 1 0 0,1 0 0 0 0,0 0 0 0 0,0 0-1 0 0,-1 0 1 0 0,1 0 0 0 0,0 1 0 0 0,-1-1-1 0 0,1 0 1 0 0,0 0 0 0 0,0-1-1 0 0,-1 1 1 0 0,1 0 0 0 0,0 0 0 0 0,-1 0-1 0 0,1 0 1 0 0,0 0 0 0 0,0 0 0 0 0,-1 0-1 0 0,1 0 1 0 0,0 0 0 0 0,0-1 0 0 0,-1 1-1 0 0,1 0 1 0 0,-10-5-1665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19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1124 17 396 0 0,'-6'-2'20328'0'0,"-28"-8"-19042"0"0,-33 6-867 0 0,1 3 0 0 0,-1 3 1 0 0,-117 19-1 0 0,170-19-336 0 0,0 1 0 0 0,-1 0 1 0 0,1 1-1 0 0,0 1 0 0 0,-22 11 0 0 0,28-12-21 0 0,1 1 0 0 0,0 0 0 0 0,0 0 0 0 0,0 0 0 0 0,1 1 0 0 0,-1 0 0 0 0,2 1 0 0 0,-1-1 0 0 0,1 1 0 0 0,-8 12 0 0 0,6-6 7 0 0,1 0 0 0 0,0 0 0 0 0,1 1 0 0 0,0-1 0 0 0,1 1 0 0 0,-4 27 0 0 0,4-3 84 0 0,1 53 1 0 0,-7 67 91 0 0,7-110-84 0 0,-2 0 0 0 0,-3-1 0 0 0,-24 88-1 0 0,19-62 42 0 0,10-53-135 0 0,0 1 1 0 0,-9 27-1 0 0,-80 334 619 0 0,70-274-567 0 0,11-42-34 0 0,-2 76 0 0 0,8-74-32 0 0,-15 75 0 0 0,5-18-22 0 0,1-6-10 0 0,5-52 40 0 0,-1 110 0 0 0,2-9 100 0 0,4 48 22 0 0,6-144-30 0 0,-10 87 0 0 0,4-92 32 0 0,5 91 1 0 0,1-52-37 0 0,7 139 74 0 0,-4-173-187 0 0,-2-49-16 0 0,-2 1 0 0 0,-2 35-1 0 0,-34 393 1095 0 0,25-258-729 0 0,7-129-260 0 0,8 118-1 0 0,1-33-85 0 0,-23 225 43 0 0,7-266-85 0 0,0-17 8 0 0,1-11 10 0 0,0-19-7 0 0,7-44-8 0 0,0-1 0 0 0,-1 1 0 0 0,-1-1 0 0 0,-7 21 1 0 0,1-7 7 0 0,-10 44 1 0 0,3-8 24 0 0,16-59 26 0 0,0 0 0 0 0,0 0 0 0 0,1 0-1 0 0,0 1 1 0 0,1 9 0 0 0,0 3 382 0 0,-1-18-432 0 0,1-1 0 0 0,-1 0 0 0 0,1 0 0 0 0,-1 0 0 0 0,1 0 0 0 0,0 0 1 0 0,0 0-1 0 0,0 0 0 0 0,0 0 0 0 0,1 0 0 0 0,-1 0 0 0 0,0-1 0 0 0,1 1 0 0 0,-1-1 1 0 0,1 1-1 0 0,0-1 0 0 0,-1 1 0 0 0,1-1 0 0 0,0 0 0 0 0,0 0 0 0 0,4 2 0 0 0,47 19 117 0 0,-41-17-117 0 0,24 6-9 0 0,0 0 0 0 0,1-2 0 0 0,61 6 0 0 0,116-2 0 0 0,-169-12 0 0 0,163 12-2315 0 0,80 3-4954 0 0,-228-16 5242 0 0,-1-3 1 0 0,106-18-1 0 0,-132 14-1016 0 0,-1-2 1 0 0,0-1-1 0 0,0-1 0 0 0,34-18 1 0 0,-18 2 1236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20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 90 12 0 0,'-35'-14'4045'0'0,"33"14"-3654"0"0,1-1-1 0 0,0 1 1 0 0,-1-1-1 0 0,1 0 1 0 0,0 1 0 0 0,0-1-1 0 0,-1 0 1 0 0,1 0-1 0 0,0 0 1 0 0,0 0 0 0 0,0 0-1 0 0,0 0 1 0 0,0 0 0 0 0,0-1-1 0 0,1 1 1 0 0,-1 0-1 0 0,0 0 1 0 0,0-1 0 0 0,1 1-1 0 0,-1 0 1 0 0,0-3-1 0 0,2 2-254 0 0,0 1-1 0 0,0 0 1 0 0,-1 0-1 0 0,1 1 0 0 0,0-1 1 0 0,0 0-1 0 0,0 0 1 0 0,0 0-1 0 0,0 1 0 0 0,1-1 1 0 0,-1 0-1 0 0,0 1 0 0 0,0-1 1 0 0,0 1-1 0 0,1 0 1 0 0,-1-1-1 0 0,0 1 0 0 0,0 0 1 0 0,3-1-1 0 0,33-6 796 0 0,-30 6-616 0 0,119-15 1000 0 0,0 5 1 0 0,206 9-1 0 0,-162 4-621 0 0,15-2 1534 0 0,-183 0-2224 0 0,-1 0 0 0 0,1 0 0 0 0,0 1-1 0 0,-1-1 1 0 0,1 1 0 0 0,0 0 0 0 0,-1-1 0 0 0,1 1 0 0 0,-1 0 0 0 0,1 0-1 0 0,-1 0 1 0 0,0 0 0 0 0,1 0 0 0 0,-1 0 0 0 0,0 0 0 0 0,0 0-1 0 0,0 1 1 0 0,0-1 0 0 0,0 0 0 0 0,0 1 0 0 0,0-1 0 0 0,0 1-1 0 0,0-1 1 0 0,-1 1 0 0 0,1-1 0 0 0,0 1 0 0 0,-1 0 0 0 0,0-1-1 0 0,1 1 1 0 0,-1 0 0 0 0,0-1 0 0 0,0 3 0 0 0,2 10-9 0 0,-1 1 1 0 0,-1 28 0 0 0,-1-22 5 0 0,-4 89 226 0 0,-26 143-1 0 0,-2 30 710 0 0,27-196-621 0 0,-6 174 589 0 0,22 1242 1854 0 0,-10-1422-2658 0 0,-11 817 1586 0 0,-31-390-902 0 0,-2 136-52 0 0,73 57-220 0 0,-15-526-512 0 0,1 15 0 0 0,16 154 0 0 0,-15-130 0 0 0,-13-24 0 0 0,-5-108 0 0 0,2-59 0 0 0,-1 0 0 0 0,-1-1 0 0 0,-1 1 0 0 0,-1-1 0 0 0,-2 0 0 0 0,0 0 0 0 0,-1 0 0 0 0,-12 24 0 0 0,14-35 0 0 0,-1 0 0 0 0,0 0 0 0 0,0-1 0 0 0,-2 0 0 0 0,1 0 0 0 0,-1-1 0 0 0,0 0 0 0 0,-1-1 0 0 0,0 1 0 0 0,-1-2 0 0 0,1 1 0 0 0,-1-1 0 0 0,-1-1 0 0 0,1 0 0 0 0,-1 0 0 0 0,-22 7 0 0 0,9-7-264 0 0,-1 0 0 0 0,0-2 0 0 0,-1-1 1 0 0,1-1-1 0 0,0-2 0 0 0,-50-4 0 0 0,-1-5-1161 0 0,-77-21-1 0 0,110 20-856 0 0,1-1-1 0 0,0-3 0 0 0,1-2 1 0 0,0-1-1 0 0,2-2 0 0 0,0-2 1 0 0,1-1-1 0 0,1-2 1 0 0,2-2-1 0 0,-37-33 0 0 0,21 5-25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21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93 156 0 0,'-31'-5'2763'0'0,"-20"-5"3717"0"0,6-7 5401 0 0,44 17-11797 0 0,1 0-1 0 0,0 0 1 0 0,0-1 0 0 0,0 1-1 0 0,0 0 1 0 0,0 0 0 0 0,0 0-1 0 0,0-1 1 0 0,0 1 0 0 0,0 0-1 0 0,0 0 1 0 0,0 0 0 0 0,0-1-1 0 0,0 1 1 0 0,0 0 0 0 0,0 0-1 0 0,0-1 1 0 0,0 1 0 0 0,0 0-1 0 0,0 0 1 0 0,0 0 0 0 0,1-1-1 0 0,-1 1 1 0 0,0 0 0 0 0,0 0-1 0 0,0 0 1 0 0,0 0 0 0 0,0-1 0 0 0,1 1-1 0 0,-1 0 1 0 0,0 0 0 0 0,0 0-1 0 0,0 0 1 0 0,0 0 0 0 0,1 0-1 0 0,-1-1 1 0 0,0 1 0 0 0,0 0-1 0 0,0 0 1 0 0,1 0 0 0 0,-1 0-1 0 0,0 0 1 0 0,0 0 0 0 0,0 0-1 0 0,1 0 1 0 0,-1 0 0 0 0,0 0-1 0 0,0 0 1 0 0,0 0 0 0 0,1 0-1 0 0,-1 0 1 0 0,0 0 0 0 0,0 0-1 0 0,1 0 1 0 0,28-8 1297 0 0,35-5-977 0 0,76-2 479 0 0,209 3 0 0 0,-587 20-15 0 0,110-1-424 0 0,-130-10 1 0 0,220 2-395 0 0,-19-4-1019 0 0,54 4-201 0 0,3 1 484 0 0,1-1 0 0 0,0 0 0 0 0,0 0 0 0 0,-1 0 0 0 0,1 1 1 0 0,0-1-1 0 0,0 0 0 0 0,0 1 0 0 0,0-1 0 0 0,0 1 0 0 0,0-1 0 0 0,0 1 1 0 0,0-1-1 0 0,0 1 0 0 0,0 0 0 0 0,0-1 0 0 0,0 1 0 0 0,0 0 0 0 0,0 0 1 0 0,0 0-1 0 0,1 0 0 0 0,-1 0 0 0 0,0 0 0 0 0,1 0 0 0 0,29 0-7966 0 0,-20 5 6182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24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665 220 232 0 0,'1'-3'498'0'0,"1"0"1"0"0,-1 1-1 0 0,0-1 1 0 0,0 0-1 0 0,0 0 0 0 0,0 0 1 0 0,0 0-1 0 0,-1 0 0 0 0,0 0 1 0 0,1-1-1 0 0,-1 1 1 0 0,-1-5-1 0 0,0-1 1756 0 0,-1 0-1 0 0,0 1 1 0 0,-1-1 0 0 0,0 0-1 0 0,-6-12 1 0 0,8 20-2159 0 0,1 1 1 0 0,0-1-1 0 0,-1 0 0 0 0,1 0 1 0 0,0 0-1 0 0,-1 1 0 0 0,1-1 0 0 0,-1 0 1 0 0,0 1-1 0 0,1-1 0 0 0,-1 0 0 0 0,1 1 1 0 0,-1-1-1 0 0,0 1 0 0 0,0-1 0 0 0,1 1 1 0 0,-1-1-1 0 0,0 1 0 0 0,0-1 0 0 0,0 1 1 0 0,1 0-1 0 0,-1 0 0 0 0,0-1 1 0 0,0 1-1 0 0,0 0 0 0 0,0 0 0 0 0,0 0 1 0 0,1 0-1 0 0,-1 0 0 0 0,0 0 0 0 0,0 0 1 0 0,0 0-1 0 0,0 0 0 0 0,0 0 0 0 0,0 1 1 0 0,1-1-1 0 0,-1 0 0 0 0,0 0 1 0 0,0 1-1 0 0,0-1 0 0 0,1 1 0 0 0,-1-1 1 0 0,0 1-1 0 0,0-1 0 0 0,1 1 0 0 0,-1-1 1 0 0,0 1-1 0 0,1 0 0 0 0,-1-1 0 0 0,1 1 1 0 0,-1 1-1 0 0,-9 13 126 0 0,2 1 1 0 0,0 0-1 0 0,1 1 1 0 0,1-1-1 0 0,0 1 1 0 0,-4 23-1 0 0,-5 13 22 0 0,-26 110 84 0 0,-3 9 88 0 0,36-131-248 0 0,-2 7 160 0 0,10-46-270 0 0,-1 0 0 0 0,1 0 0 0 0,-1 0 0 0 0,0 0 0 0 0,0 0 1 0 0,0 0-1 0 0,0 0 0 0 0,0 0 0 0 0,-1 0 0 0 0,1 0 1 0 0,0-1-1 0 0,-1 1 0 0 0,1 0 0 0 0,-4 2 0 0 0,5-4-44 0 0,-1 0-1 0 0,1 0 1 0 0,0 0-1 0 0,0 0 1 0 0,0 0-1 0 0,-1 0 0 0 0,1 0 1 0 0,0 1-1 0 0,0-1 1 0 0,-1 0-1 0 0,1 0 1 0 0,0 0-1 0 0,0 0 0 0 0,-1 0 1 0 0,1 0-1 0 0,0 0 1 0 0,0-1-1 0 0,-1 1 1 0 0,1 0-1 0 0,0 0 1 0 0,0 0-1 0 0,-1 0 0 0 0,1 0 1 0 0,0 0-1 0 0,0 0 1 0 0,0 0-1 0 0,-1-1 1 0 0,1 1-1 0 0,0 0 1 0 0,0 0-1 0 0,0 0 0 0 0,-1 0 1 0 0,1-1-1 0 0,0 1 1 0 0,0 0-1 0 0,0 0 1 0 0,0 0-1 0 0,0-1 0 0 0,0 1 1 0 0,-1 0-1 0 0,1 0 1 0 0,0-1-1 0 0,0 1 1 0 0,0 0-1 0 0,-3-19 134 0 0,5-16-132 0 0,57-178 24 0 0,-24 100-48 0 0,16-28-12 0 0,-15 57 16 0 0,-25 64 7 0 0,-2 0-1 0 0,13-41 1 0 0,-22 57-1 0 0,1 1 0 0 0,0 0 0 0 0,1-1 0 0 0,-1 1 1 0 0,1 0-1 0 0,-1 0 0 0 0,1 0 0 0 0,0 0 0 0 0,0 1 0 0 0,4-5 1 0 0,-6 7 2 0 0,1-1 1 0 0,-1 1-1 0 0,0 0 1 0 0,1-1-1 0 0,-1 1 1 0 0,1 0 0 0 0,-1 0-1 0 0,1-1 1 0 0,-1 1-1 0 0,0 0 1 0 0,1 0-1 0 0,-1 0 1 0 0,1 0 0 0 0,-1-1-1 0 0,1 1 1 0 0,-1 0-1 0 0,1 0 1 0 0,-1 0-1 0 0,1 0 1 0 0,-1 0-1 0 0,1 0 1 0 0,-1 0 0 0 0,1 1-1 0 0,-1-1 1 0 0,1 0-1 0 0,0 0 1 0 0,0 1 13 0 0,0 0 0 0 0,0 0-1 0 0,0 0 1 0 0,0 0 0 0 0,0 0 0 0 0,0 0 0 0 0,-1 0 0 0 0,1 1 0 0 0,0-1 0 0 0,-1 0 0 0 0,1 0-1 0 0,-1 0 1 0 0,1 1 0 0 0,0 2 0 0 0,0 5 104 0 0,1 1 0 0 0,-1 0 0 0 0,-1 0 0 0 0,0 0 0 0 0,-1 15 0 0 0,1 36 377 0 0,7-12-118 0 0,24 93 0 0 0,-25-123-300 0 0,1 0-1 0 0,1 0 1 0 0,1-1 0 0 0,0 0-1 0 0,1-1 1 0 0,1 0-1 0 0,25 28 1 0 0,-26-33-80 0 0,0-1 0 0 0,1 0 0 0 0,0-1 0 0 0,1 0 0 0 0,0-1 0 0 0,1 0 0 0 0,0-1 0 0 0,0 0 0 0 0,1-1 0 0 0,0-1 0 0 0,17 6 0 0 0,-11-12 0 0 0,-20 0 0 0 0,0 0 0 0 0,0 0 0 0 0,1-1 0 0 0,-1 1 0 0 0,0 0 0 0 0,0 0 0 0 0,1-1 0 0 0,-1 1 0 0 0,0 0 0 0 0,0-1 0 0 0,0 1 0 0 0,0 0 0 0 0,0-1 0 0 0,1 1 0 0 0,-1 0 0 0 0,0-1 0 0 0,0 1 0 0 0,0 0 0 0 0,0-1 0 0 0,0 1 0 0 0,0-1 0 0 0,0 1 0 0 0,0 0 0 0 0,0-1 0 0 0,0 1 0 0 0,0 0 0 0 0,-1-1 0 0 0,1 1 0 0 0,0 0 0 0 0,0-1 0 0 0,0 0 0 0 0,-1-1 0 0 0,-1 0 0 0 0,1 0 0 0 0,0 0 0 0 0,-1 1 0 0 0,0-1 0 0 0,1 0 0 0 0,-1 0 0 0 0,0 1 0 0 0,0-1 0 0 0,0 1 0 0 0,0-1 0 0 0,0 1 0 0 0,0 0 0 0 0,0 0 0 0 0,0 0 0 0 0,-3-1 0 0 0,-116-31 0 0 0,0 5 0 0 0,-169-16 0 0 0,119 20 0 0 0,-70-15 0 0 0,239 39 0 0 0,1 0 0 0 0,0 0 0 0 0,-1 0 0 0 0,1-1 0 0 0,-1 1 0 0 0,1 0 0 0 0,0 0 0 0 0,0-1 0 0 0,-1 1 0 0 0,1-1 0 0 0,0 1 0 0 0,0-1 0 0 0,-1 0 0 0 0,1 1 0 0 0,0-1 0 0 0,0 0 0 0 0,0 0 0 0 0,0 0 0 0 0,0 0 0 0 0,0 0 0 0 0,-1-1 0 0 0,2 1 0 0 0,0 0 0 0 0,1 0 0 0 0,-1 0 0 0 0,1 0 0 0 0,0 0 0 0 0,-1 0 0 0 0,1 0 0 0 0,0 0 0 0 0,-1 1 0 0 0,1-1 0 0 0,0 0 0 0 0,0 1 0 0 0,-1-1 0 0 0,1 0 0 0 0,0 1 0 0 0,0-1 0 0 0,0 1 0 0 0,0 0 0 0 0,0-1 0 0 0,2 0 0 0 0,68-22 0 0 0,-65 21 0 0 0,482-122 0 0 0,-416 107 0 0 0,-6 2 0 0 0,2-1 0 0 0,127-45 0 0 0,-167 55 0 0 0,-19 8 0 0 0,-19 9 0 0 0,-441 303 0 0 0,372-261 0 0 0,-132 103 0 0 0,207-153-275 0 0,-1 0 0 0 0,1 0 0 0 0,0 0 0 0 0,0 1 0 0 0,0 0 0 0 0,0-1 0 0 0,1 1 0 0 0,-1 1 0 0 0,1-1-1 0 0,0 0 1 0 0,0 1 0 0 0,-2 5 0 0 0,5-10 68 0 0,0 0-1 0 0,0 1 0 0 0,1-1 0 0 0,-1 1 0 0 0,0-1 0 0 0,0 0 1 0 0,0 1-1 0 0,0-1 0 0 0,0 0 0 0 0,1 1 0 0 0,-1-1 0 0 0,0 0 1 0 0,0 1-1 0 0,1-1 0 0 0,-1 0 0 0 0,0 0 0 0 0,1 1 0 0 0,-1-1 1 0 0,0 0-1 0 0,0 0 0 0 0,1 1 0 0 0,-1-1 0 0 0,1 0 0 0 0,-1 0 1 0 0,0 0-1 0 0,1 0 0 0 0,-1 1 0 0 0,0-1 0 0 0,1 0 0 0 0,-1 0 1 0 0,1 0-1 0 0,-1 0 0 0 0,0 0 0 0 0,1 0 0 0 0,-1 0 0 0 0,0 0 1 0 0,1 0-1 0 0,-1 0 0 0 0,1 0 0 0 0,-1-1 0 0 0,0 1 0 0 0,1 0 1 0 0,-1 0-1 0 0,0 0 0 0 0,1-1 0 0 0,22-7-6740 0 0,-19 6 4471 0 0,33-9-4380 0 0,-18 6 4532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30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147 199 2072 0 0,'-3'-3'1043'0'0,"-13"-15"4795"0"0,-11-8 2849 0 0,-5 7-1959 0 0,32 18-6692 0 0,-1 1 0 0 0,0 0-1 0 0,1 0 1 0 0,-1 0 0 0 0,0-1 0 0 0,1 1-1 0 0,-1 0 1 0 0,0 0 0 0 0,1 0 0 0 0,-1 0-1 0 0,0 0 1 0 0,1 0 0 0 0,-1 0 0 0 0,0 0-1 0 0,1 0 1 0 0,-1 1 0 0 0,0-1 0 0 0,1 0-1 0 0,-1 0 1 0 0,0 1 0 0 0,1-1 0 0 0,-1 0-1 0 0,1 1 1 0 0,-1-1 0 0 0,0 0 0 0 0,1 1-1 0 0,-1-1 1 0 0,1 1 0 0 0,-1-1 0 0 0,1 1-1 0 0,0-1 1 0 0,-1 1 0 0 0,1 0 0 0 0,-1-1-1 0 0,1 1 1 0 0,0-1 0 0 0,-1 1 0 0 0,1 0-1 0 0,0-1 1 0 0,0 1 0 0 0,0 0 0 0 0,0-1-1 0 0,-1 1 1 0 0,1 0 0 0 0,0-1 0 0 0,0 1-1 0 0,0 0 1 0 0,0-1 0 0 0,0 1 0 0 0,1 0-1 0 0,-1-1 1 0 0,0 1 0 0 0,0 0 0 0 0,0-1-1 0 0,1 1 1 0 0,-1 0 0 0 0,0-1 0 0 0,1 2-1 0 0,0 3 73 0 0,1-1-1 0 0,-1 1 0 0 0,1 0 0 0 0,0-1 0 0 0,0 0 1 0 0,1 1-1 0 0,4 6 0 0 0,-2-6 15 0 0,-1 0 0 0 0,1-1 0 0 0,0 0 0 0 0,1 1 0 0 0,-1-2 0 0 0,1 1 0 0 0,0-1 0 0 0,-1 1 0 0 0,1-2 0 0 0,1 1 0 0 0,-1-1 0 0 0,0 0 0 0 0,1 0-1 0 0,8 1 1 0 0,-11-2-68 0 0,0-1-1 0 0,0 0 0 0 0,-1 0 1 0 0,1-1-1 0 0,0 1 0 0 0,0-1 1 0 0,-1 1-1 0 0,1-1 0 0 0,0-1 0 0 0,-1 1 1 0 0,1 0-1 0 0,-1-1 0 0 0,0 0 1 0 0,1 1-1 0 0,-1-1 0 0 0,0-1 1 0 0,0 1-1 0 0,0 0 0 0 0,0-1 0 0 0,-1 1 1 0 0,1-1-1 0 0,-1 0 0 0 0,1 0 1 0 0,-1 0-1 0 0,0 0 0 0 0,0-1 1 0 0,2-4-1 0 0,2-4 106 0 0,-1 0 0 0 0,0 0 0 0 0,-1-1 0 0 0,4-15 0 0 0,-7 23-111 0 0,0 1 0 0 0,-1-1 1 0 0,1 0-1 0 0,-1 0 0 0 0,0 0 0 0 0,0 0 0 0 0,0 1 0 0 0,-1-1 0 0 0,0 0 1 0 0,0 0-1 0 0,0 0 0 0 0,0 1 0 0 0,-1-1 0 0 0,-3-6 0 0 0,3 7-17 0 0,0-1 0 0 0,-1 1 0 0 0,0 0 0 0 0,0 0 0 0 0,0 1 0 0 0,-7-8 0 0 0,8 10-30 0 0,0 0 0 0 0,0 0 0 0 0,0 0 1 0 0,0 1-1 0 0,0-1 0 0 0,0 0 0 0 0,0 1 0 0 0,0-1 1 0 0,0 1-1 0 0,-1 0 0 0 0,1 0 0 0 0,0 0 0 0 0,0 0 1 0 0,0 0-1 0 0,0 0 0 0 0,-1 0 0 0 0,1 1 0 0 0,-3 0 1 0 0,-5 2-5 0 0,-1 0 1 0 0,1 0 0 0 0,0 1-1 0 0,0 1 1 0 0,0 0 0 0 0,1 0 0 0 0,0 0-1 0 0,0 1 1 0 0,0 1 0 0 0,1 0-1 0 0,0 0 1 0 0,0 0 0 0 0,0 1-1 0 0,1 0 1 0 0,0 1 0 0 0,1-1 0 0 0,0 1-1 0 0,1 1 1 0 0,-9 17 0 0 0,9-17 27 0 0,0 1 0 0 0,1 0 0 0 0,1-1 0 0 0,0 1 0 0 0,0 0 0 0 0,1 1 0 0 0,-2 19 0 0 0,4-25-14 0 0,0 0 0 0 0,1 0 0 0 0,-1-1 0 0 0,1 1 0 0 0,0 0 0 0 0,1 0 0 0 0,-1-1 0 0 0,1 1 0 0 0,0-1 0 0 0,1 0 1 0 0,-1 1-1 0 0,1-1 0 0 0,0 0 0 0 0,0 0 0 0 0,1-1 0 0 0,-1 1 0 0 0,6 4 0 0 0,-1-2-12 0 0,0 0 0 0 0,0-1 1 0 0,0 0-1 0 0,1 0 0 0 0,0-1 0 0 0,0-1 0 0 0,0 1 1 0 0,1-1-1 0 0,0-1 0 0 0,-1 0 0 0 0,1 0 0 0 0,0-1 1 0 0,0 0-1 0 0,1-1 0 0 0,-1 0 0 0 0,0 0 1 0 0,0-1-1 0 0,1-1 0 0 0,-1 0 0 0 0,14-3 0 0 0,-8 2-689 0 0,10-2-1023 0 0,-11 1-2694 0 0,-1-2-3049 0 0,0-3-4739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31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39 234 1164 0 0,'-5'-89'5650'0'0,"1"49"1013"0"0,-14-53-1 0 0,13 81-3736 0 0,2 13-972 0 0,0 30-128 0 0,4 46-686 0 0,5-36-365 0 0,20 64-1 0 0,-2-6-105 0 0,21 68-54 0 0,-14-58-479 0 0,-31-108-327 0 0,14 60 482 0 0,-14-51-4532 0 0,26-28-16702 0 0,-16 9 17964 0 0,0 3 724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31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62 195 1604 0 0,'-2'-1'843'0'0,"0"0"0"0"0,0-1 0 0 0,0 1 0 0 0,0 0 0 0 0,0 1 0 0 0,-1-1 0 0 0,1 0 0 0 0,0 1 0 0 0,0-1 0 0 0,-1 1 0 0 0,1 0-1 0 0,0 0 1 0 0,-1-1 0 0 0,1 2 0 0 0,0-1 0 0 0,-1 0 0 0 0,1 0 0 0 0,0 1 0 0 0,0-1 0 0 0,-3 2 0 0 0,4-2-590 0 0,0 1 1 0 0,0 0-1 0 0,0-1 0 0 0,1 1 0 0 0,-1 0 1 0 0,0-1-1 0 0,0 1 0 0 0,1 0 1 0 0,-1 0-1 0 0,1 0 0 0 0,-1 0 1 0 0,0 0-1 0 0,1-1 0 0 0,0 1 1 0 0,-1 0-1 0 0,1 0 0 0 0,0 0 0 0 0,-1 2 1 0 0,1 0-114 0 0,0 0 0 0 0,0 0 0 0 0,0 0 1 0 0,0 0-1 0 0,0 0 0 0 0,1-1 0 0 0,-1 1 1 0 0,1 0-1 0 0,2 4 0 0 0,-1-2-75 0 0,0 0 0 0 0,1-1 0 0 0,-1 0 1 0 0,1 1-1 0 0,0-1 0 0 0,1 0 0 0 0,-1 0 0 0 0,1-1 0 0 0,0 1 0 0 0,0-1 0 0 0,0 0 1 0 0,0 0-1 0 0,0 0 0 0 0,1 0 0 0 0,-1-1 0 0 0,1 0 0 0 0,0 0 0 0 0,-1 0 1 0 0,1-1-1 0 0,0 1 0 0 0,0-1 0 0 0,0 0 0 0 0,0 0 0 0 0,1-1 0 0 0,-1 0 1 0 0,0 0-1 0 0,0 0 0 0 0,0 0 0 0 0,0-1 0 0 0,9-2 0 0 0,-8 2-37 0 0,1 0 0 0 0,-1 0-1 0 0,1-1 1 0 0,-1 0 0 0 0,0 0-1 0 0,0-1 1 0 0,0 0 0 0 0,0 0-1 0 0,0 0 1 0 0,-1 0 0 0 0,1-1 0 0 0,-1 0-1 0 0,0 0 1 0 0,0-1 0 0 0,0 0-1 0 0,-1 1 1 0 0,0-1 0 0 0,0-1-1 0 0,0 1 1 0 0,0-1 0 0 0,-1 1-1 0 0,0-1 1 0 0,0 0 0 0 0,3-11 0 0 0,-4 9 35 0 0,0 0 0 0 0,0-1 0 0 0,-1 1-1 0 0,0-1 1 0 0,0 1 0 0 0,-1-1 0 0 0,0 0 0 0 0,-1 1 0 0 0,0-1 0 0 0,0 1 0 0 0,-1-1 0 0 0,0 1 0 0 0,0-1 0 0 0,-1 1 0 0 0,0 0 0 0 0,-1 0 0 0 0,0 1 0 0 0,0-1 0 0 0,-5-7 0 0 0,7 13-49 0 0,0 0 0 0 0,0 0-1 0 0,1 0 1 0 0,-1 0 0 0 0,-1 0 0 0 0,1 1 0 0 0,0-1-1 0 0,0 0 1 0 0,-1 1 0 0 0,1 0 0 0 0,0-1 0 0 0,-1 1 0 0 0,0 0-1 0 0,1 0 1 0 0,-1 1 0 0 0,1-1 0 0 0,-1 0 0 0 0,0 1-1 0 0,0 0 1 0 0,1-1 0 0 0,-1 1 0 0 0,0 0 0 0 0,0 1-1 0 0,1-1 1 0 0,-1 0 0 0 0,0 1 0 0 0,0 0 0 0 0,1-1-1 0 0,-1 1 1 0 0,1 0 0 0 0,-1 0 0 0 0,1 0 0 0 0,-1 1-1 0 0,1-1 1 0 0,-3 3 0 0 0,-3 1 23 0 0,0 0 1 0 0,0 1-1 0 0,1 0 0 0 0,0 0 1 0 0,0 1-1 0 0,0 0 0 0 0,1 0 1 0 0,0 1-1 0 0,-5 8 0 0 0,6-8-16 0 0,1 0-1 0 0,1 0 0 0 0,0 0 1 0 0,0 1-1 0 0,0-1 1 0 0,1 1-1 0 0,1-1 0 0 0,-1 1 1 0 0,1 0-1 0 0,1 0 1 0 0,-1-1-1 0 0,2 1 1 0 0,-1 0-1 0 0,1 0 0 0 0,0 0 1 0 0,1-1-1 0 0,0 1 1 0 0,1-1-1 0 0,0 1 0 0 0,0-1 1 0 0,8 14-1 0 0,-6-13-6 0 0,0 0-1 0 0,1 0 1 0 0,0 0-1 0 0,1-1 0 0 0,0 0 1 0 0,1-1-1 0 0,-1 0 1 0 0,1 0-1 0 0,0 0 0 0 0,1-1 1 0 0,0 0-1 0 0,0-1 1 0 0,0 0-1 0 0,1 0 1 0 0,-1-1-1 0 0,1 0 0 0 0,0-1 1 0 0,15 3-1 0 0,-12-3-7 0 0,-6-1-24 0 0,-1-1 1 0 0,1 0 0 0 0,-1 0-1 0 0,0 0 1 0 0,1-1 0 0 0,-1 0-1 0 0,1 0 1 0 0,-1-1 0 0 0,10-1-1 0 0,7-3-480 0 0,12-5-2411 0 0,-18-2-4934 0 0,4-5-9795 0 0,-11 17 15796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30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10 158 744 0 0,'-9'-156'25990'0'0,"9"155"-25545"0"0,11 23 249 0 0,10 34-299 0 0,-14-39-286 0 0,-1 0 1 0 0,8 34 0 0 0,-6 1 181 0 0,-2 1 0 0 0,-2 58 0 0 0,-4-110-273 0 0,0 0 1 0 0,0-1-1 0 0,0 1 0 0 0,0-1 1 0 0,0 1-1 0 0,0 0 0 0 0,0-1 1 0 0,0 1-1 0 0,0-1 1 0 0,0 1-1 0 0,0 0 0 0 0,0-1 1 0 0,0 1-1 0 0,-1-1 0 0 0,1 1 1 0 0,0-1-1 0 0,0 1 0 0 0,-1 0 1 0 0,1-1-1 0 0,0 1 0 0 0,-1-1 1 0 0,1 0-1 0 0,-1 1 0 0 0,1-1 1 0 0,-1 1-1 0 0,1-1 0 0 0,0 0 1 0 0,-1 1-1 0 0,0-1 1 0 0,1 0-1 0 0,-1 1 0 0 0,1-1 1 0 0,-2 0-1 0 0,-19-8 264 0 0,18 6-272 0 0,-1-1-1 0 0,1 1 0 0 0,0-1 1 0 0,0 0-1 0 0,0-1 0 0 0,0 1 1 0 0,0 0-1 0 0,1-1 0 0 0,0 1 0 0 0,-4-8 1 0 0,4 4-8 0 0,1-1 0 0 0,0 1 0 0 0,1 0 0 0 0,0-1 0 0 0,0 1 0 0 0,0-1 1 0 0,1 1-1 0 0,0 0 0 0 0,1 0 0 0 0,-1-1 0 0 0,1 1 0 0 0,1 0 0 0 0,4-11 0 0 0,6-6 0 0 0,0 1 0 0 0,24-32 0 0 0,1-1-1 0 0,-35 51-1 0 0,-1 2-3 0 0,-1 0 0 0 0,1-1 0 0 0,1 1 1 0 0,-1 0-1 0 0,0 0 0 0 0,1 1 0 0 0,4-6 0 0 0,-6 8 3 0 0,1-1-1 0 0,-1 1 1 0 0,0-1-1 0 0,0 1 1 0 0,0 0-1 0 0,0 0 0 0 0,0-1 1 0 0,0 1-1 0 0,0 0 1 0 0,1 0-1 0 0,-1 0 1 0 0,0 0-1 0 0,0 1 1 0 0,0-1-1 0 0,0 0 0 0 0,0 0 1 0 0,1 1-1 0 0,-1-1 1 0 0,0 0-1 0 0,0 1 1 0 0,0-1-1 0 0,0 1 0 0 0,0 0 1 0 0,0-1-1 0 0,0 1 1 0 0,0 0-1 0 0,-1-1 1 0 0,1 1-1 0 0,1 2 0 0 0,1 2 7 0 0,0 0-1 0 0,0 0 1 0 0,0 0-1 0 0,-1 1 0 0 0,0-1 1 0 0,0 1-1 0 0,-1-1 0 0 0,1 1 1 0 0,-1 0-1 0 0,0 0 0 0 0,-1 0 1 0 0,0 6-1 0 0,5 17 61 0 0,37 113 861 0 0,-41-139-892 0 0,0 1 0 0 0,1 0 0 0 0,0-1 0 0 0,0 1 0 0 0,0-1 0 0 0,0 0 0 0 0,1 0 0 0 0,-1 0 0 0 0,1 0 0 0 0,0 0 0 0 0,0 0 0 0 0,0-1 0 0 0,0 1 0 0 0,0-1 0 0 0,0 0 0 0 0,1 0 0 0 0,4 2 0 0 0,-1-1-105 0 0,0 0-1 0 0,0-1 0 0 0,0 0 1 0 0,0 0-1 0 0,0 0 0 0 0,1-1 1 0 0,14 0-1 0 0,7-5-1663 0 0,-27 3 870 0 0,1 0-1 0 0,0 0 0 0 0,0 0 1 0 0,0-1-1 0 0,-1 0 0 0 0,1 1 1 0 0,-1-1-1 0 0,1 0 0 0 0,3-4 1 0 0,-2 1-1221 0 0,-1 0 1 0 0,1 0 0 0 0,-1 0-1 0 0,0-1 1 0 0,0 0-1 0 0,0 1 1 0 0,2-10 0 0 0,-5 3-278 0 0,-8-4 592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31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146 143 780 0 0,'5'-7'1286'0'0,"2"-4"1659"0"0,-1 0-1 0 0,0 0 0 0 0,-1-1 0 0 0,6-17 0 0 0,-10 27-2501 0 0,-1 0-1 0 0,1-1 0 0 0,-1 1 1 0 0,0 0-1 0 0,1 0 1 0 0,-1-1-1 0 0,0 1 0 0 0,0 0 1 0 0,-1 0-1 0 0,1-1 0 0 0,0 1 1 0 0,-1 0-1 0 0,1 0 1 0 0,-1-1-1 0 0,0 1 0 0 0,0 0 1 0 0,-1-2-1 0 0,1 2-331 0 0,0 1 0 0 0,0 0 0 0 0,-1-1 0 0 0,1 1-1 0 0,-1 0 1 0 0,1-1 0 0 0,-1 1 0 0 0,0 0 0 0 0,1 0 0 0 0,-1 0 0 0 0,0 1 0 0 0,1-1-1 0 0,-1 0 1 0 0,-3 0 0 0 0,0 0-11 0 0,0 0 0 0 0,1 1 0 0 0,-1 0 0 0 0,0 0 0 0 0,0 0 0 0 0,0 0 0 0 0,1 1 0 0 0,-1 0 0 0 0,0 0 0 0 0,0 0 0 0 0,1 0 0 0 0,-1 1 0 0 0,1 0 0 0 0,0 0 0 0 0,-1 0 0 0 0,1 1 0 0 0,0-1 0 0 0,0 1 0 0 0,0 0 0 0 0,0 0 0 0 0,1 0 0 0 0,-5 6 0 0 0,3-4 1 0 0,0 0 0 0 0,1 0 0 0 0,0 0 0 0 0,0 1 0 0 0,0 0 0 0 0,0 0 0 0 0,1 0 0 0 0,0 0 0 0 0,1 1 0 0 0,-1-1 0 0 0,1 1 1 0 0,0 0-1 0 0,1-1 0 0 0,-2 13 0 0 0,3-12-64 0 0,0 1 1 0 0,0-1 0 0 0,1 0 0 0 0,0 0-1 0 0,0 0 1 0 0,1 0 0 0 0,0 0 0 0 0,0 0-1 0 0,0-1 1 0 0,1 1 0 0 0,0-1 0 0 0,0 1-1 0 0,1-1 1 0 0,0 0 0 0 0,0 0-1 0 0,0-1 1 0 0,1 1 0 0 0,0-1 0 0 0,0 0-1 0 0,0 0 1 0 0,7 4 0 0 0,-4-3 16 0 0,1 0 0 0 0,-1-1 0 0 0,1 0 0 0 0,1 0 0 0 0,-1-1 0 0 0,12 3 0 0 0,-17-6-297 0 0,0 0 0 0 0,0 0 0 0 0,0-1 0 0 0,0 1 0 0 0,0-1 0 0 0,0 0 0 0 0,0-1 0 0 0,5 0 0 0 0,-6 0-620 0 0,1 0-1 0 0,0 0 0 0 0,-1 0 1 0 0,1-1-1 0 0,-1 1 1 0 0,0-1-1 0 0,1 0 1 0 0,-1 0-1 0 0,6-5 1 0 0,49-41-17476 0 0,-49 38 16371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32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20 140 632 0 0,'-10'-114'8524'0'0,"2"89"-425"0"0,6 40-6242 0 0,2 391 6104 0 0,0-133-2269 0 0,0-272-5712 0 0,1 0-1 0 0,-1 0 1 0 0,0 0 0 0 0,0 0-1 0 0,1 0 1 0 0,-1-1 0 0 0,0 1-1 0 0,1 0 1 0 0,-1 0 0 0 0,1 0-1 0 0,-1 0 1 0 0,1 0 0 0 0,0-1-1 0 0,-1 1 1 0 0,1 0 0 0 0,0-1-1 0 0,0 1 1 0 0,-1 0-1 0 0,1-1 1 0 0,0 1 0 0 0,0-1-1 0 0,0 1 1 0 0,0-1 0 0 0,-1 0-1 0 0,3 1 1 0 0,36 5 1341 0 0,4-13-2940 0 0,-41 7 951 0 0,0-1 1 0 0,0 0-1 0 0,0 0 1 0 0,0 0-1 0 0,0 0 0 0 0,0 0 1 0 0,0-1-1 0 0,0 1 0 0 0,0-1 1 0 0,0 1-1 0 0,-1-1 1 0 0,1 1-1 0 0,2-4 0 0 0,-3 3-348 0 0,0 0 0 0 0,0 1 0 0 0,-1-1 0 0 0,1 0 0 0 0,0 0 0 0 0,-1 0-1 0 0,1 0 1 0 0,-1 0 0 0 0,1 0 0 0 0,-1 0 0 0 0,0 0 0 0 0,0 0 0 0 0,0 0 0 0 0,0 0-1 0 0,-1-3 1 0 0,-7-8-2834 0 0,-2 7 1767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32.6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67 126 1744 0 0,'-1'-1'228'0'0,"-36"-22"6264"0"0,33 21-5205 0 0,1-1-1 0 0,-1 0 1 0 0,1 0-1 0 0,0-1 1 0 0,0 1 0 0 0,0-1-1 0 0,-2-4 1 0 0,5 7-1122 0 0,0 0 0 0 0,0 0 1 0 0,0 0-1 0 0,0 0 0 0 0,1 0 0 0 0,-1 0 0 0 0,0 0 1 0 0,0 0-1 0 0,1 0 0 0 0,-1 0 0 0 0,1 0 0 0 0,-1 1 1 0 0,1-1-1 0 0,-1 0 0 0 0,1 0 0 0 0,0 0 0 0 0,-1 1 1 0 0,1-1-1 0 0,0 0 0 0 0,0 0 0 0 0,-1 1 0 0 0,1-1 1 0 0,0 1-1 0 0,0-1 0 0 0,0 1 0 0 0,0-1 0 0 0,0 1 1 0 0,1-1-1 0 0,28-14 881 0 0,-17 11-933 0 0,2 0 1 0 0,-1 1-1 0 0,0 1 0 0 0,1 0 0 0 0,-1 1 0 0 0,1 0 1 0 0,-1 2-1 0 0,1-1 0 0 0,-1 2 0 0 0,0 0 0 0 0,1 1 1 0 0,-1 0-1 0 0,0 1 0 0 0,0 0 0 0 0,-1 1 0 0 0,19 10 0 0 0,-22-8 21 0 0,0 1 0 0 0,0 0-1 0 0,-1 1 1 0 0,0 0-1 0 0,0 1 1 0 0,-1-1 0 0 0,-1 1-1 0 0,1 1 1 0 0,10 22 0 0 0,-11-20-36 0 0,-3-8-51 0 0,-1 1 1 0 0,-1-1-1 0 0,1 0 0 0 0,-1 1 1 0 0,0-1-1 0 0,0 1 0 0 0,0 0 1 0 0,0 7-1 0 0,2-1 148 0 0,-3-12-186 0 0,-1 0-1 0 0,0 1 1 0 0,0-1 0 0 0,0 0-1 0 0,0 0 1 0 0,0 0 0 0 0,0 0-1 0 0,1 1 1 0 0,-1-1-1 0 0,0 0 1 0 0,0 0 0 0 0,0 0-1 0 0,0 1 1 0 0,0-1-1 0 0,0 0 1 0 0,0 0 0 0 0,0 0-1 0 0,0 1 1 0 0,0-1-1 0 0,0 0 1 0 0,0 0 0 0 0,0 0-1 0 0,0 1 1 0 0,0-1 0 0 0,0 0-1 0 0,0 0 1 0 0,0 0-1 0 0,0 1 1 0 0,0-1 0 0 0,0 0-1 0 0,0 0 1 0 0,-1 0-1 0 0,1 0 1 0 0,0 1 0 0 0,0-1-1 0 0,0 0 1 0 0,0 0 0 0 0,0 0-1 0 0,0 0 1 0 0,-1 1-1 0 0,1-1 1 0 0,0 0 0 0 0,0 0-1 0 0,0 0 1 0 0,0 0-1 0 0,-1 0 1 0 0,1 0 0 0 0,0 0-1 0 0,0 0 1 0 0,0 0-1 0 0,-1 1 1 0 0,1-1 0 0 0,-2 1 181 0 0,-19-19 316 0 0,18 11-501 0 0,0 0 1 0 0,1 0-1 0 0,0-1 0 0 0,0 1 1 0 0,0-1-1 0 0,1 0 1 0 0,0 1-1 0 0,1-1 1 0 0,-1 0-1 0 0,2 0 1 0 0,-1 1-1 0 0,1-1 0 0 0,0 0 1 0 0,1 1-1 0 0,-1-1 1 0 0,2 1-1 0 0,-1-1 1 0 0,4-7-1 0 0,-4 9-9 0 0,0 1 1 0 0,1 0-1 0 0,-1-1 0 0 0,1 1 0 0 0,0 0 1 0 0,1 0-1 0 0,-1 1 0 0 0,1-1 1 0 0,0 1-1 0 0,0 0 0 0 0,0 0 0 0 0,0 0 1 0 0,1 0-1 0 0,0 1 0 0 0,0 0 1 0 0,0 0-1 0 0,0 0 0 0 0,0 0 0 0 0,0 1 1 0 0,1 0-1 0 0,-1 0 0 0 0,1 1 1 0 0,0-1-1 0 0,-1 1 0 0 0,8 0 0 0 0,-10 0 2 0 0,0 1 0 0 0,1 1-1 0 0,-1-1 1 0 0,0 0-1 0 0,1 1 1 0 0,-1-1 0 0 0,0 1-1 0 0,0 0 1 0 0,0 0-1 0 0,0 1 1 0 0,0-1-1 0 0,0 0 1 0 0,0 1 0 0 0,0 0-1 0 0,-1 0 1 0 0,1 0-1 0 0,0 0 1 0 0,-1 0 0 0 0,0 0-1 0 0,1 1 1 0 0,-1-1-1 0 0,0 1 1 0 0,0-1 0 0 0,0 1-1 0 0,-1 0 1 0 0,1 0-1 0 0,-1 0 1 0 0,0 0 0 0 0,1 0-1 0 0,0 3 1 0 0,1 11 5 0 0,0 1 0 0 0,0-1 0 0 0,-2 0 1 0 0,0 34-1 0 0,-2-37 155 0 0,1 1 0 0 0,1-1 0 0 0,0 1 0 0 0,6 27 0 0 0,-5-39-99 0 0,-1-1-1 0 0,1 1 0 0 0,0 0 0 0 0,0-1 0 0 0,0 0 1 0 0,1 1-1 0 0,-1-1 0 0 0,0 0 0 0 0,1 0 0 0 0,0 0 0 0 0,-1-1 1 0 0,1 1-1 0 0,0 0 0 0 0,0-1 0 0 0,0 0 0 0 0,0 0 1 0 0,0 0-1 0 0,0 0 0 0 0,0 0 0 0 0,0-1 0 0 0,0 1 0 0 0,0-1 1 0 0,7 0-1 0 0,-2 1 31 0 0,1-1 0 0 0,0 0 0 0 0,-1-1 0 0 0,1 0 0 0 0,-1 0 0 0 0,1-1 0 0 0,15-5 0 0 0,-16 4-80 0 0,-1-1 1 0 0,1 0-1 0 0,-1 0 1 0 0,0 0-1 0 0,0-1 1 0 0,0 0-1 0 0,-1-1 1 0 0,0 1-1 0 0,0-1 1 0 0,-1-1-1 0 0,1 1 1 0 0,5-10-1 0 0,-9 12-6 0 0,1 0 0 0 0,-2 0-1 0 0,1 0 1 0 0,0 0 0 0 0,-1-1-1 0 0,0 1 1 0 0,0 0 0 0 0,0-1-1 0 0,-1 1 1 0 0,1-1 0 0 0,-1 1-1 0 0,0-1 1 0 0,0 1 0 0 0,-1 0 0 0 0,1-1-1 0 0,-1 1 1 0 0,0-1 0 0 0,0 1-1 0 0,-1 0 1 0 0,1 0 0 0 0,-1-1-1 0 0,0 1 1 0 0,0 0 0 0 0,0 1-1 0 0,-3-5 1 0 0,-1 0-327 0 0,0 1-1 0 0,-1 1 1 0 0,1-1 0 0 0,-1 1 0 0 0,0 0-1 0 0,-1 1 1 0 0,1-1 0 0 0,-1 1-1 0 0,0 1 1 0 0,-1 0 0 0 0,1 0 0 0 0,-1 0-1 0 0,-11-2 1 0 0,14 4 9 0 0,0 0-1 0 0,0 1 1 0 0,0 0 0 0 0,0 0-1 0 0,0 0 1 0 0,0 0-1 0 0,0 1 1 0 0,0 0 0 0 0,-1 1-1 0 0,1-1 1 0 0,0 1-1 0 0,0 0 1 0 0,0 1 0 0 0,0 0-1 0 0,0 0 1 0 0,0 0 0 0 0,1 0-1 0 0,-1 1 1 0 0,1 0-1 0 0,-7 4 1 0 0,11-6-248 0 0,1 0 0 0 0,-1 0-1 0 0,1 0 1 0 0,-1 0 0 0 0,0 0 0 0 0,1 0-1 0 0,0 0 1 0 0,-1 0 0 0 0,1 0 0 0 0,0 0-1 0 0,-1 1 1 0 0,1-1 0 0 0,0 0 0 0 0,0 0-1 0 0,0 0 1 0 0,0 0 0 0 0,0 0 0 0 0,0 1 0 0 0,0-1-1 0 0,1 0 1 0 0,-1 0 0 0 0,1 2 0 0 0,11 20-5929 0 0,6-12 4570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33.1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0 103 936 0 0,'14'-39'6758'0'0,"-8"-25"8933"0"0,-6 64-15611 0 0,0 0 1 0 0,1 0 0 0 0,-1 0-1 0 0,1 0 1 0 0,-1 1 0 0 0,0-1-1 0 0,1 0 1 0 0,-1 0 0 0 0,1 0-1 0 0,-1 0 1 0 0,0 0 0 0 0,1 1-1 0 0,-1-1 1 0 0,0 0 0 0 0,1 0-1 0 0,-1 1 1 0 0,0-1 0 0 0,1 0-1 0 0,-1 1 1 0 0,0-1 0 0 0,0 0-1 0 0,1 1 1 0 0,-1-1 0 0 0,0 0-1 0 0,0 1 1 0 0,0-1 0 0 0,1 0-1 0 0,-1 1 1 0 0,0-1-1 0 0,0 1 1 0 0,0-1 0 0 0,0 0-1 0 0,0 1 1 0 0,0-1 0 0 0,0 1-1 0 0,12 42 1100 0 0,-3-15-840 0 0,20 70 262 0 0,-21-77-441 0 0,-6-18-119 0 0,-1 0-1 0 0,1 0 0 0 0,-1 0 0 0 0,0 0 0 0 0,0 0 0 0 0,-1 1 1 0 0,1-1-1 0 0,0 5 0 0 0,1 7 214 0 0,2 19 591 0 0,-11-25-197 0 0,-11-14 178 0 0,12 1-804 0 0,1 1 1 0 0,0-1 0 0 0,0 1-1 0 0,0-1 1 0 0,0-1-1 0 0,1 1 1 0 0,0-1-1 0 0,0 1 1 0 0,0-1-1 0 0,0 0 1 0 0,1-1-1 0 0,0 1 1 0 0,0-1 0 0 0,0 1-1 0 0,1-1 1 0 0,0 0-1 0 0,0 0 1 0 0,0 0-1 0 0,1 0 1 0 0,0 0-1 0 0,0 0 1 0 0,0-1 0 0 0,1 1-1 0 0,0 0 1 0 0,0 0-1 0 0,1-1 1 0 0,0 1-1 0 0,0 0 1 0 0,0 0-1 0 0,1 0 1 0 0,0 0-1 0 0,0 0 1 0 0,0 0 0 0 0,1 0-1 0 0,0 1 1 0 0,0-1-1 0 0,0 1 1 0 0,1 0-1 0 0,-1 0 1 0 0,1 0-1 0 0,1 1 1 0 0,-1-1-1 0 0,1 1 1 0 0,0 0 0 0 0,-1 0-1 0 0,2 1 1 0 0,-1-1-1 0 0,0 1 1 0 0,1 0-1 0 0,0 1 1 0 0,-1-1-1 0 0,8-1 1 0 0,-7 2-24 0 0,1 0 0 0 0,0 1 0 0 0,0 0 0 0 0,0 0 0 0 0,0 1 0 0 0,0 0 0 0 0,-1 0 0 0 0,1 1 0 0 0,0 0 0 0 0,0 0 0 0 0,0 0 0 0 0,0 1 0 0 0,-1 0 0 0 0,1 0 0 0 0,-1 1 0 0 0,1-1 0 0 0,-1 2 0 0 0,0-1 0 0 0,0 1 0 0 0,0 0 0 0 0,-1 0 0 0 0,9 8 0 0 0,-7-5 0 0 0,-1 0 0 0 0,0 1 0 0 0,0-1 0 0 0,-1 1 0 0 0,0 0 0 0 0,-1 1 0 0 0,1-1 0 0 0,-2 1 0 0 0,1 0 0 0 0,-1 0 0 0 0,0 0 0 0 0,-1 0 0 0 0,0 1 0 0 0,-1-1 0 0 0,0 0 0 0 0,0 12 0 0 0,-1-6 3 0 0,-3 39 10 0 0,3-52-18 0 0,0 0 1 0 0,-1 0 0 0 0,0 1-1 0 0,1-1 1 0 0,-1 0 0 0 0,0 0-1 0 0,0 0 1 0 0,0 0 0 0 0,0 0-1 0 0,-1 0 1 0 0,1 0 0 0 0,-1 0-1 0 0,1 0 1 0 0,-1 0 0 0 0,1-1-1 0 0,-1 1 1 0 0,0-1 0 0 0,-3 3-1 0 0,5-4-178 0 0,-1 0-1 0 0,0 1 0 0 0,1-1 0 0 0,-1 1 0 0 0,0-1 1 0 0,0 0-1 0 0,1 1 0 0 0,-1-1 0 0 0,0 0 1 0 0,0 0-1 0 0,0 0 0 0 0,0 1 0 0 0,1-1 1 0 0,-1 0-1 0 0,0 0 0 0 0,0 0 0 0 0,0-1 0 0 0,0 1 1 0 0,1 0-1 0 0,-1 0 0 0 0,0 0 0 0 0,0 0 1 0 0,0-1-1 0 0,0 1 0 0 0,1 0 0 0 0,-1-1 0 0 0,0 1 1 0 0,1-1-1 0 0,-2 0 0 0 0,1 0-335 0 0,1 1 1 0 0,-1-1-1 0 0,1 0 0 0 0,-1 0 0 0 0,1 0 0 0 0,0 0 0 0 0,-1 0 1 0 0,1 0-1 0 0,0 1 0 0 0,-1-1 0 0 0,1 0 0 0 0,0 0 1 0 0,0 0-1 0 0,0 0 0 0 0,0 0 0 0 0,0 0 0 0 0,0 0 1 0 0,0 0-1 0 0,0 0 0 0 0,0 0 0 0 0,1 0 0 0 0,-1 0 1 0 0,0 0-1 0 0,0 0 0 0 0,1 0 0 0 0,-1 0 0 0 0,1 1 1 0 0,-1-1-1 0 0,1 0 0 0 0,-1 0 0 0 0,1 0 0 0 0,0 1 1 0 0,-1-1-1 0 0,1 0 0 0 0,1 0 0 0 0,2-3-1217 0 0,12-7-3066 0 0,2 11 2954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33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316 668 1052 0 0,'1'-2'500'0'0,"0"0"0"0"0,0 1 0 0 0,1-1 0 0 0,-1 0-1 0 0,0 0 1 0 0,0 0 0 0 0,-1 1 0 0 0,1-1 0 0 0,0 0 0 0 0,-1 0 0 0 0,1-4 0 0 0,0 4 148 0 0,-1-1 0 0 0,0 0 0 0 0,0 0 1 0 0,-1 0-1 0 0,1 0 0 0 0,0 1 1 0 0,-1-1-1 0 0,0 0 0 0 0,0 0 1 0 0,0 1-1 0 0,0-1 0 0 0,-2-4 1 0 0,0 3 231 0 0,1 0 1 0 0,-1 0 0 0 0,0 0 0 0 0,-1 0 0 0 0,1 0-1 0 0,-8-5 1 0 0,-12-6 950 0 0,10 10-1388 0 0,-1 0-1 0 0,0 1 1 0 0,1 0 0 0 0,-2 1 0 0 0,1 1 0 0 0,-21-1 0 0 0,28 2-373 0 0,0 1 0 0 0,1 1 0 0 0,-1-1 0 0 0,0 1 0 0 0,0 0 0 0 0,1 1 0 0 0,-1-1 0 0 0,1 1 0 0 0,-1 1 0 0 0,1-1 0 0 0,0 1 1 0 0,0 0-1 0 0,0 1 0 0 0,0-1 0 0 0,-9 9 0 0 0,11-7-50 0 0,0 0 1 0 0,0 0-1 0 0,1 0 0 0 0,0 1 1 0 0,0-1-1 0 0,0 1 0 0 0,0 0 1 0 0,1 0-1 0 0,0 0 0 0 0,1 0 1 0 0,-1 0-1 0 0,1 0 0 0 0,0 1 1 0 0,1-1-1 0 0,-1 0 0 0 0,1 1 1 0 0,1-1-1 0 0,-1 0 0 0 0,1 0 1 0 0,0 1-1 0 0,0-1 0 0 0,1 0 1 0 0,0 0-1 0 0,0 0 0 0 0,4 7 1 0 0,-3-4-12 0 0,1 0 0 0 0,0-1 1 0 0,0 0-1 0 0,1 1 1 0 0,0-2-1 0 0,1 1 0 0 0,-1-1 1 0 0,1 1-1 0 0,1-2 1 0 0,9 9-1 0 0,-11-11-5 0 0,-1-1 0 0 0,1-1 0 0 0,-1 1 1 0 0,1-1-1 0 0,0 0 0 0 0,0 0 0 0 0,1 0 0 0 0,-1 0 0 0 0,0-1 0 0 0,0 0 0 0 0,1 0 0 0 0,-1-1 0 0 0,1 1 0 0 0,-1-1 1 0 0,1-1-1 0 0,-1 1 0 0 0,0-1 0 0 0,10-2 0 0 0,-7 2-5 0 0,-1 0-1 0 0,0-1 1 0 0,0-1 0 0 0,0 1-1 0 0,0-1 1 0 0,0 0 0 0 0,0 0-1 0 0,-1-1 1 0 0,1 0 0 0 0,-1 0-1 0 0,0-1 1 0 0,0 0 0 0 0,-1 0 0 0 0,1 0-1 0 0,-1-1 1 0 0,-1 1 0 0 0,1-1-1 0 0,-1 0 1 0 0,0-1 0 0 0,0 1-1 0 0,0-1 1 0 0,-1 0 0 0 0,0 1-1 0 0,-1-2 1 0 0,1 1 0 0 0,-1 0-1 0 0,-1 0 1 0 0,1-1 0 0 0,-1 1 0 0 0,0-12-1 0 0,-1 4 0 0 0,0-27 2 0 0,-1 0-1 0 0,-8-43 1 0 0,-10-51 250 0 0,-10-48 943 0 0,19 122-459 0 0,8 43-288 0 0,-1-1-1 0 0,-10-31 0 0 0,10 35-115 0 0,8 20-119 0 0,10 25-37 0 0,25 214 3 0 0,-11-53-177 0 0,-18-132 0 0 0,7 25 0 0 0,19 32 0 0 0,-32-101-456 0 0,-5-12 331 0 0,1-1-1 0 0,-1 0 0 0 0,0 0 0 0 0,1 0 0 0 0,-1 1 1 0 0,1-1-1 0 0,-1 0 0 0 0,1 0 0 0 0,0 0 0 0 0,-1 0 1 0 0,1 0-1 0 0,0 0 0 0 0,0 0 0 0 0,-1 0 0 0 0,1 0 1 0 0,0 0-1 0 0,0-1 0 0 0,0 1 0 0 0,0 0 0 0 0,0-1 1 0 0,0 1-1 0 0,1-1 0 0 0,-1 1 0 0 0,0-1 1 0 0,0 1-1 0 0,0-1 0 0 0,0 0 0 0 0,1 1 0 0 0,-1-1 1 0 0,0 0-1 0 0,0 0 0 0 0,1 0 0 0 0,-1 0 0 0 0,0 0 1 0 0,0 0-1 0 0,1 0 0 0 0,1-1 0 0 0,16 0-4660 0 0,1-2 0 0 0,-1 0 0 0 0,38-11 0 0 0,-11 2-382 0 0,-25 7 3005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34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110 163 216 0 0,'3'-7'1215'0'0,"0"-1"0"0"0,0 1 0 0 0,0-1 0 0 0,-1 0 0 0 0,-1 1 0 0 0,1-1 0 0 0,-1 0 0 0 0,0 0 0 0 0,-1 0 0 0 0,0-12 0 0 0,0 18-867 0 0,0-1 0 0 0,0 0 0 0 0,0 1 0 0 0,-1-1 0 0 0,1 0 1 0 0,0 1-1 0 0,-1-1 0 0 0,0 1 0 0 0,0-1 0 0 0,1 1 0 0 0,-1-1 0 0 0,-1 1 0 0 0,1 0 0 0 0,0-1 1 0 0,-1 1-1 0 0,1 0 0 0 0,-1 0 0 0 0,0 0 0 0 0,1 0 0 0 0,-1 0 0 0 0,0 0 0 0 0,0 1 1 0 0,0-1-1 0 0,0 1 0 0 0,-1-1 0 0 0,1 1 0 0 0,0 0 0 0 0,-1 0 0 0 0,1 0 0 0 0,-1 0 0 0 0,1 0 1 0 0,-1 1-1 0 0,1-1 0 0 0,-1 1 0 0 0,-3-1 0 0 0,4 1-245 0 0,-1 0-1 0 0,1 0 1 0 0,0 1 0 0 0,-1-1-1 0 0,1 1 1 0 0,0-1-1 0 0,-1 1 1 0 0,1 0 0 0 0,0 0-1 0 0,0 0 1 0 0,0 0 0 0 0,-1 0-1 0 0,1 1 1 0 0,1-1-1 0 0,-1 1 1 0 0,0-1 0 0 0,0 1-1 0 0,0 0 1 0 0,-2 2 0 0 0,1 1 26 0 0,1-1 0 0 0,-1 1 0 0 0,0 0 1 0 0,1-1-1 0 0,0 1 0 0 0,0 0 0 0 0,1 1 1 0 0,-2 8-1 0 0,1-6-39 0 0,1 1 0 0 0,0-1-1 0 0,1 0 1 0 0,0 1 0 0 0,0-1 0 0 0,0 1 0 0 0,1-1 0 0 0,1 1 0 0 0,0-1 0 0 0,0 0 0 0 0,3 9-1 0 0,-1-9-24 0 0,1 1 0 0 0,0-1 0 0 0,0-1 0 0 0,1 1 0 0 0,0-1 0 0 0,0 0 0 0 0,0 0 0 0 0,1 0 0 0 0,8 5 0 0 0,-10-9-20 0 0,0 0 1 0 0,0 0-1 0 0,0 0 0 0 0,1-1 1 0 0,-1 0-1 0 0,1 0 1 0 0,-1 0-1 0 0,1 0 0 0 0,0-1 1 0 0,0 0-1 0 0,-1-1 0 0 0,1 1 1 0 0,0-1-1 0 0,0 0 1 0 0,10-2-1 0 0,-13 2-26 0 0,0-1-1 0 0,0 1 1 0 0,0-1 0 0 0,0 0-1 0 0,0 0 1 0 0,0 0 0 0 0,0 0 0 0 0,-1 0-1 0 0,1-1 1 0 0,-1 1 0 0 0,1-1-1 0 0,-1 0 1 0 0,1 0 0 0 0,-1 0 0 0 0,0 0-1 0 0,0 0 1 0 0,0 0 0 0 0,0 0-1 0 0,0-1 1 0 0,-1 1 0 0 0,1-1-1 0 0,-1 0 1 0 0,2-3 0 0 0,-1 1 4 0 0,0-1 0 0 0,-1 0 0 0 0,0 0 1 0 0,0 0-1 0 0,0 0 0 0 0,-1 0 0 0 0,0 0 0 0 0,0-1 0 0 0,-1 1 1 0 0,1 0-1 0 0,-3-8 0 0 0,1 6-78 0 0,0-1 1 0 0,0 1-1 0 0,0 0 0 0 0,-1 0 0 0 0,-1 0 1 0 0,0 0-1 0 0,0 1 0 0 0,0-1 1 0 0,-1 1-1 0 0,0 0 0 0 0,0 0 1 0 0,0 1-1 0 0,-1-1 0 0 0,0 1 1 0 0,-1 0-1 0 0,1 1 0 0 0,-13-8 1 0 0,14 11-481 0 0,-1 0 1 0 0,0 1-1 0 0,0 0 1 0 0,0 0-1 0 0,-1 0 1 0 0,-6 0-1 0 0,-14 4-4413 0 0,8 8-4323 0 0,19-11 9013 0 0,0 0-1 0 0,0 1 1 0 0,0-1-1 0 0,-1 1 1 0 0,1-1-1 0 0,0 0 1 0 0,0 1 0 0 0,0-1-1 0 0,0 1 1 0 0,0-1-1 0 0,0 1 1 0 0,0-1-1 0 0,0 0 1 0 0,0 1-1 0 0,0-1 1 0 0,0 1-1 0 0,0-1 1 0 0,0 1-1 0 0,0-1 1 0 0,0 0-1 0 0,1 1 1 0 0,-1-1-1 0 0,0 1 1 0 0,0-1 0 0 0,0 0-1 0 0,1 1 1 0 0,-1-1-1 0 0,0 1 1 0 0,0-1-1 0 0,1 0 1 0 0,-1 1-1 0 0,0-1 1 0 0,1 0-1 0 0,-1 0 1 0 0,0 1-1 0 0,1-1 1 0 0,-1 0-1 0 0,1 1 1 0 0,1 0-436 0 0,-1 4-1473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34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0 212 1524 0 0,'19'-90'6256'0'0,"-1"1"3506"0"0,-16 75-7947 0 0,-2 13-1676 0 0,0 1 0 0 0,0-1 1 0 0,0 0-1 0 0,0 0 0 0 0,0 0 0 0 0,0 1 1 0 0,0-1-1 0 0,0 0 0 0 0,0 0 0 0 0,1 0 1 0 0,-1 1-1 0 0,0-1 0 0 0,1 0 0 0 0,-1 0 1 0 0,0 1-1 0 0,1-1 0 0 0,-1 0 0 0 0,1 1 1 0 0,-1-1-1 0 0,1 0 0 0 0,-1 1 0 0 0,1-1 1 0 0,1 0-1 0 0,8 33 1824 0 0,-7-3-1575 0 0,-1 0 0 0 0,-1 0 0 0 0,-1 0 0 0 0,-6 41 0 0 0,-4 281 4825 0 0,11-232-4261 0 0,0-118-952 0 0,-1 0 0 0 0,0 0 0 0 0,1 0 0 0 0,-1 0 0 0 0,0 0 0 0 0,1 0 0 0 0,-1 0 0 0 0,1 0 0 0 0,-1-1 0 0 0,1 1 0 0 0,0 0 0 0 0,-1 0 0 0 0,1 0 0 0 0,0-1 0 0 0,0 1 0 0 0,-1 0 0 0 0,1-1 0 0 0,0 1 0 0 0,0-1 0 0 0,0 1 0 0 0,0-1 0 0 0,0 0 0 0 0,0 1 0 0 0,0-1 0 0 0,0 0 0 0 0,0 1 0 0 0,0-1 0 0 0,0 0 0 0 0,0 0 0 0 0,0 0 0 0 0,0 0 0 0 0,1 0 0 0 0,40-1 0 0 0,-34 0 0 0 0,-4 1-376 0 0,-1 0 0 0 0,0 0 0 0 0,0 0-1 0 0,1-1 1 0 0,-1 0 0 0 0,0 1 0 0 0,0-1 0 0 0,1-1 0 0 0,4-1 0 0 0,-6 1-124 0 0,0 1 0 0 0,0-1 0 0 0,0 1 1 0 0,-1-1-1 0 0,1 1 0 0 0,0-1 0 0 0,-1 0 0 0 0,1 0 1 0 0,-1 0-1 0 0,0 0 0 0 0,1 0 0 0 0,-1 0 0 0 0,0-1 1 0 0,0 1-1 0 0,-1 0 0 0 0,1 0 0 0 0,0-1 0 0 0,-1 1 1 0 0,1 0-1 0 0,-1-1 0 0 0,0 1 0 0 0,0-1 0 0 0,0 1 1 0 0,0 0-1 0 0,0-1 0 0 0,-1 1 0 0 0,1-1 0 0 0,-1 1 1 0 0,1 0-1 0 0,-1-1 0 0 0,0 1 0 0 0,-1-2 0 0 0,-16-19-7853 0 0,9 12 5530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34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55 1388 0 0,'-25'-5'4404'0'0,"-16"-4"4118"0"0,40 8-7831 0 0,0 1 0 0 0,0 0 0 0 0,0 0 0 0 0,-1 0 0 0 0,1-1 0 0 0,0 1 0 0 0,0-1 0 0 0,0 1 0 0 0,0-1 0 0 0,0 1 0 0 0,0-1 0 0 0,0 1 0 0 0,0-1 0 0 0,0 0 0 0 0,0 0 0 0 0,1 1 0 0 0,-1-1 0 0 0,0 0 1 0 0,-1-1-1 0 0,51 1 3941 0 0,0 3-6686 0 0,-34-1 374 0 0,1 0 1 0 0,-1-1 0 0 0,0-1 0 0 0,0 0 0 0 0,0-1 0 0 0,0 0 0 0 0,22-7 0 0 0,-5-6-11494 0 0,-15 14 10358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35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38 1296 0 0,'-24'0'7027'0'0,"41"0"5010"0"0,21 0-2206 0 0,-20 0-12557 0 0,151-6 4771 0 0,-58-5-7865 0 0,-82 1-1244 0 0,-25 8 5452 0 0,0 1 0 0 0,0-1 0 0 0,1 0 0 0 0,-1 1 0 0 0,0 0-1 0 0,1 0 1 0 0,5 0 0 0 0,8 1-1053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35.5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 34 808 0 0,'-7'-17'9617'0'0,"4"16"-8677"0"0,1-1 1 0 0,0 1-1 0 0,0-1 0 0 0,-1 1 1 0 0,1 0-1 0 0,-1 0 1 0 0,1 0-1 0 0,-1 0 1 0 0,1 1-1 0 0,-4-1 0 0 0,-27-3 4038 0 0,5 4-3444 0 0,21 0-1807 0 0,-5 0 558 0 0,0 0-1 0 0,0 1 1 0 0,0 1 0 0 0,0 0 0 0 0,-22 7-1 0 0,31-9-233 0 0,0 1 0 0 0,0 1 0 0 0,1-1 0 0 0,-1 0 0 0 0,0 1 0 0 0,0-1 0 0 0,1 1 0 0 0,-1 0 0 0 0,1 0-1 0 0,0 0 1 0 0,-1 0 0 0 0,1 0 0 0 0,0 1 0 0 0,0-1 0 0 0,0 1 0 0 0,1-1 0 0 0,-1 1 0 0 0,0 0 0 0 0,1-1 0 0 0,0 1 0 0 0,0 0 0 0 0,0 0-1 0 0,0 0 1 0 0,0 0 0 0 0,1 0 0 0 0,-1 0 0 0 0,0 6 0 0 0,2-1 31 0 0,-1 0 0 0 0,1 0 0 0 0,1-1 0 0 0,-1 1 0 0 0,1-1 0 0 0,1 1 0 0 0,-1-1 0 0 0,1 0 0 0 0,1 0 0 0 0,-1 0 0 0 0,1 0 0 0 0,0-1 0 0 0,1 1 0 0 0,-1-1 0 0 0,1 0 0 0 0,1 0-1 0 0,-1-1 1 0 0,1 0 0 0 0,0 0 0 0 0,0 0 0 0 0,0 0 0 0 0,11 4 0 0 0,-10-4-451 0 0,1-2-1 0 0,0 1 0 0 0,1-1 0 0 0,-1 0 0 0 0,0-1 1 0 0,1 0-1 0 0,-1-1 0 0 0,17 2 0 0 0,23-8-5172 0 0,-1-13-3658 0 0,12-14-1963 0 0,-31 26 8937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30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23 120 452 0 0,'-3'-36'2705'0'0,"-3"-10"3156"0"0,-3 8 6339 0 0,8 45-7867 0 0,-1 47-2487 0 0,1-33-1418 0 0,0 0 1 0 0,1 0-1 0 0,1 0 0 0 0,1 0 0 0 0,9 35 1 0 0,26 86 399 0 0,-34-120-787 0 0,-3-21-41 0 0,-1 0-1 0 0,1 1 1 0 0,0-1 0 0 0,1 0-1 0 0,-1 0 1 0 0,0 0 0 0 0,0 0-1 0 0,0 1 1 0 0,1-1-1 0 0,-1 0 1 0 0,0 0 0 0 0,1 0-1 0 0,-1 0 1 0 0,1 0 0 0 0,0 0-1 0 0,-1 0 1 0 0,2 2-1 0 0,-1-3-17 0 0,-1 0 0 0 0,0 0-1 0 0,0 0 1 0 0,1 1 0 0 0,-1-1-1 0 0,0 0 1 0 0,1 0 0 0 0,-1 0 0 0 0,0 1-1 0 0,0-1 1 0 0,0 0 0 0 0,1 0-1 0 0,-1 1 1 0 0,0-1 0 0 0,0 0-1 0 0,0 0 1 0 0,0 1 0 0 0,1-1-1 0 0,-1 0 1 0 0,0 1 0 0 0,0-1-1 0 0,0 0 1 0 0,0 0 0 0 0,0 1-1 0 0,0-1 1 0 0,0 0 0 0 0,0 1-1 0 0,0-1 1 0 0,0 0 0 0 0,0 1-1 0 0,0-1 1 0 0,0 0 0 0 0,0 1-1 0 0,0-1 1 0 0,0 0 0 0 0,0 0-1 0 0,0 1 1 0 0,-1-1 0 0 0,1 0-1 0 0,0 1 1 0 0,0-1 0 0 0,0 0-1 0 0,0 0 1 0 0,-1 1 0 0 0,1-1-1 0 0,0 0 1 0 0,0 0 0 0 0,0 1-1 0 0,-1-1 1 0 0,1 0 0 0 0,0 0-1 0 0,-1 0 1 0 0,1 0 0 0 0,0 0-1 0 0,0 1 1 0 0,-1-1 0 0 0,1 0-1 0 0,0 0 1 0 0,-1 0 0 0 0,1 0-1 0 0,0 0 1 0 0,-1 0 0 0 0,1 0-1 0 0,0 0 1 0 0,-1 0 0 0 0,1 0-1 0 0,-2 0-505 0 0,1 0 0 0 0,-1 0 0 0 0,1 0 0 0 0,-1-1 0 0 0,1 1-1 0 0,-1 0 1 0 0,1-1 0 0 0,-1 1 0 0 0,1-1 0 0 0,0 0 0 0 0,-1 1-1 0 0,1-1 1 0 0,0 0 0 0 0,0 0 0 0 0,-1 0 0 0 0,-1-1 0 0 0,0-4-886 0 0,-1-14-11847 0 0,3 10 10581 0 0,1 4 472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35.9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92 856 0 0,'-3'-3'973'0'0,"1"0"-1"0"0,0-1 0 0 0,0 1 1 0 0,0-1-1 0 0,1 1 1 0 0,-1-1-1 0 0,1 0 1 0 0,-2-5-1 0 0,-7-18 6471 0 0,6 13-2409 0 0,13 14-2566 0 0,14 12-1028 0 0,-5 4-1251 0 0,0 0 0 0 0,-2 2 0 0 0,0 0 1 0 0,0 0-1 0 0,-2 2 0 0 0,0-1 0 0 0,-2 2 0 0 0,17 34 0 0 0,-29-55-177 0 0,1 1 0 0 0,-1 0 0 0 0,0 0-1 0 0,1 0 1 0 0,-1 0 0 0 0,0 0 0 0 0,0 0-1 0 0,0 0 1 0 0,0 0 0 0 0,0 0 0 0 0,0 0-1 0 0,0 0 1 0 0,0 0 0 0 0,0 0 0 0 0,0 0 0 0 0,-1 0-1 0 0,1 0 1 0 0,0 0 0 0 0,-1 0 0 0 0,1 0-1 0 0,-1-1 1 0 0,1 1 0 0 0,-1 0 0 0 0,1 0 0 0 0,-1 0-1 0 0,1 0 1 0 0,-1-1 0 0 0,0 1 0 0 0,1 0-1 0 0,-1-1 1 0 0,0 1 0 0 0,0-1 0 0 0,0 1-1 0 0,0 0 1 0 0,1-1 0 0 0,-1 0 0 0 0,0 1 0 0 0,0-1-1 0 0,0 0 1 0 0,0 1 0 0 0,0-1 0 0 0,0 0-1 0 0,0 0 1 0 0,0 0 0 0 0,0 0 0 0 0,0 0 0 0 0,0 0-1 0 0,0 0 1 0 0,0 0 0 0 0,0 0 0 0 0,0 0-1 0 0,0-1 1 0 0,0 1 0 0 0,0 0 0 0 0,0-1-1 0 0,1 1 1 0 0,-1 0 0 0 0,0-1 0 0 0,0 1 0 0 0,0-1-1 0 0,0 0 1 0 0,1 1 0 0 0,-1-1 0 0 0,0 0-1 0 0,0 1 1 0 0,0-2 0 0 0,-1 0-1 0 0,1 0-5 0 0,-1 1 0 0 0,1-1 0 0 0,-1 1 0 0 0,1-1 0 0 0,0 0 0 0 0,0 1 0 0 0,-1-1 0 0 0,1 0-1 0 0,1 0 1 0 0,-1 0 0 0 0,0 0 0 0 0,0 0 0 0 0,1 0 0 0 0,-1 0 0 0 0,1-1 0 0 0,0 1 0 0 0,-1 0 0 0 0,1 0 0 0 0,0 0 0 0 0,0 0-1 0 0,1 0 1 0 0,-1-4 0 0 0,1 1-6 0 0,-1 0-1 0 0,1-1 0 0 0,0 1 1 0 0,0 0-1 0 0,1 0 0 0 0,-1 0 1 0 0,1 0-1 0 0,0 0 0 0 0,0 0 1 0 0,1 1-1 0 0,0-1 0 0 0,0 1 1 0 0,0-1-1 0 0,0 1 0 0 0,0 0 1 0 0,8-6-1 0 0,2-2-112 0 0,1 2 0 0 0,0 0 0 0 0,27-16 1 0 0,-38 25 98 0 0,0 0 0 0 0,-1-1 0 0 0,1 1 1 0 0,-1 0-1 0 0,1 1 0 0 0,0-1 0 0 0,0 0 0 0 0,0 1 1 0 0,-1 0-1 0 0,1-1 0 0 0,0 1 0 0 0,0 0 1 0 0,0 0-1 0 0,0 1 0 0 0,0-1 0 0 0,-1 1 1 0 0,1-1-1 0 0,0 1 0 0 0,0 0 0 0 0,-1 0 0 0 0,1 0 1 0 0,-1 0-1 0 0,1 1 0 0 0,-1-1 0 0 0,1 1 1 0 0,-1 0-1 0 0,0-1 0 0 0,1 1 0 0 0,-1 0 1 0 0,0 0-1 0 0,0 0 0 0 0,-1 1 0 0 0,1-1 0 0 0,0 0 1 0 0,-1 1-1 0 0,1-1 0 0 0,-1 1 0 0 0,0-1 1 0 0,0 1-1 0 0,0 0 0 0 0,0-1 0 0 0,0 1 1 0 0,-1 0-1 0 0,1 0 0 0 0,-1 0 0 0 0,0-1 0 0 0,0 1 1 0 0,0 6-1 0 0,0 99 679 0 0,0-105-591 0 0,0-1-1 0 0,1 0 1 0 0,0 1 0 0 0,-1-1-1 0 0,1 0 1 0 0,0 0-1 0 0,0 0 1 0 0,0 1 0 0 0,0-1-1 0 0,1 0 1 0 0,-1 0-1 0 0,0-1 1 0 0,1 1 0 0 0,-1 0-1 0 0,1 0 1 0 0,0-1-1 0 0,0 1 1 0 0,0-1 0 0 0,0 1-1 0 0,0-1 1 0 0,0 0-1 0 0,0 0 1 0 0,0 0 0 0 0,0 0-1 0 0,0 0 1 0 0,0 0-1 0 0,1-1 1 0 0,-1 1 0 0 0,4 0-1 0 0,4 1 101 0 0,0 0 0 0 0,0-1-1 0 0,0 0 1 0 0,0-1 0 0 0,18-1 0 0 0,-19-1-121 0 0,1 1 1 0 0,-1-1 0 0 0,0-1-1 0 0,0 0 1 0 0,0 0 0 0 0,0-1-1 0 0,-1 0 1 0 0,0 0 0 0 0,1-1-1 0 0,-1 0 1 0 0,10-9-1 0 0,-15 11-45 0 0,-1 1-1 0 0,1 0 0 0 0,-1-1 0 0 0,0 1 1 0 0,0-1-1 0 0,0 0 0 0 0,0 1 0 0 0,0-1 1 0 0,-1 0-1 0 0,0 0 0 0 0,1 0 0 0 0,-1-1 1 0 0,0 1-1 0 0,0 0 0 0 0,-1 0 0 0 0,1 0 1 0 0,0-1-1 0 0,-1 1 0 0 0,0 0 0 0 0,0-1 1 0 0,0 1-1 0 0,-1 0 0 0 0,1-1 0 0 0,-1 1 1 0 0,1 0-1 0 0,-1-1 0 0 0,0 1 0 0 0,0 0 1 0 0,-1 0-1 0 0,1 0 0 0 0,0 0 0 0 0,-1 0 1 0 0,0 0-1 0 0,0 1 0 0 0,0-1 0 0 0,-3-2 1 0 0,-4-6-60 0 0,0 1 0 0 0,-1 1 0 0 0,0 0 0 0 0,-1 0 0 0 0,0 1 0 0 0,-1 1 0 0 0,-17-10 1 0 0,17 11-842 0 0,1 1 0 0 0,-1 0 1 0 0,0 1-1 0 0,-20-5 0 0 0,20 6 479 0 0,1-3-8945 0 0,32 16-7747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36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67 180 1328 0 0,'9'-4'2001'0'0,"0"-1"0"0"0,0 0 1 0 0,0-1-1 0 0,-1 1 0 0 0,0-2 0 0 0,0 1 0 0 0,-1-1 0 0 0,1 0 1 0 0,-1-1-1 0 0,9-13 0 0 0,-9 7-932 0 0,-6 13-993 0 0,0-1 0 0 0,0 1 1 0 0,0-1-1 0 0,0 1 0 0 0,0-1 1 0 0,0 0-1 0 0,0 1 0 0 0,-1-1 1 0 0,1 0-1 0 0,-1 0 0 0 0,1 1 1 0 0,-1-1-1 0 0,0 0 1 0 0,1 0-1 0 0,-1 0 0 0 0,0 0 1 0 0,0 1-1 0 0,-1-1 0 0 0,1 0 1 0 0,0 0-1 0 0,0 0 0 0 0,-1 0 1 0 0,1 1-1 0 0,-1-1 0 0 0,0 0 1 0 0,1 1-1 0 0,-1-1 1 0 0,0 0-1 0 0,0 1 0 0 0,0-1 1 0 0,0 1-1 0 0,0-1 0 0 0,-1 1 1 0 0,1 0-1 0 0,0-1 0 0 0,-1 1 1 0 0,-1-1-1 0 0,0-1-60 0 0,0 1 1 0 0,0 0-1 0 0,1 0 0 0 0,-1 0 1 0 0,-1 1-1 0 0,1-1 0 0 0,0 1 1 0 0,0-1-1 0 0,0 1 0 0 0,-1 0 0 0 0,1 1 1 0 0,-1-1-1 0 0,1 0 0 0 0,-7 1 1 0 0,8 0-13 0 0,0 0 0 0 0,0 0 0 0 0,0 1 0 0 0,0-1 0 0 0,0 1 0 0 0,1 0 0 0 0,-1-1 0 0 0,0 1 0 0 0,0 0 0 0 0,0 0 1 0 0,1 0-1 0 0,-1 0 0 0 0,1 0 0 0 0,-1 1 0 0 0,0-1 0 0 0,1 0 0 0 0,0 1 0 0 0,-1-1 0 0 0,1 1 0 0 0,0-1 0 0 0,0 1 0 0 0,0 0 1 0 0,0-1-1 0 0,0 1 0 0 0,0 0 0 0 0,0 3 0 0 0,1-1 3 0 0,0 0 1 0 0,1 1-1 0 0,0-1 0 0 0,0 0 1 0 0,0 0-1 0 0,0 0 1 0 0,0-1-1 0 0,1 1 0 0 0,0 0 1 0 0,0 0-1 0 0,0-1 1 0 0,0 1-1 0 0,1-1 0 0 0,2 4 1 0 0,8 14 24 0 0,17 25-8 0 0,-25-39-21 0 0,0-1-1 0 0,0 0 1 0 0,0 1 0 0 0,-1 0 0 0 0,0 0 0 0 0,-1 1-1 0 0,0-1 1 0 0,0 1 0 0 0,0-1 0 0 0,-1 1 0 0 0,0 0-1 0 0,1 12 1 0 0,-3-19 2 0 0,-1 1 0 0 0,0 0 0 0 0,1-1 1 0 0,-1 0-1 0 0,0 1 0 0 0,0-1 0 0 0,0 1 0 0 0,0-1 0 0 0,0 0 0 0 0,0 0 0 0 0,0 1 0 0 0,0-1 0 0 0,0 0 0 0 0,-1 0 1 0 0,1 0-1 0 0,0 0 0 0 0,-1 0 0 0 0,1-1 0 0 0,-1 1 0 0 0,1 0 0 0 0,-1-1 0 0 0,1 1 0 0 0,-1-1 0 0 0,0 1 0 0 0,1-1 1 0 0,-1 0-1 0 0,1 0 0 0 0,-1 0 0 0 0,0 0 0 0 0,1 0 0 0 0,-1 0 0 0 0,-2-1 0 0 0,-5 2 7 0 0,-1-1 1 0 0,1-1-1 0 0,-1 0 0 0 0,-14-3 1 0 0,20 3-53 0 0,0-1 0 0 0,-1 1 0 0 0,2-1 1 0 0,-1 0-1 0 0,0 0 0 0 0,0 0 0 0 0,1 0 0 0 0,-1 0 1 0 0,1-1-1 0 0,-1 0 0 0 0,1 0 0 0 0,0 0 1 0 0,-5-6-1 0 0,-12-31-3085 0 0,20 38 2716 0 0,-1 0 0 0 0,1 0 0 0 0,0 0 0 0 0,0-1 1 0 0,0 1-1 0 0,1 0 0 0 0,-1 0 0 0 0,0 0 0 0 0,1 0 0 0 0,-1 0 0 0 0,1 0 1 0 0,0 0-1 0 0,0 1 0 0 0,-1-1 0 0 0,1 0 0 0 0,1 0 0 0 0,-1 0 0 0 0,0 1 0 0 0,0-1 1 0 0,1 1-1 0 0,-1-1 0 0 0,0 1 0 0 0,1-1 0 0 0,0 1 0 0 0,-1 0 0 0 0,1 0 1 0 0,0-1-1 0 0,2 0 0 0 0,4-3-1630 0 0,0 0 0 0 0,1 1-1 0 0,-1 0 1 0 0,17-5 0 0 0,-5 7 79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36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117 211 952 0 0,'11'-6'3042'0'0,"0"-1"0"0"0,0 0-1 0 0,0-1 1 0 0,9-10 0 0 0,-16 14-2118 0 0,-1 1 0 0 0,1-1 0 0 0,-1 0 1 0 0,0 0-1 0 0,-1-1 0 0 0,1 1 0 0 0,1-6 0 0 0,2-19 507 0 0,-6 25-1357 0 0,-1 0 0 0 0,0-1 0 0 0,0 1-1 0 0,0 0 1 0 0,0 0 0 0 0,-1 0 0 0 0,0 0 0 0 0,1 0 0 0 0,-2 1 0 0 0,1-1 0 0 0,0 1 0 0 0,-1-1-1 0 0,1 1 1 0 0,-1 0 0 0 0,0 0 0 0 0,0 0 0 0 0,0 0 0 0 0,-1 0 0 0 0,1 1 0 0 0,-7-4-1 0 0,5 3-53 0 0,1 0 0 0 0,0 1 0 0 0,0 0-1 0 0,-1 0 1 0 0,1 0 0 0 0,-1 1 0 0 0,0 0-1 0 0,1-1 1 0 0,-1 1 0 0 0,0 1 0 0 0,0-1-1 0 0,1 1 1 0 0,-1 0 0 0 0,0 0 0 0 0,0 0-1 0 0,0 1 1 0 0,-8 2 0 0 0,11-2-9 0 0,0 0 1 0 0,0 1-1 0 0,0-1 1 0 0,1 1-1 0 0,-1-1 1 0 0,1 1-1 0 0,-1 0 1 0 0,1 0-1 0 0,-1 0 1 0 0,1 0-1 0 0,0 0 1 0 0,0 0-1 0 0,0 0 1 0 0,0 0-1 0 0,0 0 1 0 0,0 1-1 0 0,1-1 1 0 0,-1 0-1 0 0,1 0 1 0 0,0 1-1 0 0,-1-1 1 0 0,1 0-1 0 0,0 1 1 0 0,0-1-1 0 0,1 0 1 0 0,-1 1-1 0 0,0-1 1 0 0,1 0-1 0 0,0 3 1 0 0,1 5 30 0 0,0 1 1 0 0,1-1 0 0 0,0 0 0 0 0,0 0-1 0 0,7 12 1 0 0,2 0 20 0 0,31 52 184 0 0,-41-71-226 0 0,-1-1-1 0 0,1 0 1 0 0,0 0 0 0 0,-1 1 0 0 0,0-1 0 0 0,1 1 0 0 0,-1-1 0 0 0,0 1 0 0 0,0 0 0 0 0,-1-1 0 0 0,1 1 0 0 0,0 0 0 0 0,-1 0 0 0 0,0-1 0 0 0,0 1 0 0 0,1 0 0 0 0,-2 0 0 0 0,1 0 0 0 0,0-1 0 0 0,-2 6 0 0 0,2-6-3 0 0,-1-1 0 0 0,0 1 0 0 0,0-1 0 0 0,-1 1 0 0 0,1-1 0 0 0,0 1 0 0 0,0-1 0 0 0,-1 0 1 0 0,1 1-1 0 0,-1-1 0 0 0,1 0 0 0 0,-1 0 0 0 0,1 0 0 0 0,-1 0 0 0 0,0-1 0 0 0,0 1 0 0 0,1 0 0 0 0,-1-1 0 0 0,0 1 0 0 0,0-1 0 0 0,0 0 1 0 0,0 1-1 0 0,1-1 0 0 0,-1 0 0 0 0,0 0 0 0 0,0 0 0 0 0,0 0 0 0 0,0-1 0 0 0,0 1 0 0 0,-2-1 0 0 0,-52-13-544 0 0,34-2-3852 0 0,21 15 3611 0 0,0 0 1 0 0,0 0-1 0 0,0 0 0 0 0,0 0 1 0 0,1-1-1 0 0,-1 1 0 0 0,0 0 1 0 0,1-1-1 0 0,-1 1 0 0 0,1-1 1 0 0,0 1-1 0 0,-1 0 0 0 0,1-1 1 0 0,0 1-1 0 0,0-3 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37.6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102 169 336 0 0,'0'-3'690'0'0,"0"0"0"0"0,0 0 0 0 0,1 0 0 0 0,-1 0 0 0 0,0 0 0 0 0,1 0 0 0 0,0 1 0 0 0,0-1 0 0 0,0 0 0 0 0,0 0 0 0 0,0 0 0 0 0,0 0 0 0 0,1 1-1 0 0,-1-1 1 0 0,1 1 0 0 0,0-1 0 0 0,0 1 0 0 0,0 0 0 0 0,0 0 0 0 0,4-4 0 0 0,-4 5-266 0 0,-1 0 1 0 0,1 1-1 0 0,-1-1 0 0 0,1 0 0 0 0,0 1 1 0 0,-1-1-1 0 0,1 1 0 0 0,0-1 0 0 0,0 1 0 0 0,0 0 1 0 0,-1 0-1 0 0,1 0 0 0 0,0 0 0 0 0,0 0 1 0 0,-1 0-1 0 0,1 1 0 0 0,3 0 0 0 0,21 14 398 0 0,-21-12-674 0 0,0 1 1 0 0,-1 0 0 0 0,0 0 0 0 0,0 1-1 0 0,0-1 1 0 0,4 8 0 0 0,-7-11-109 0 0,-1 0 0 0 0,1 0 0 0 0,-1 0 0 0 0,0 0 1 0 0,1 0-1 0 0,-1 0 0 0 0,0 0 0 0 0,0 0 1 0 0,0 0-1 0 0,0 0 0 0 0,0 0 0 0 0,0 0 1 0 0,0 0-1 0 0,0 0 0 0 0,0 0 0 0 0,0 1 0 0 0,-1-1 1 0 0,1 0-1 0 0,0 0 0 0 0,-1 0 0 0 0,1 0 1 0 0,-1-1-1 0 0,1 1 0 0 0,-1 0 0 0 0,1 0 0 0 0,-1 0 1 0 0,0 0-1 0 0,1 0 0 0 0,-1-1 0 0 0,0 1 1 0 0,0 0-1 0 0,0-1 0 0 0,0 1 0 0 0,1 0 0 0 0,-1-1 1 0 0,0 1-1 0 0,0-1 0 0 0,-2 1 0 0 0,0 1 117 0 0,0 0-1 0 0,-1 0 0 0 0,1-1 0 0 0,0 1 1 0 0,-1-1-1 0 0,1 0 0 0 0,-1 0 0 0 0,0 0 1 0 0,1-1-1 0 0,-1 1 0 0 0,0-1 0 0 0,1 0 1 0 0,-1 0-1 0 0,0 0 0 0 0,1 0 0 0 0,-1-1 0 0 0,0 1 1 0 0,1-1-1 0 0,-1 0 0 0 0,1 0 0 0 0,-1 0 1 0 0,1-1-1 0 0,0 1 0 0 0,-5-4 0 0 0,5 3-57 0 0,0 0 0 0 0,1 0 0 0 0,0-1 0 0 0,0 1 0 0 0,0-1 0 0 0,0 0-1 0 0,0 1 1 0 0,0-1 0 0 0,1 0 0 0 0,-1 0 0 0 0,1 0 0 0 0,0 0 0 0 0,0 0-1 0 0,0-1 1 0 0,0 1 0 0 0,0 0 0 0 0,1 0 0 0 0,0-1 0 0 0,-1 1 0 0 0,1 0-1 0 0,1-1 1 0 0,-1 1 0 0 0,0 0 0 0 0,1 0 0 0 0,-1-1 0 0 0,2-2 0 0 0,0-3-74 0 0,1 0 1 0 0,0 0 0 0 0,0 1 0 0 0,1-1 0 0 0,0 1-1 0 0,1 0 1 0 0,-1 0 0 0 0,10-11 0 0 0,-12 17-24 0 0,-1 0-1 0 0,1 0 1 0 0,0 1 0 0 0,0-1 0 0 0,0 1 0 0 0,0-1 0 0 0,0 1-1 0 0,0 0 1 0 0,0-1 0 0 0,0 1 0 0 0,1 1 0 0 0,-1-1-1 0 0,0 0 1 0 0,1 0 0 0 0,-1 1 0 0 0,0-1 0 0 0,1 1-1 0 0,-1 0 1 0 0,1 0 0 0 0,-1 0 0 0 0,1 0 0 0 0,-1 0 0 0 0,1 0-1 0 0,-1 1 1 0 0,0-1 0 0 0,1 1 0 0 0,-1 0 0 0 0,0 0-1 0 0,1 0 1 0 0,-1 0 0 0 0,0 0 0 0 0,0 0 0 0 0,0 0 0 0 0,0 1-1 0 0,0-1 1 0 0,3 3 0 0 0,-3-2-2 0 0,-1 0 0 0 0,1-1 0 0 0,-1 1 0 0 0,0 0 0 0 0,1 0 0 0 0,-1 0 0 0 0,0 0 0 0 0,0 0 0 0 0,0 0 0 0 0,-1 0 0 0 0,1 0 0 0 0,0 0 0 0 0,-1 1 0 0 0,1-1 0 0 0,-1 0 0 0 0,0 0 0 0 0,0 1 0 0 0,0-1 0 0 0,0 0 0 0 0,0 1 0 0 0,0-1 0 0 0,-1 0 0 0 0,1 0 0 0 0,-1 0 0 0 0,1 1 0 0 0,-2 2 0 0 0,-1 4 0 0 0,-1 0 0 0 0,0-1 0 0 0,0 0 0 0 0,0 1 0 0 0,-7 7 0 0 0,9-13 0 0 0,0 0 0 0 0,0 0 0 0 0,-1 0 0 0 0,0 0 0 0 0,1 0 0 0 0,-1 0 0 0 0,0-1 0 0 0,0 0 0 0 0,0 1 0 0 0,-1-1 0 0 0,1 0 0 0 0,0 0 0 0 0,-1-1 0 0 0,1 1 0 0 0,-1-1 0 0 0,0 0 0 0 0,1 0 0 0 0,-1 0 0 0 0,0 0 0 0 0,0-1 0 0 0,0 1 0 0 0,0-1 0 0 0,1 0 0 0 0,-1 0 0 0 0,0-1 0 0 0,0 1 0 0 0,0-1 0 0 0,0 0 0 0 0,1 0 0 0 0,-1 0 0 0 0,0 0 0 0 0,1-1 0 0 0,-1 1 0 0 0,1-1 0 0 0,0 0 0 0 0,-1 0 0 0 0,1 0 0 0 0,0-1 0 0 0,0 1 0 0 0,0-1 0 0 0,0 0 0 0 0,1 1 0 0 0,-1-1 0 0 0,1 0 0 0 0,0-1 0 0 0,0 1 0 0 0,0 0 0 0 0,0-1 0 0 0,0 1 0 0 0,1-1 0 0 0,0 1 0 0 0,-1-1 0 0 0,1 0 0 0 0,1 1 0 0 0,-1-1 0 0 0,0 0 0 0 0,1-7 0 0 0,0 7 0 0 0,0 1 0 0 0,0-1 0 0 0,0 1 0 0 0,1 0 0 0 0,-1-1 0 0 0,1 1 0 0 0,0-1 0 0 0,0 1 0 0 0,0 0 0 0 0,1 0 0 0 0,-1-1 0 0 0,1 1 0 0 0,-1 0 0 0 0,1 0 0 0 0,4-4 0 0 0,-4 6 0 0 0,0-1 0 0 0,0 0 0 0 0,0 1 0 0 0,0 0 0 0 0,0-1 0 0 0,1 1 0 0 0,-1 0 0 0 0,1 0 0 0 0,-1 0 0 0 0,0 0 0 0 0,1 1 0 0 0,0-1 0 0 0,-1 1 0 0 0,1-1 0 0 0,-1 1 0 0 0,1 0 0 0 0,0 0 0 0 0,-1 0 0 0 0,1 0 0 0 0,-1 1 0 0 0,5 0 0 0 0,-5 0 0 0 0,0 0 0 0 0,1 0 0 0 0,-1 0 0 0 0,0 0 0 0 0,1 1 0 0 0,-1-1 0 0 0,0 0 0 0 0,0 1 0 0 0,0 0 0 0 0,0-1 0 0 0,-1 1 0 0 0,1 0 0 0 0,0 0 0 0 0,-1 0 0 0 0,1 0 0 0 0,-1 0 0 0 0,0 1 0 0 0,1-1 0 0 0,-1 0 0 0 0,0 1 0 0 0,-1-1 0 0 0,2 4 0 0 0,0 2 0 0 0,0 0 0 0 0,0 0 0 0 0,0 0 0 0 0,-1 0 0 0 0,-1 10 0 0 0,1-13 0 0 0,-1 0 0 0 0,-1 0 0 0 0,1 0 0 0 0,-1 1 0 0 0,0-1 0 0 0,0 0 0 0 0,0 0 0 0 0,-1 0 0 0 0,0 0 0 0 0,0-1 0 0 0,0 1 0 0 0,-1 0 0 0 0,-3 5 0 0 0,4-8 0 0 0,0 0 0 0 0,0 0 0 0 0,0 0 0 0 0,-1-1 0 0 0,1 1 0 0 0,0-1 0 0 0,-1 1 0 0 0,1-1 0 0 0,-1 0 0 0 0,1 0 0 0 0,-1 0 0 0 0,0-1 0 0 0,1 1 0 0 0,-1 0 0 0 0,0-1 0 0 0,1 0 0 0 0,-1 0 0 0 0,0 0 0 0 0,0 0 0 0 0,1 0 0 0 0,-1 0 0 0 0,0-1 0 0 0,0 1 0 0 0,1-1 0 0 0,-1 0 0 0 0,1 0 0 0 0,-1 0 0 0 0,-3-1 0 0 0,4 1 0 0 0,-1 0 0 0 0,1 0 0 0 0,-1-1 0 0 0,1 1 0 0 0,0 0 0 0 0,-1-1 0 0 0,1 0 0 0 0,0 1 0 0 0,0-1 0 0 0,0 0 0 0 0,0 0 0 0 0,1 0 0 0 0,-4-4 0 0 0,5 4 0 0 0,-1 1 0 0 0,0 0 0 0 0,1-1 0 0 0,0 1 0 0 0,-1 0 0 0 0,1-1 0 0 0,0 1 0 0 0,0-1 0 0 0,0 1 0 0 0,0-1 0 0 0,0 1 0 0 0,0 0 0 0 0,0-1 0 0 0,0 1 0 0 0,0-1 0 0 0,1 1 0 0 0,-1 0 0 0 0,1-1 0 0 0,-1 1 0 0 0,1 0 0 0 0,-1-1 0 0 0,1 1 0 0 0,0 0 0 0 0,0 0 0 0 0,-1 0 0 0 0,1-1 0 0 0,0 1 0 0 0,1-1 0 0 0,-1 2 0 0 0,0-1 0 0 0,0 0 0 0 0,0 0 0 0 0,0 1 0 0 0,-1-1 0 0 0,1 1 0 0 0,0-1 0 0 0,0 0 0 0 0,0 1 0 0 0,0 0 0 0 0,0-1 0 0 0,0 1 0 0 0,0 0 0 0 0,1-1 0 0 0,-1 1 0 0 0,0 0 0 0 0,0 0 0 0 0,0 0 0 0 0,0 0 0 0 0,0 0 0 0 0,0 0 0 0 0,0 0 0 0 0,0 1 0 0 0,0-1 0 0 0,0 0 0 0 0,1 1 0 0 0,-1-1 0 0 0,1 1 0 0 0,1 0 0 0 0,-1 1 0 0 0,0-1 0 0 0,0 0 0 0 0,0 1 0 0 0,0-1 0 0 0,0 1 0 0 0,0-1 0 0 0,-1 1 0 0 0,1 0 0 0 0,2 4 0 0 0,-4-5 0 0 0,0-1 0 0 0,0 1 0 0 0,1 0 0 0 0,-2 0 0 0 0,1 0 0 0 0,0 0 0 0 0,0 0 0 0 0,0 0 0 0 0,0 0 0 0 0,0-1 0 0 0,-1 1 0 0 0,1 0 0 0 0,0 0 0 0 0,-1 0 0 0 0,1 0 0 0 0,-1-1 0 0 0,1 1 0 0 0,-1 0 0 0 0,1-1 0 0 0,-1 1 0 0 0,0 0 0 0 0,1-1 0 0 0,-1 1 0 0 0,0 0 0 0 0,1-1 0 0 0,-1 1 0 0 0,-1 0 0 0 0,-24 16 0 0 0,25-16 0 0 0,0 0 0 0 0,-1-1 0 0 0,1 1 0 0 0,0 0 0 0 0,-1 0 0 0 0,1-1 0 0 0,-1 1 0 0 0,1-1 0 0 0,-1 1 0 0 0,1-1 0 0 0,-1 0 0 0 0,1 1 0 0 0,-1-1 0 0 0,0 0 0 0 0,1 0 0 0 0,-1 0 0 0 0,1 0 0 0 0,-1 0 0 0 0,1-1 0 0 0,-1 1 0 0 0,1 0 0 0 0,-1-1 0 0 0,1 1 0 0 0,-1-1 0 0 0,1 0 0 0 0,-1 1 0 0 0,1-1 0 0 0,0 0 0 0 0,-1 0 0 0 0,1 0 0 0 0,0 0 0 0 0,0 0 0 0 0,-2-1 0 0 0,3 0 0 0 0,-1 1 0 0 0,0-1 0 0 0,1 1 0 0 0,-1-1 0 0 0,1 0 0 0 0,0 1 0 0 0,-1-1 0 0 0,1 0 0 0 0,0 1 0 0 0,0-1 0 0 0,0 0 0 0 0,0 0 0 0 0,1 1 0 0 0,-1-1 0 0 0,0 0 0 0 0,1 1 0 0 0,-1-1 0 0 0,1 1 0 0 0,-1-1 0 0 0,1 0 0 0 0,0 1 0 0 0,0-1 0 0 0,0 1 0 0 0,0 0 0 0 0,0-1 0 0 0,0 1 0 0 0,0 0 0 0 0,0-1 0 0 0,0 1 0 0 0,3-2 0 0 0,32-28-2792 0 0,-25 23 171 0 0,1 0 1 0 0,-1 1-1 0 0,1 0 0 0 0,0 1 0 0 0,1 0 1 0 0,0 1-1 0 0,20-6 0 0 0,28 2-2466 0 0,-6 8 2305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38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456 158 48 0 0,'31'-55'6603'0'0,"-22"43"-3104"0"0,-2 0 0 0 0,0-1 0 0 0,8-19 0 0 0,-13 27-2612 0 0,-1 4-604 0 0,-1 0-1 0 0,1-1 0 0 0,0 1 1 0 0,-1 0-1 0 0,1 0 1 0 0,-1 0-1 0 0,1-1 0 0 0,-1 1 1 0 0,0 0-1 0 0,1 0 1 0 0,-1-1-1 0 0,0 1 0 0 0,0 0 1 0 0,0-1-1 0 0,0 1 1 0 0,0 0-1 0 0,0 0 0 0 0,0-1 1 0 0,-1 1-1 0 0,1-2 0 0 0,-4 3-55 0 0,1 0-1 0 0,-1 0 1 0 0,1 0-1 0 0,0 0 0 0 0,-1 0 1 0 0,1 1-1 0 0,0-1 0 0 0,-1 1 1 0 0,-4 2-1 0 0,-13 4 203 0 0,0 0 0 0 0,1 2 0 0 0,0 0 0 0 0,1 1 0 0 0,-29 20 0 0 0,-5 1 36 0 0,23-11-465 0 0,0 0 0 0 0,-38 36 0 0 0,14-11 0 0 0,45-38 0 0 0,1 2 0 0 0,0-1 0 0 0,0 1 0 0 0,-7 10 0 0 0,-25 26 0 0 0,29-33-2685 0 0,2 2-7719 0 0,27-38-6990 0 0,-16 18 15422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38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16 106 4 0 0,'-15'-53'6522'0'0,"15"1"11507"0"0,17 66-16030 0 0,37 48 72 0 0,3-3 0 0 0,101 79 0 0 0,-105-93-2062 0 0,-34-29-26 0 0,0 0 0 0 0,33 21-1 0 0,-34-25-1648 0 0,-7-4-6295 0 0,8-6-6656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39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368 111 1444 0 0,'11'9'5409'0'0,"16"10"9919"0"0,-13-19-9435 0 0,0-13-4214 0 0,-13 12-1647 0 0,0-1 1 0 0,-1 1-1 0 0,1-1 1 0 0,0 1-1 0 0,-1-1 0 0 0,1 0 1 0 0,-1 1-1 0 0,1-1 1 0 0,-1 0-1 0 0,0 1 1 0 0,0-1-1 0 0,0 0 1 0 0,0 1-1 0 0,0-1 0 0 0,0 0 1 0 0,0 0-1 0 0,0 1 1 0 0,-1-1-1 0 0,1 0 1 0 0,-1 1-1 0 0,1-1 1 0 0,-1 0-1 0 0,-1-1 0 0 0,0-1 69 0 0,-1 0-1 0 0,0 1 0 0 0,0 0 0 0 0,0 0 0 0 0,0 0 1 0 0,0 0-1 0 0,-1 0 0 0 0,1 1 0 0 0,-5-4 0 0 0,-7-2 209 0 0,0 1-1 0 0,0 0 1 0 0,-30-8-1 0 0,31 11-308 0 0,1 1 0 0 0,-1 1 0 0 0,-26-2 0 0 0,36 3 0 0 0,1 1 0 0 0,-1 0 0 0 0,0 0 0 0 0,1 1 0 0 0,-1-1 0 0 0,1 1 0 0 0,-1 0 0 0 0,1 0 0 0 0,0 0 0 0 0,-1 0 0 0 0,1 0 0 0 0,0 1 0 0 0,0-1 0 0 0,0 1 0 0 0,0 0 0 0 0,0 0 0 0 0,0 0 0 0 0,0 1 0 0 0,0-1 0 0 0,-2 4 0 0 0,4-5 0 0 0,0 1 0 0 0,0 0 0 0 0,0 0 0 0 0,0 1 0 0 0,1-1 0 0 0,-1 0 0 0 0,1 0 0 0 0,-1 0 0 0 0,1 0 0 0 0,0 1 0 0 0,-1-1 0 0 0,1 0 0 0 0,0 0 0 0 0,1 0 0 0 0,-1 1 0 0 0,0-1 0 0 0,1 0 0 0 0,-1 0 0 0 0,1 0 0 0 0,1 3 0 0 0,20 39 0 0 0,-17-36 0 0 0,34 51 0 0 0,-23-34 0 0 0,26 48 0 0 0,-41-72 0 0 0,-1 0 0 0 0,0-1 0 0 0,1 1 0 0 0,-1 0 0 0 0,0 0 0 0 0,1 0 0 0 0,-1 0 0 0 0,0 0 0 0 0,0 0 0 0 0,0 0 0 0 0,1-1 0 0 0,-1 1 0 0 0,0 0 0 0 0,-1 0 0 0 0,1 0 0 0 0,0 0 0 0 0,0 0 0 0 0,0 0 0 0 0,0 0 0 0 0,-1 0 0 0 0,1 0 0 0 0,0-1 0 0 0,-1 1 0 0 0,1 0 0 0 0,-1 0 0 0 0,1 0 0 0 0,-1-1 0 0 0,1 1 0 0 0,-1 0 0 0 0,0 0 0 0 0,1-1 0 0 0,-1 1 0 0 0,0-1 0 0 0,1 1 0 0 0,-1 0 0 0 0,0-1 0 0 0,0 1 0 0 0,0-1 0 0 0,1 0 0 0 0,-1 1 0 0 0,0-1 0 0 0,0 0 0 0 0,0 1 0 0 0,0-1 0 0 0,0 0 0 0 0,0 0 0 0 0,0 0 0 0 0,-1 0 0 0 0,-57 0 0 0 0,42 0 0 0 0,-14-1-902 0 0,1-1 0 0 0,-1-1 0 0 0,1-1 0 0 0,-32-9 0 0 0,122 13-23455 0 0,-33 1 21653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39.7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4 295 196 0 0,'6'-37'3446'0'0,"2"-42"0"0"0,-7 56-603 0 0,1 0-1 0 0,1 0 1 0 0,1 0 0 0 0,1 0 0 0 0,13-34-1 0 0,-18 57-2809 0 0,0-1-1 0 0,0 1 0 0 0,0 0 1 0 0,0 0-1 0 0,0-1 1 0 0,0 1-1 0 0,0 0 0 0 0,0 0 1 0 0,0-1-1 0 0,0 1 1 0 0,0 0-1 0 0,0 0 0 0 0,0-1 1 0 0,1 1-1 0 0,-1 0 1 0 0,0 0-1 0 0,0-1 0 0 0,0 1 1 0 0,0 0-1 0 0,1 0 1 0 0,-1 0-1 0 0,0 0 0 0 0,0-1 1 0 0,0 1-1 0 0,1 0 1 0 0,-1 0-1 0 0,0 0 1 0 0,0 0-1 0 0,1 0 0 0 0,-1 0 1 0 0,0-1-1 0 0,0 1 1 0 0,1 0-1 0 0,-1 0 0 0 0,0 0 1 0 0,0 0-1 0 0,1 0 1 0 0,-1 0-1 0 0,0 0 0 0 0,0 0 1 0 0,1 0-1 0 0,-1 0 1 0 0,1 1-1 0 0,5 12 707 0 0,1 35-227 0 0,-6-37-291 0 0,2 22 101 0 0,-1-1-1 0 0,-2 1 0 0 0,-8 64 0 0 0,-8 15 1687 0 0,-32 112 1 0 0,46-219-1977 0 0,1 0 0 0 0,0 0 1 0 0,1 0-1 0 0,-1 0 0 0 0,1 0 1 0 0,0 0-1 0 0,0 0 0 0 0,0 0 1 0 0,3 9-1 0 0,-3-12-28 0 0,1 0 0 0 0,0 0-1 0 0,0 0 1 0 0,0 0 0 0 0,0-1 0 0 0,0 1 0 0 0,0 0 0 0 0,0 0 0 0 0,0-1-1 0 0,1 1 1 0 0,-1-1 0 0 0,1 1 0 0 0,-1-1 0 0 0,1 1 0 0 0,0-1-1 0 0,-1 0 1 0 0,1 0 0 0 0,0 0 0 0 0,0 0 0 0 0,0 0 0 0 0,0 0 0 0 0,0-1-1 0 0,0 1 1 0 0,0-1 0 0 0,2 1 0 0 0,2 0-77 0 0,-1 1-1 0 0,0-2 1 0 0,1 1-1 0 0,-1 0 1 0 0,0-1-1 0 0,1 0 1 0 0,-1-1-1 0 0,1 1 1 0 0,-1-1-1 0 0,1 0 1 0 0,-1 0-1 0 0,0 0 1 0 0,0-1-1 0 0,6-2 1 0 0,-9 3-828 0 0,0 0-1 0 0,0 0 1 0 0,0-1-1 0 0,-1 1 1 0 0,1 0 0 0 0,0-1-1 0 0,0 1 1 0 0,-1-1 0 0 0,1 0-1 0 0,-1 1 1 0 0,1-1-1 0 0,-1 0 1 0 0,0 0 0 0 0,2-3-1 0 0,-3 3 335 0 0,0 1-1 0 0,0 0 0 0 0,0-1 0 0 0,0 1 1 0 0,0-1-1 0 0,0 1 0 0 0,0-1 0 0 0,-1 1 1 0 0,1-1-1 0 0,0 1 0 0 0,-1 0 0 0 0,1-1 0 0 0,-1 1 1 0 0,0 0-1 0 0,1-1 0 0 0,-1 1 0 0 0,0 0 1 0 0,0 0-1 0 0,0 0 0 0 0,0-1 0 0 0,0 1 1 0 0,0 0-1 0 0,0 0 0 0 0,0 1 0 0 0,0-1 1 0 0,-2-1-1 0 0,-6-8-1667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40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68 161 1184 0 0,'-28'-19'3235'0'0,"24"16"-1669"0"0,0-1-1 0 0,-1 0 0 0 0,1 0 0 0 0,1-1 0 0 0,-1 1 1 0 0,-5-9-1 0 0,8 12-1080 0 0,1-1-1 0 0,-1 0 1 0 0,0 1 0 0 0,0-1 0 0 0,1 0-1 0 0,-1 0 1 0 0,1 1 0 0 0,-1-1 0 0 0,1 0 0 0 0,0 0-1 0 0,0 0 1 0 0,-1 0 0 0 0,1 1 0 0 0,1-1-1 0 0,-1 0 1 0 0,0 0 0 0 0,0 0 0 0 0,1 0 0 0 0,-1 1-1 0 0,2-4 1 0 0,-1 3-357 0 0,0 0 0 0 0,1 0-1 0 0,-1 0 1 0 0,1 0 0 0 0,0 0 0 0 0,0 0 0 0 0,-1 0-1 0 0,1 1 1 0 0,0-1 0 0 0,0 1 0 0 0,1 0-1 0 0,1-2 1 0 0,8-2-28 0 0,-1 0 0 0 0,1 1 0 0 0,1 1 1 0 0,-1 0-1 0 0,0 0 0 0 0,1 1 0 0 0,0 1 0 0 0,-1 0 0 0 0,1 1 0 0 0,0 0 0 0 0,-1 1 0 0 0,1 0 0 0 0,-1 1 1 0 0,1 1-1 0 0,-1 0 0 0 0,0 0 0 0 0,0 1 0 0 0,0 1 0 0 0,0 0 0 0 0,-1 1 0 0 0,0 0 0 0 0,21 15 0 0 0,-27-17-67 0 0,-1 1-1 0 0,1 0 0 0 0,-1 0 0 0 0,0 0 1 0 0,0 0-1 0 0,0 1 0 0 0,-1-1 0 0 0,0 1 0 0 0,0 0 1 0 0,-1 0-1 0 0,4 12 0 0 0,-2-3 236 0 0,-2-1 0 0 0,0 0 0 0 0,0 1 0 0 0,-1 18 0 0 0,-1-32-253 0 0,0-1 0 0 0,0 1 0 0 0,0-1 0 0 0,0 1 0 0 0,0-1 0 0 0,0 1 1 0 0,0 0-1 0 0,0-1 0 0 0,0 1 0 0 0,0-1 0 0 0,0 1 0 0 0,0-1 1 0 0,-1 1-1 0 0,1-1 0 0 0,0 1 0 0 0,0-1 0 0 0,0 1 0 0 0,-1-1 1 0 0,1 1-1 0 0,0-1 0 0 0,-1 1 0 0 0,1-1 0 0 0,0 0 0 0 0,-1 1 1 0 0,1-1-1 0 0,-1 0 0 0 0,1 1 0 0 0,0-1 0 0 0,-1 0 0 0 0,1 1 0 0 0,-1-1 1 0 0,1 0-1 0 0,-1 0 0 0 0,1 0 0 0 0,-1 1 0 0 0,1-1 0 0 0,-1 0 1 0 0,1 0-1 0 0,-1 0 0 0 0,0 0 0 0 0,1 0 0 0 0,-1 0 0 0 0,1 0 1 0 0,-1 0-1 0 0,1 0 0 0 0,-1 0 0 0 0,1 0 0 0 0,-1 0 0 0 0,1-1 1 0 0,-1 1-1 0 0,1 0 0 0 0,-1 0 0 0 0,1 0 0 0 0,-2-1 0 0 0,1 0 15 0 0,0 0 0 0 0,-1 0 0 0 0,1 0 0 0 0,0 0 0 0 0,0 0 0 0 0,0 0 0 0 0,-1 0-1 0 0,1 0 1 0 0,0 0 0 0 0,1 0 0 0 0,-1-1 0 0 0,0 1 0 0 0,0 0 0 0 0,0-1 0 0 0,1 1 0 0 0,-1 0 0 0 0,1-1 0 0 0,-1 1-1 0 0,1-1 1 0 0,0 1 0 0 0,-1-1 0 0 0,1-1 0 0 0,0-6-30 0 0,0 1 0 0 0,1-1 0 0 0,0 1 0 0 0,0 0 0 0 0,1-1 0 0 0,0 1 0 0 0,1 0 0 0 0,0 0 0 0 0,0 0 0 0 0,1 0 0 0 0,-1 1 0 0 0,2-1 0 0 0,-1 1 0 0 0,1 0 0 0 0,0 0 0 0 0,1 1 0 0 0,-1 0 0 0 0,1 0 0 0 0,1 0 0 0 0,-1 0 0 0 0,9-5 0 0 0,-6 4 0 0 0,1 0 0 0 0,0 0 0 0 0,0 1 0 0 0,0 1 0 0 0,19-8 0 0 0,-23 10 0 0 0,0 1 0 0 0,0 1 0 0 0,0-1 0 0 0,0 1 0 0 0,0 0 0 0 0,0 0 0 0 0,0 1 0 0 0,0 0 0 0 0,1 0 0 0 0,-1 0 0 0 0,0 1 0 0 0,7 1 0 0 0,-11-1 0 0 0,1 0 0 0 0,-1 0 0 0 0,0 0 0 0 0,0 1 0 0 0,0-1 0 0 0,0 1 0 0 0,-1-1 0 0 0,1 1 0 0 0,0 0 0 0 0,-1-1 0 0 0,1 1 0 0 0,-1 0 0 0 0,1 0 0 0 0,-1 0 0 0 0,0 0 0 0 0,0 0 0 0 0,0 1 0 0 0,0-1 0 0 0,0 0 0 0 0,-1 0 0 0 0,1 1 0 0 0,-1-1 0 0 0,1 0 0 0 0,-1 1 0 0 0,0-1 0 0 0,0 1 0 0 0,0-1 0 0 0,0 0 0 0 0,0 1 0 0 0,-2 3 0 0 0,0 13 0 0 0,-1-1 0 0 0,-10 36 0 0 0,7-35 0 0 0,5-10 0 0 0,-1-1 0 0 0,1 1 0 0 0,1 0 0 0 0,0 0 0 0 0,0 0 0 0 0,1 0 0 0 0,0 0 0 0 0,0 0 0 0 0,1-1 0 0 0,6 18 0 0 0,-8-24 0 0 0,1 1 0 0 0,0 0 0 0 0,0-1 0 0 0,1 1 0 0 0,-1 0 0 0 0,0-1 0 0 0,1 0 0 0 0,0 1 0 0 0,-1-1 0 0 0,1 0 0 0 0,0 0 0 0 0,0 0 0 0 0,0 0 0 0 0,1 0 0 0 0,-1 0 0 0 0,0-1 0 0 0,1 1 0 0 0,-1-1 0 0 0,1 1 0 0 0,-1-1 0 0 0,1 0 0 0 0,0 0 0 0 0,-1 0 0 0 0,1-1 0 0 0,0 1 0 0 0,0-1 0 0 0,0 1 0 0 0,0-1 0 0 0,-1 0 0 0 0,1 0 0 0 0,0 0 0 0 0,0-1 0 0 0,0 1 0 0 0,0 0 0 0 0,-1-1 0 0 0,1 0 0 0 0,0 0 0 0 0,3-1 0 0 0,2 0-29 0 0,-1-1 0 0 0,0 1 1 0 0,0-1-1 0 0,0-1 0 0 0,0 1 0 0 0,-1-1 1 0 0,1 0-1 0 0,-1-1 0 0 0,0 1 0 0 0,0-1 1 0 0,0-1-1 0 0,-1 1 0 0 0,0-1 0 0 0,0 0 1 0 0,0 0-1 0 0,-1 0 0 0 0,0 0 0 0 0,0-1 1 0 0,-1 0-1 0 0,1 0 0 0 0,1-7 0 0 0,1-4-7 0 0,-2 0 1 0 0,0 0-1 0 0,-1-1 0 0 0,-1 1 0 0 0,0-1 0 0 0,-2 1 1 0 0,-1-21-1 0 0,1 6 338 0 0,17 93 315 0 0,-9-34-629 0 0,0 0-1 0 0,1 0 1 0 0,2-1-1 0 0,23 40 1 0 0,-24-45-149 0 0,13 15-5033 0 0,-21-33 4502 0 0,0 0 0 0 0,1-1 0 0 0,-1 0 0 0 0,0 1 0 0 0,0-1 0 0 0,1 0 0 0 0,-1 0 0 0 0,0 0 1 0 0,1 0-1 0 0,-1 0 0 0 0,1-1 0 0 0,-1 1 0 0 0,1-1 0 0 0,0 0 0 0 0,-1 0 0 0 0,4 0 0 0 0,42-6-11080 0 0,-28 1 9161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40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202 122 1600 0 0,'2'-3'861'0'0,"0"-1"0"0"0,0 1 0 0 0,-1-1-1 0 0,1 0 1 0 0,-1 1 0 0 0,0-1 0 0 0,0 0 0 0 0,0 0-1 0 0,0 0 1 0 0,-1 0 0 0 0,1 0 0 0 0,-1 0 0 0 0,0 0-1 0 0,-1 0 1 0 0,1 0 0 0 0,-1 0 0 0 0,1 0 0 0 0,-1 0-1 0 0,0 0 1 0 0,-1 0 0 0 0,1 0 0 0 0,-3-6 0 0 0,2 8-495 0 0,1 0 1 0 0,-1 0-1 0 0,1 1 0 0 0,-1-1 1 0 0,0 0-1 0 0,0 0 1 0 0,0 1-1 0 0,0-1 1 0 0,0 1-1 0 0,0 0 1 0 0,0-1-1 0 0,0 1 1 0 0,0 0-1 0 0,-1 0 1 0 0,-3-1-1 0 0,2 1-279 0 0,0 1-1 0 0,0 0 0 0 0,0-1 0 0 0,0 1 0 0 0,0 1 1 0 0,0-1-1 0 0,1 1 0 0 0,-1-1 0 0 0,0 1 1 0 0,0 0-1 0 0,1 0 0 0 0,-7 3 0 0 0,1 0 139 0 0,0 0 0 0 0,1 0 0 0 0,0 1 0 0 0,0 0 0 0 0,0 0 0 0 0,0 1 0 0 0,1 0 0 0 0,0 0 0 0 0,0 1 0 0 0,-6 9 0 0 0,10-12-174 0 0,0 0 0 0 0,0 1-1 0 0,1-1 1 0 0,0 0 0 0 0,0 1-1 0 0,0 0 1 0 0,1 0 0 0 0,-1-1-1 0 0,1 1 1 0 0,0 0 0 0 0,1 0-1 0 0,-1 0 1 0 0,1 0 0 0 0,0 0-1 0 0,0 0 1 0 0,1 0 0 0 0,-1 0-1 0 0,1 0 1 0 0,0 0 0 0 0,1 0-1 0 0,1 6 1 0 0,2-1 11 0 0,0 1 0 0 0,0-1 1 0 0,1 1-1 0 0,0-2 0 0 0,1 1 0 0 0,0-1 1 0 0,0 0-1 0 0,1 0 0 0 0,0-1 0 0 0,1 0 1 0 0,0 0-1 0 0,16 10 0 0 0,-15-12-245 0 0,0-1 0 0 0,0 0 0 0 0,0 0 1 0 0,1-1-1 0 0,18 5 0 0 0,-20-7-588 0 0,0 0-1 0 0,-1-1 1 0 0,1 0 0 0 0,0-1-1 0 0,0 0 1 0 0,0 0 0 0 0,15-3-1 0 0,-12-3-2143 0 0,3-10-6599 0 0,4-4-870 0 0,-9 14 8207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31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10 122 1328 0 0,'1'-2'696'0'0,"1"0"-1"0"0,0 0 1 0 0,0 1 0 0 0,0-1-1 0 0,0 1 1 0 0,0-1 0 0 0,0 1-1 0 0,0 0 1 0 0,1 0 0 0 0,-1 0-1 0 0,1 0 1 0 0,-1 0 0 0 0,0 0-1 0 0,1 1 1 0 0,2-1 0 0 0,16-6 4597 0 0,2 0-889 0 0,-21 7-4092 0 0,1-1-1 0 0,-1 1 1 0 0,1-1 0 0 0,-1 1-1 0 0,0-1 1 0 0,1 0 0 0 0,-1 0-1 0 0,0 0 1 0 0,1 0 0 0 0,-1-1-1 0 0,0 1 1 0 0,0-1 0 0 0,0 1-1 0 0,2-3 1 0 0,8-7 895 0 0,-10 10-1036 0 0,0 0 1 0 0,0-1-1 0 0,-1 1 1 0 0,1-1-1 0 0,0 0 0 0 0,-1 1 1 0 0,1-1-1 0 0,-1 0 1 0 0,1 0-1 0 0,-1 0 1 0 0,0 0-1 0 0,0 0 0 0 0,0 0 1 0 0,0 0-1 0 0,0-1 1 0 0,-1 1-1 0 0,1 0 0 0 0,-1-1 1 0 0,1-2-1 0 0,-1 3-150 0 0,-1 1-1 0 0,0 0 1 0 0,1 0-1 0 0,-1 0 1 0 0,0 0-1 0 0,0 0 1 0 0,0 0-1 0 0,0 0 1 0 0,0 0-1 0 0,0 0 1 0 0,0 0-1 0 0,0 0 1 0 0,0 1-1 0 0,0-1 0 0 0,0 0 1 0 0,-1 1-1 0 0,1-1 1 0 0,0 1-1 0 0,0-1 1 0 0,-1 1-1 0 0,1 0 1 0 0,0 0-1 0 0,-1-1 1 0 0,1 1-1 0 0,0 0 1 0 0,-1 0-1 0 0,1 0 1 0 0,0 0-1 0 0,-1 1 1 0 0,-1-1-1 0 0,-1 0-16 0 0,0 0 1 0 0,0 1-1 0 0,0-1 0 0 0,0 1 0 0 0,0-1 0 0 0,1 1 1 0 0,-1 0-1 0 0,0 1 0 0 0,1-1 0 0 0,-1 0 0 0 0,-5 4 1 0 0,6-2-3 0 0,-3 1 3 0 0,0 1 1 0 0,1-1-1 0 0,-1 1 1 0 0,1 0-1 0 0,0 1 1 0 0,1-1-1 0 0,-1 1 1 0 0,1 0-1 0 0,0 0 1 0 0,1 1-1 0 0,-1-1 1 0 0,1 1-1 0 0,-3 10 1 0 0,4-9 0 0 0,0 0 0 0 0,1 0 0 0 0,0 0 0 0 0,0 1 0 0 0,1-1 0 0 0,0 0 0 0 0,0 1 0 0 0,1-1-1 0 0,0 0 1 0 0,1 0 0 0 0,4 15 0 0 0,-4-18-5 0 0,0-1 0 0 0,1 1-1 0 0,0-1 1 0 0,-1 1 0 0 0,1-1-1 0 0,1 0 1 0 0,-1 0 0 0 0,1 0-1 0 0,6 6 1 0 0,-7-8-1 0 0,-1 0 1 0 0,1 0-1 0 0,0-1 0 0 0,0 1 1 0 0,-1 0-1 0 0,1-1 0 0 0,0 0 0 0 0,0 0 1 0 0,1 0-1 0 0,-1 0 0 0 0,0 0 0 0 0,0 0 1 0 0,0-1-1 0 0,1 0 0 0 0,-1 0 1 0 0,0 0-1 0 0,0 0 0 0 0,1 0 0 0 0,-1 0 1 0 0,5-2-1 0 0,-5 1-1 0 0,0 0 1 0 0,-1 0-1 0 0,1 0 1 0 0,0 0-1 0 0,-1-1 1 0 0,1 1-1 0 0,-1-1 1 0 0,1 1-1 0 0,-1-1 1 0 0,0 0-1 0 0,0 0 1 0 0,0 0-1 0 0,0 0 1 0 0,0-1-1 0 0,0 1 1 0 0,2-5-1 0 0,14-44-12 0 0,-12 27 11 0 0,-5 19 1 0 0,0 1-1 0 0,-1-1 1 0 0,0 0 0 0 0,0 0 0 0 0,0 0 0 0 0,0 0-1 0 0,-1 0 1 0 0,0 0 0 0 0,-2-8 0 0 0,-2-21-6 0 0,0 17 17 0 0,0 11 58 0 0,7 15-13 0 0,0-1 0 0 0,0 1 0 0 0,1-1 0 0 0,0 0 0 0 0,6 12-1 0 0,1 4 34 0 0,-9-19-115 0 0,1 0 0 0 0,0 0 0 0 0,1 0 1 0 0,-1 0-1 0 0,1-1 0 0 0,-1 1 0 0 0,2-1 0 0 0,-1 1 0 0 0,0-1 0 0 0,1 0 1 0 0,0 0-1 0 0,0-1 0 0 0,0 1 0 0 0,0-1 0 0 0,0 0 0 0 0,1 0 0 0 0,8 4 0 0 0,-2-3-144 0 0,0-1-1 0 0,1 0 0 0 0,-1-1 0 0 0,1 0 0 0 0,-1-1 0 0 0,1 0 1 0 0,15-2-1 0 0,-21 0-4320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41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1 240 1172 0 0,'9'-79'5794'0'0,"-8"66"-3771"0"0,0-1-1 0 0,0 0 1 0 0,1 1-1 0 0,1 0 1 0 0,9-26-1 0 0,-8 20 102 0 0,3-7 838 0 0,-6 26-2899 0 0,-1-1-1 0 0,0 0 0 0 0,0 1 0 0 0,1-1 0 0 0,-1 1 1 0 0,0-1-1 0 0,1 1 0 0 0,-1-1 0 0 0,0 1 0 0 0,1 0 1 0 0,-1-1-1 0 0,1 1 0 0 0,-1-1 0 0 0,1 1 1 0 0,-1 0-1 0 0,1-1 0 0 0,-1 1 0 0 0,1 0 0 0 0,-1 0 1 0 0,1-1-1 0 0,-1 1 0 0 0,1 0 0 0 0,0 0 0 0 0,-1 0 1 0 0,1 0-1 0 0,-1 0 0 0 0,1 0 0 0 0,0 0 0 0 0,-1 0 1 0 0,1 0-1 0 0,-1 0 0 0 0,1 0 0 0 0,1 0 0 0 0,1 4 55 0 0,0 0-1 0 0,-1 1 0 0 0,1-1 0 0 0,-1 0 0 0 0,0 1 1 0 0,0 0-1 0 0,0-1 0 0 0,0 1 0 0 0,-1 0 0 0 0,1 5 0 0 0,3 5 101 0 0,2 11 73 0 0,-2 0 0 0 0,0 0 0 0 0,-1 1 0 0 0,-1 45 0 0 0,3 16 434 0 0,2 81 1425 0 0,2-60-1502 0 0,-10-108-647 0 0,1 1 0 0 0,0 0 0 0 0,0 0 0 0 0,-1 0 0 0 0,1-1 0 0 0,0 1 0 0 0,0 0 0 0 0,1-1 0 0 0,-1 1 0 0 0,0-1 0 0 0,0 0 0 0 0,1 1 0 0 0,-1-1 0 0 0,1 0 0 0 0,-1 0 0 0 0,1 0 0 0 0,0 0 0 0 0,-1 0 0 0 0,1 0 0 0 0,0 0 0 0 0,0 0 0 0 0,0-1 0 0 0,-1 1 0 0 0,1-1 0 0 0,0 1 0 0 0,0-1 0 0 0,0 0 0 0 0,2 0 0 0 0,61 7 0 0 0,-59-7-1029 0 0,-1-1-1 0 0,1 1 1 0 0,0-1-1 0 0,-1 0 1 0 0,1 0-1 0 0,9-4 1 0 0,-14 4 677 0 0,1 1 0 0 0,-1-1 0 0 0,1 1 0 0 0,-1-1 0 0 0,1 0 0 0 0,-1 0-1 0 0,0 0 1 0 0,1 0 0 0 0,-1 0 0 0 0,0 0 0 0 0,0 0 0 0 0,0-1 0 0 0,0 1 0 0 0,0 0 0 0 0,0 0 0 0 0,0-1 0 0 0,0 1 0 0 0,0-1-1 0 0,0 1 1 0 0,-1-1 0 0 0,1 1 0 0 0,-1-1 0 0 0,1 0 0 0 0,-1 1 0 0 0,0-1 0 0 0,1-2 0 0 0,-2 3-133 0 0,1 0 1 0 0,0 0 0 0 0,0 0-1 0 0,0-1 1 0 0,-1 1 0 0 0,1 0-1 0 0,-1 0 1 0 0,1 0-1 0 0,-1 0 1 0 0,1 0 0 0 0,-1 0-1 0 0,0 0 1 0 0,1 1 0 0 0,-1-1-1 0 0,0 0 1 0 0,0 0-1 0 0,1 0 1 0 0,-1 1 0 0 0,-1-2-1 0 0,-6-5-1797 0 0,-1-4-347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41.4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161 114 1328 0 0,'-8'-3'785'0'0,"-55"-23"5379"0"0,54 22-4227 0 0,1 0 1 0 0,-1-1-1 0 0,1 0 0 0 0,-14-12 1 0 0,9 8 577 0 0,-8-8 3137 0 0,23 9-3462 0 0,14 2-1282 0 0,10 2-814 0 0,0 1 1 0 0,34 1-1 0 0,56 7-5596 0 0,2 0-9208 0 0,-60-1 8335 0 0,-29-3 4214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41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87 424 0 0,'3'-25'3845'0'0,"-3"23"-3281"0"0,1 0 1 0 0,-1 0-1 0 0,1-1 1 0 0,-1 1-1 0 0,0 0 1 0 0,0 0 0 0 0,0 0-1 0 0,0 0 1 0 0,0-1-1 0 0,-1 1 1 0 0,1 0-1 0 0,-1 0 1 0 0,1 0 0 0 0,-2-2-1 0 0,-2-7 2400 0 0,4 10-2814 0 0,0 0 0 0 0,0 1 0 0 0,0-1 1 0 0,0 0-1 0 0,0 1 0 0 0,0-1 1 0 0,0 0-1 0 0,0 1 0 0 0,-1-1 1 0 0,1 0-1 0 0,0 1 0 0 0,0-1 0 0 0,-1 1 1 0 0,1-1-1 0 0,0 1 0 0 0,-1-1 1 0 0,1 1-1 0 0,-1-1 0 0 0,1 1 1 0 0,0-1-1 0 0,-1 1 0 0 0,1-1 0 0 0,-1 1 1 0 0,0 0-1 0 0,1-1 0 0 0,-1 1 1 0 0,1 0-1 0 0,-1-1 0 0 0,1 1 1 0 0,-1 0-1 0 0,0 0 0 0 0,1 0 0 0 0,-1-1 1 0 0,0 1-1 0 0,1 0 0 0 0,-1 0 1 0 0,0 0-1 0 0,1 0 0 0 0,-1 0 0 0 0,0 0 1 0 0,1 0-1 0 0,-1 1 0 0 0,1-1 1 0 0,-1 0-1 0 0,0 0 0 0 0,1 0 1 0 0,-1 1-1 0 0,0-1 0 0 0,1 0 0 0 0,-1 0 1 0 0,1 1-1 0 0,-1-1 0 0 0,1 1 1 0 0,-1-1-1 0 0,1 1 0 0 0,-1 0 1 0 0,-2 1 1 0 0,0 1 1 0 0,0 0-1 0 0,0 0 1 0 0,0 0-1 0 0,1 0 1 0 0,0 0 0 0 0,0 0-1 0 0,0 1 1 0 0,0-1-1 0 0,0 1 1 0 0,0 0-1 0 0,1-1 1 0 0,-1 5 0 0 0,-13 52 525 0 0,13-47-625 0 0,1 0 0 0 0,0 1 1 0 0,1-1-1 0 0,1 1 0 0 0,0-1 1 0 0,1 0-1 0 0,0 1 0 0 0,1-1 0 0 0,0 0 1 0 0,1-1-1 0 0,1 1 0 0 0,0 0 1 0 0,1-1-1 0 0,13 21 0 0 0,-16-29-47 0 0,0 0 0 0 0,0-1 0 0 0,1 0 0 0 0,0 1-1 0 0,-1-1 1 0 0,1 0 0 0 0,0-1 0 0 0,1 1 0 0 0,-1-1 0 0 0,0 0-1 0 0,1 0 1 0 0,-1 0 0 0 0,1 0 0 0 0,0-1 0 0 0,-1 0 0 0 0,1 0-1 0 0,0 0 1 0 0,9 0 0 0 0,-10-1-5 0 0,0 0-1 0 0,0 0 1 0 0,0 0-1 0 0,0-1 0 0 0,0 1 1 0 0,0-1-1 0 0,0 0 1 0 0,0-1-1 0 0,0 1 1 0 0,0-1-1 0 0,-1 1 1 0 0,1-1-1 0 0,0 0 1 0 0,-1 0-1 0 0,1-1 1 0 0,-1 1-1 0 0,0-1 1 0 0,0 1-1 0 0,0-1 1 0 0,0 0-1 0 0,-1 0 1 0 0,5-6-1 0 0,6-12 7 0 0,-9 15 3 0 0,-1 1 0 0 0,1-1 0 0 0,-1 1 1 0 0,-1-1-1 0 0,1 0 0 0 0,-1 0 0 0 0,0 0 1 0 0,2-10-1 0 0,1-8 99 0 0,9-58 1021 0 0,-13 75-865 0 0,-1 0 0 0 0,0 0 0 0 0,0 0 0 0 0,0 0 0 0 0,-1 0 0 0 0,0 0 0 0 0,-1 1 0 0 0,1-1 0 0 0,-4-8 0 0 0,3 4 254 0 0,0 1-372 0 0,-1 12-71 0 0,-2 12-42 0 0,5 4-34 0 0,1-1 0 0 0,0 1 0 0 0,1-1 0 0 0,6 23 0 0 0,-5-32 0 0 0,-1 1 0 0 0,2-1 0 0 0,-1 0 0 0 0,1 0 0 0 0,0-1 0 0 0,1 1 0 0 0,0-1 0 0 0,0 0 0 0 0,1 0 0 0 0,11 11 0 0 0,20 11-3780 0 0,-33-27 2972 0 0,0 1 0 0 0,1 0 0 0 0,-1-1-1 0 0,1 0 1 0 0,0 0 0 0 0,-1-1 0 0 0,1 1 0 0 0,0-1 0 0 0,0 0-1 0 0,0 0 1 0 0,0 0 0 0 0,1-1 0 0 0,-1 0 0 0 0,0 0 0 0 0,0 0-1 0 0,0-1 1 0 0,0 0 0 0 0,0 1 0 0 0,7-4 0 0 0,11-7-6447 0 0,-7 0 4186 0 0,-5 1 1009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42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20 152 520 0 0,'-3'-5'966'0'0,"1"-1"0"0"0,0 1 0 0 0,-1 0-1 0 0,2-1 1 0 0,-1 0 0 0 0,1 1 0 0 0,-2-9 0 0 0,1-41 13994 0 0,2 53-14411 0 0,0 2-493 0 0,0-1 1 0 0,0 1 0 0 0,0 0-1 0 0,0 0 1 0 0,0-1 0 0 0,0 1 0 0 0,0 0-1 0 0,0 0 1 0 0,1-1 0 0 0,-1 1 0 0 0,0 0-1 0 0,0 0 1 0 0,0-1 0 0 0,0 1 0 0 0,0 0-1 0 0,1 0 1 0 0,-1 0 0 0 0,0-1 0 0 0,0 1-1 0 0,0 0 1 0 0,1 0 0 0 0,-1 0 0 0 0,0 0-1 0 0,0-1 1 0 0,1 1 0 0 0,-1 0 0 0 0,0 0-1 0 0,0 0 1 0 0,1 0 0 0 0,-1 0 0 0 0,0 0-1 0 0,0 0 1 0 0,1 0 0 0 0,-1 0 0 0 0,0 0-1 0 0,1 0 1 0 0,-1 0 0 0 0,0 0 0 0 0,0 0-1 0 0,1 0 1 0 0,18 5 874 0 0,14 12-283 0 0,-9 2-380 0 0,-1 1 0 0 0,0 2 0 0 0,25 30 0 0 0,-36-38-197 0 0,-1 1 0 0 0,-1 0 0 0 0,0 0 0 0 0,-1 1 0 0 0,-1 0 0 0 0,0 1 0 0 0,5 18 0 0 0,-12-33-48 0 0,0 0 1 0 0,0 0 0 0 0,-1 1 0 0 0,1-1 0 0 0,-1 1-1 0 0,0-1 1 0 0,1 0 0 0 0,-1 1 0 0 0,0-1 0 0 0,0 0-1 0 0,-1 1 1 0 0,1-1 0 0 0,-1 1 0 0 0,1-1 0 0 0,-1 0-1 0 0,-1 4 1 0 0,1-5 7 0 0,1 0 0 0 0,-1 0 0 0 0,0 0 0 0 0,0 0-1 0 0,0 0 1 0 0,0 0 0 0 0,0-1 0 0 0,0 1 0 0 0,0 0 0 0 0,0-1-1 0 0,0 1 1 0 0,0-1 0 0 0,0 1 0 0 0,0-1 0 0 0,-1 1 0 0 0,1-1-1 0 0,0 0 1 0 0,0 0 0 0 0,0 1 0 0 0,-1-1 0 0 0,1 0 0 0 0,0 0-1 0 0,-2-1 1 0 0,0 1 25 0 0,-1-1-1 0 0,0 1 1 0 0,0-1 0 0 0,1 0-1 0 0,-1-1 1 0 0,1 1-1 0 0,-1-1 1 0 0,1 1-1 0 0,0-1 1 0 0,-1 0-1 0 0,1 0 1 0 0,0 0 0 0 0,0-1-1 0 0,0 1 1 0 0,1-1-1 0 0,-1 0 1 0 0,1 0-1 0 0,-5-5 1 0 0,5 2-28 0 0,-1 0 0 0 0,1 0 0 0 0,0 0 0 0 0,0-1 0 0 0,1 1 0 0 0,-1 0 0 0 0,1-1 0 0 0,1 1 0 0 0,0-1 0 0 0,-1 1 0 0 0,2-1 0 0 0,-1 1 0 0 0,1-1 0 0 0,0 1 0 0 0,0-1 0 0 0,1 1 0 0 0,0 0 0 0 0,0-1 0 0 0,1 1 0 0 0,-1 0 0 0 0,1 1 0 0 0,1-1 0 0 0,-1 0-1 0 0,1 1 1 0 0,0 0 0 0 0,0 0 0 0 0,0 0 0 0 0,1 0 0 0 0,0 1 0 0 0,0 0 0 0 0,0-1 0 0 0,0 2 0 0 0,12-7 0 0 0,-7 6-29 0 0,1 0-1 0 0,0 1 1 0 0,0 1-1 0 0,0 0 1 0 0,1 0-1 0 0,-1 1 1 0 0,0 1-1 0 0,1 0 1 0 0,-1 0-1 0 0,0 1 1 0 0,1 0-1 0 0,-1 1 1 0 0,0 1 0 0 0,0 0-1 0 0,0 0 1 0 0,0 1-1 0 0,-1 0 1 0 0,1 1-1 0 0,-1 0 1 0 0,0 1-1 0 0,9 7 1 0 0,-6-4 5 0 0,0-1-1 0 0,0 0 1 0 0,0-1 0 0 0,1 0 0 0 0,27 8 0 0 0,-40-14 0 0 0,1-1 0 0 0,0 1 0 0 0,0 0-1 0 0,0-1 1 0 0,0 0 0 0 0,0 1 0 0 0,0-1 0 0 0,0 0 0 0 0,0 0 0 0 0,0 0-1 0 0,1 0 1 0 0,-1 0 0 0 0,0-1 0 0 0,0 1 0 0 0,0-1 0 0 0,0 1 0 0 0,-1-1-1 0 0,1 0 1 0 0,0 0 0 0 0,0 0 0 0 0,0 0 0 0 0,-1 0 0 0 0,1 0 0 0 0,0 0 0 0 0,-1 0-1 0 0,1-1 1 0 0,-1 1 0 0 0,1-1 0 0 0,-1 1 0 0 0,0-1 0 0 0,0 0 0 0 0,1 1-1 0 0,-1-1 1 0 0,0 0 0 0 0,-1 0 0 0 0,1 0 0 0 0,0 0 0 0 0,0 0 0 0 0,-1 0-1 0 0,1 0 1 0 0,-1 0 0 0 0,0-2 0 0 0,1-1 6 0 0,0-1 0 0 0,-1 1 0 0 0,0-1-1 0 0,0 1 1 0 0,-1 0 0 0 0,1-1 0 0 0,-1 1 0 0 0,0 0 0 0 0,-1-1 0 0 0,1 1 0 0 0,-1 0 0 0 0,0 0-1 0 0,0 0 1 0 0,-1 0 0 0 0,-3-5 0 0 0,0 2-10 0 0,-1-1 0 0 0,0-1 0 0 0,-1 1 0 0 0,0 0 0 0 0,0 0 0 0 0,-17-12 0 0 0,23 20 0 0 0,0-1 0 0 0,-1 1 0 0 0,1 0 0 0 0,-1 0 0 0 0,1 0 0 0 0,-1 0 0 0 0,1 0 0 0 0,-1 0 0 0 0,1 1 0 0 0,-1-1 0 0 0,0 1 0 0 0,1 0 0 0 0,-1 0 0 0 0,0 0 0 0 0,1 0 0 0 0,-1 0 0 0 0,1 1 0 0 0,-1-1 0 0 0,0 1 0 0 0,1-1 0 0 0,-1 1 0 0 0,1 0 0 0 0,-1 0 0 0 0,1 0 0 0 0,-1 1 0 0 0,1-1 0 0 0,0 0 0 0 0,0 1 0 0 0,0 0 0 0 0,0-1 0 0 0,0 1 0 0 0,-2 2 0 0 0,0 1 0 0 0,0-1 0 0 0,0 1 0 0 0,1 0 0 0 0,0 1 0 0 0,0-1 0 0 0,0 0 0 0 0,1 1 0 0 0,-1 0 0 0 0,1 0 0 0 0,1-1 0 0 0,-1 1 0 0 0,1 0 0 0 0,0 0 0 0 0,0 0 0 0 0,1 0 0 0 0,0 1 0 0 0,0-1 0 0 0,0 0 0 0 0,1 0 0 0 0,2 9 0 0 0,0 0 0 0 0,0-1 0 0 0,1 0 0 0 0,1 0 0 0 0,0 0 0 0 0,1-1 0 0 0,0 0 0 0 0,11 17 0 0 0,-11-23-468 0 0,0 1 0 0 0,0-1 0 0 0,1 0 0 0 0,0 0 0 0 0,1-1 0 0 0,-1 0 0 0 0,1 0 0 0 0,1-1 0 0 0,-1 0 0 0 0,1 0 0 0 0,-1-1 0 0 0,1 0 0 0 0,15 4 0 0 0,-12-5-427 0 0,1 0 0 0 0,-1 0 1 0 0,1-1-1 0 0,0-1 0 0 0,0 0 1 0 0,0-1-1 0 0,0 0 0 0 0,0-1 0 0 0,21-4 1 0 0,-13 0-3606 0 0,66-11-6414 0 0,-58 15 9132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42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1428 0 0,'17'0'2987'0'0,"5"3"7356"0"0,15-1 6340 0 0,-21 6-14496 0 0,-11-2-5063 0 0,-34-2-18907 0 0,0 5 14609 0 0,19-3 5399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09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54 1096 0 0,'-14'-25'6526'0'0,"9"-4"6204"0"0,5 73-9226 0 0,19 118-1738 0 0,-9-87-1013 0 0,-1-5 105 0 0,-4-45-302 0 0,-4-24-498 0 0,-1 0 0 0 0,1 0 0 0 0,-1 0 1 0 0,0 0-1 0 0,1 0 0 0 0,-1 0 1 0 0,0 0-1 0 0,0 0 0 0 0,0 0 0 0 0,0 1 1 0 0,0-1-1 0 0,0 0 0 0 0,0 0 0 0 0,0 0 1 0 0,0 0-1 0 0,0 0 0 0 0,0 0 1 0 0,-1 0-1 0 0,1 1 0 0 0,-1-1 0 0 0,1 0 1 0 0,-1 0-1 0 0,1 0 0 0 0,-1 0 0 0 0,1 0 1 0 0,-2 1-1 0 0,-3-9 272 0 0,0 1-1 0 0,0-1 1 0 0,1 0 0 0 0,-6-13-1 0 0,8 7-321 0 0,0 1 0 0 0,1-1 0 0 0,1 0 0 0 0,0 0 0 0 0,1 1 1 0 0,0-1-1 0 0,1 1 0 0 0,0-1 0 0 0,1 1 0 0 0,0-1 0 0 0,8-16 0 0 0,-7 18-6 0 0,1-4-5 0 0,1 1 1 0 0,1-1-1 0 0,0 1 0 0 0,14-19 1 0 0,-19 30 0 0 0,-1 1 1 0 0,1-1-1 0 0,0 1 1 0 0,0 0-1 0 0,0 0 1 0 0,1 0-1 0 0,-1 0 1 0 0,0 0-1 0 0,1 1 1 0 0,-1-1-1 0 0,1 1 1 0 0,0-1-1 0 0,-1 1 1 0 0,1 0-1 0 0,0 0 1 0 0,0 0-1 0 0,0 0 1 0 0,0 1-1 0 0,0-1 1 0 0,0 1-1 0 0,0 0 1 0 0,0 0-1 0 0,-1 0 1 0 0,1 0-1 0 0,0 0 1 0 0,0 1-1 0 0,0-1 1 0 0,0 1-1 0 0,5 2 1 0 0,-5-2 1 0 0,0 1 0 0 0,0 0-1 0 0,0 1 1 0 0,-1-1 0 0 0,1 0 0 0 0,-1 1 0 0 0,1-1 0 0 0,-1 1 0 0 0,0 0-1 0 0,0 0 1 0 0,0 0 0 0 0,0 0 0 0 0,-1 0 0 0 0,1 0 0 0 0,-1 0 0 0 0,0 1 0 0 0,2 5-1 0 0,0 2 5 0 0,-1 0 0 0 0,0 0 0 0 0,0 0 0 0 0,-1 15 0 0 0,-1 99 66 0 0,0-124-48 0 0,0 0-1 0 0,0 1 1 0 0,0-1-1 0 0,0 0 1 0 0,0 1-1 0 0,-1-1 0 0 0,1 0 1 0 0,0 1-1 0 0,-1-1 1 0 0,1 0-1 0 0,-1 1 1 0 0,1-1-1 0 0,-1 0 1 0 0,0 0-1 0 0,0 0 1 0 0,1 0-1 0 0,-1 0 1 0 0,0 0-1 0 0,0 0 0 0 0,0 0 1 0 0,0 0-1 0 0,-2 1 1 0 0,-7-4 412 0 0,5-15-272 0 0,1-3-97 0 0,3 18-62 0 0,0 0 1 0 0,1 0-1 0 0,-1 0 1 0 0,0 0 0 0 0,1 0-1 0 0,0 0 1 0 0,0 0 0 0 0,-1 0-1 0 0,1 0 1 0 0,0 0-1 0 0,1 0 1 0 0,-1-3 0 0 0,3-5-18 0 0,0 0 0 0 0,0 0 0 0 0,1 1 0 0 0,0-1 0 0 0,0 1 0 0 0,1 0 0 0 0,0 0 0 0 0,1 1 0 0 0,0-1 0 0 0,1 1 0 0 0,-1 1 0 0 0,2-1 0 0 0,-1 1 0 0 0,1 0 0 0 0,0 1 0 0 0,0 0 0 0 0,0 0 0 0 0,1 1 0 0 0,0 0 0 0 0,12-5 0 0 0,5-1-162 0 0,1 1 0 0 0,34-8 0 0 0,-28 9 133 0 0,-33 9 46 0 0,1-1 0 0 0,0 1 1 0 0,-1 0-1 0 0,1-1 0 0 0,0 1 1 0 0,0 0-1 0 0,-1 0 0 0 0,1 0 1 0 0,0-1-1 0 0,0 1 0 0 0,0 0 1 0 0,-1 0-1 0 0,1 0 0 0 0,0 0 0 0 0,0 0 1 0 0,-1 0-1 0 0,1 1 0 0 0,0-1 1 0 0,0 0-1 0 0,0 0 0 0 0,-1 1 1 0 0,1-1-1 0 0,0 0 0 0 0,-1 1 1 0 0,1-1-1 0 0,0 0 0 0 0,-1 1 0 0 0,1-1 1 0 0,0 1-1 0 0,-1-1 0 0 0,1 1 1 0 0,-1-1-1 0 0,1 1 0 0 0,-1 0 1 0 0,1-1-1 0 0,-1 1 0 0 0,1 0 0 0 0,-1-1 1 0 0,0 1-1 0 0,1 0 0 0 0,-1 0 1 0 0,0-1-1 0 0,0 1 0 0 0,1 1 1 0 0,-6 41 269 0 0,1-18-150 0 0,4 8 1 0 0,1 0 1 0 0,1 1-1 0 0,2-1 1 0 0,2 0-1 0 0,18 61 1 0 0,-21-78-117 0 0,-3-15-11 0 0,0-1 0 0 0,-1 1-1 0 0,1-1 1 0 0,0 1 0 0 0,1-1-1 0 0,-1 1 1 0 0,0-1 0 0 0,0 1-1 0 0,0-1 1 0 0,0 1 0 0 0,0-1-1 0 0,0 1 1 0 0,1-1 0 0 0,-1 0-1 0 0,0 1 1 0 0,0-1 0 0 0,1 1-1 0 0,-1-1 1 0 0,0 1 0 0 0,1-1 0 0 0,-1 0-1 0 0,0 1 1 0 0,1-1 0 0 0,-1 0-1 0 0,0 1 1 0 0,1-1 0 0 0,-1 0-1 0 0,1 0 1 0 0,0 1 0 0 0,-12-13-5323 0 0,10 10 4452 0 0,0 1 0 0 0,0-1 0 0 0,0 0 0 0 0,0 0 0 0 0,1 1 1 0 0,-1-1-1 0 0,0 0 0 0 0,1 0 0 0 0,0 0 0 0 0,0 0 0 0 0,-1 0 0 0 0,1 0 0 0 0,0 0 1 0 0,0 1-1 0 0,1-1 0 0 0,-1 0 0 0 0,0 0 0 0 0,1 0 0 0 0,-1 0 0 0 0,1 0 0 0 0,-1 1 1 0 0,1-1-1 0 0,0 0 0 0 0,0 0 0 0 0,0 1 0 0 0,0-1 0 0 0,0 0 0 0 0,2-1 1 0 0,5-3-983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10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202 120 1156 0 0,'17'-17'4198'0'0,"-13"14"-3039"0"0,-1 0 1 0 0,1 0-1 0 0,-1-1 1 0 0,0 1-1 0 0,0 0 1 0 0,0-1-1 0 0,-1 0 1 0 0,1 0-1 0 0,-1 0 1 0 0,0 0-1 0 0,0 0 1 0 0,0 0 0 0 0,-1 0-1 0 0,0-1 1 0 0,2-8-1 0 0,-3 12-1004 0 0,-1-1 0 0 0,0 1-1 0 0,0-1 1 0 0,0 1-1 0 0,0 0 1 0 0,0-1 0 0 0,0 1-1 0 0,0 0 1 0 0,-1 0 0 0 0,1-1-1 0 0,0 1 1 0 0,-1 0 0 0 0,1 0-1 0 0,-1 1 1 0 0,1-1 0 0 0,-1 0-1 0 0,-2-1 1 0 0,-31-9 843 0 0,26 12-915 0 0,0 0-1 0 0,0 1 1 0 0,0 0 0 0 0,0 0-1 0 0,1 1 1 0 0,-1 0 0 0 0,1 0 0 0 0,0 1-1 0 0,0 0 1 0 0,0 1 0 0 0,1 0-1 0 0,-1 0 1 0 0,1 0 0 0 0,0 1 0 0 0,1 0-1 0 0,-1 1 1 0 0,1-1 0 0 0,1 1-1 0 0,-6 8 1 0 0,6-8-77 0 0,0 0 0 0 0,0 0 1 0 0,1 0-1 0 0,0 1 0 0 0,1-1 0 0 0,-1 1 0 0 0,1 0 0 0 0,1 0 1 0 0,0 0-1 0 0,0 0 0 0 0,0 0 0 0 0,1 1 0 0 0,1-1 0 0 0,-1 0 0 0 0,1 1 1 0 0,0-1-1 0 0,1 0 0 0 0,0 1 0 0 0,1-1 0 0 0,3 13 0 0 0,-2-15-1 0 0,-1 0 0 0 0,1-1-1 0 0,1 1 1 0 0,-1-1-1 0 0,1 1 1 0 0,0-1-1 0 0,0 0 1 0 0,1-1 0 0 0,0 1-1 0 0,-1-1 1 0 0,2 0-1 0 0,-1 0 1 0 0,0 0 0 0 0,1-1-1 0 0,-1 0 1 0 0,1 0-1 0 0,0 0 1 0 0,12 3 0 0 0,-14-5-5 0 0,0 0 1 0 0,0 0 0 0 0,1 0 0 0 0,-1-1 0 0 0,0 0-1 0 0,1 0 1 0 0,-1 0 0 0 0,0 0 0 0 0,0-1 0 0 0,1 0-1 0 0,-1 0 1 0 0,0 0 0 0 0,0 0 0 0 0,0 0 0 0 0,0-1-1 0 0,0 0 1 0 0,0 0 0 0 0,-1 0 0 0 0,1 0 0 0 0,0-1-1 0 0,-1 1 1 0 0,0-1 0 0 0,0 0 0 0 0,1 0 0 0 0,-2 0-1 0 0,1 0 1 0 0,0-1 0 0 0,-1 1 0 0 0,4-6 0 0 0,-2 2-3 0 0,0 0 0 0 0,0 0 1 0 0,-1 0-1 0 0,0-1 0 0 0,0 1 0 0 0,-1-1 1 0 0,0 1-1 0 0,0-1 0 0 0,0 0 0 0 0,-1 0 1 0 0,-1 0-1 0 0,1 0 0 0 0,-1 0 0 0 0,0 0 1 0 0,-1 0-1 0 0,0 1 0 0 0,0-1 1 0 0,-1 0-1 0 0,-5-15 0 0 0,-4 0 76 0 0,7 15 104 0 0,0-1 0 0 0,-1 1 0 0 0,1 0 0 0 0,-2 0 0 0 0,-7-9-1 0 0,13 17-138 0 0,-1 0-1 0 0,0 0 1 0 0,1 0-1 0 0,-1 0 1 0 0,0 0-1 0 0,1 0 1 0 0,-1 0-1 0 0,1 0 1 0 0,-1 0-1 0 0,0 0 0 0 0,1 0 1 0 0,-1 1-1 0 0,0-1 1 0 0,1 0-1 0 0,-1 0 1 0 0,1 1-1 0 0,-1-1 1 0 0,1 0-1 0 0,-1 0 1 0 0,0 1-1 0 0,1-1 0 0 0,0 1 1 0 0,-1-1-1 0 0,1 1 1 0 0,-1-1-1 0 0,1 1 1 0 0,-1-1-1 0 0,1 1 1 0 0,-13 13 443 0 0,12-7-462 0 0,-1-1 1 0 0,1 0-1 0 0,1 1 1 0 0,-1-1-1 0 0,1 1 1 0 0,0-1-1 0 0,0 1 1 0 0,1-1-1 0 0,0 1 0 0 0,0-1 1 0 0,1 0-1 0 0,0 0 1 0 0,0 1-1 0 0,0-1 1 0 0,5 9-1 0 0,6 10 31 0 0,1-1 0 0 0,22 28 0 0 0,-36-52-51 0 0,3 5-608 0 0,0-1-1 0 0,0 0 1 0 0,1 0-1 0 0,-1 0 1 0 0,1 0 0 0 0,0-1-1 0 0,0 0 1 0 0,0 1 0 0 0,1-1-1 0 0,-1-1 1 0 0,6 3-1 0 0,-7-4 134 0 0,0 0 0 0 0,0 0-1 0 0,0 0 1 0 0,0-1-1 0 0,0 0 1 0 0,0 1-1 0 0,1-1 1 0 0,-1 0-1 0 0,0-1 1 0 0,0 1-1 0 0,0-1 1 0 0,1 1-1 0 0,-1-1 1 0 0,0 0-1 0 0,0 0 1 0 0,0 0-1 0 0,0 0 1 0 0,-1-1-1 0 0,5-2 1 0 0,2-1-3850 0 0,19-10-3223 0 0,-17 14 4896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10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221 223 1120 0 0,'4'-8'1967'0'0,"0"0"0"0"0,0-1 0 0 0,-1 1-1 0 0,0-1 1 0 0,0 0 0 0 0,-1 0 0 0 0,0 0 0 0 0,-1 0 0 0 0,1-15-1 0 0,-1-25 2812 0 0,-1 46-4719 0 0,-1-1-1 0 0,1 1 0 0 0,-1 0 0 0 0,0 0 0 0 0,0 0 0 0 0,0 0 1 0 0,0 0-1 0 0,0 0 0 0 0,-1 0 0 0 0,1 0 0 0 0,-1 0 1 0 0,0 0-1 0 0,0 1 0 0 0,0-1 0 0 0,0 1 0 0 0,0-1 1 0 0,0 1-1 0 0,-1 0 0 0 0,1 0 0 0 0,-1 0 0 0 0,0 0 0 0 0,1 1 1 0 0,-1-1-1 0 0,0 1 0 0 0,0-1 0 0 0,0 1 0 0 0,0 0 1 0 0,0 0-1 0 0,-1 1 0 0 0,1-1 0 0 0,0 0 0 0 0,0 1 1 0 0,-1 0-1 0 0,1 0 0 0 0,0 0 0 0 0,0 0 0 0 0,0 1 0 0 0,-1-1 1 0 0,1 1-1 0 0,0-1 0 0 0,0 1 0 0 0,0 0 0 0 0,0 1 1 0 0,0-1-1 0 0,0 0 0 0 0,0 1 0 0 0,0 0 0 0 0,1-1 1 0 0,-1 1-1 0 0,-4 5 0 0 0,1-1-56 0 0,2 0 1 0 0,-1 0-1 0 0,1 1 0 0 0,0 0 1 0 0,0 0-1 0 0,0 0 1 0 0,1 0-1 0 0,0 1 0 0 0,1-1 1 0 0,0 1-1 0 0,0 0 0 0 0,1-1 1 0 0,-1 1-1 0 0,2 0 1 0 0,-1 0-1 0 0,1 0 0 0 0,0 0 1 0 0,3 15-1 0 0,-2-18-2 0 0,-1 1 1 0 0,1-1-1 0 0,0 1 0 0 0,1-1 0 0 0,-1 0 0 0 0,1 0 1 0 0,0 0-1 0 0,1 0 0 0 0,-1 0 0 0 0,1 0 1 0 0,0 0-1 0 0,0-1 0 0 0,0 0 0 0 0,1 1 1 0 0,0-1-1 0 0,-1 0 0 0 0,1-1 0 0 0,1 1 1 0 0,-1-1-1 0 0,0 0 0 0 0,1 0 0 0 0,0 0 1 0 0,0 0-1 0 0,0-1 0 0 0,0 0 0 0 0,0 0 0 0 0,0 0 1 0 0,8 1-1 0 0,-8-3-2 0 0,0 0 0 0 0,0-1 0 0 0,0 1 0 0 0,0-1 0 0 0,0 0 0 0 0,0 0 0 0 0,-1 0 0 0 0,1-1 0 0 0,0 0 1 0 0,-1 0-1 0 0,1 0 0 0 0,-1 0 0 0 0,0-1 0 0 0,0 0 0 0 0,0 0 0 0 0,0 0 0 0 0,0 0 0 0 0,0-1 0 0 0,-1 1 0 0 0,0-1 0 0 0,0 0 0 0 0,0 0 0 0 0,0 0 0 0 0,0 0 0 0 0,-1-1 0 0 0,0 1 0 0 0,0-1 1 0 0,2-7-1 0 0,-1 6 41 0 0,0 0 1 0 0,-1 1-1 0 0,0-1 1 0 0,-1-1-1 0 0,1 1 1 0 0,-1 0-1 0 0,0 0 1 0 0,-1 0-1 0 0,0-1 1 0 0,0 1-1 0 0,0 0 1 0 0,0-1-1 0 0,-1 1 1 0 0,0 0-1 0 0,-1 0 1 0 0,1 0 0 0 0,-1 0-1 0 0,0 0 1 0 0,-1 0-1 0 0,1 0 1 0 0,-1 1-1 0 0,-4-7 1 0 0,4 14 68 0 0,0-1-1 0 0,0 0 1 0 0,0 1 0 0 0,0 0 0 0 0,1-1 0 0 0,-1 1 0 0 0,0 0-1 0 0,1 1 1 0 0,0-1 0 0 0,-1 0 0 0 0,1 1 0 0 0,0-1 0 0 0,0 1-1 0 0,0 0 1 0 0,1-1 0 0 0,-1 1 0 0 0,1 0 0 0 0,-2 4 0 0 0,-6 51 318 0 0,2 0 0 0 0,2 116 0 0 0,5-168-425 0 0,10 152-1 0 0,-10-155-33 0 0,0-1 0 0 0,-1 0-1 0 0,1 0 1 0 0,0 0 0 0 0,-1 0 0 0 0,1 0-1 0 0,-1 0 1 0 0,1 0 0 0 0,-1 0 0 0 0,0 0-1 0 0,0 0 1 0 0,0 0 0 0 0,0 0 0 0 0,0 0 0 0 0,-1 0-1 0 0,1-1 1 0 0,-1 1 0 0 0,1-1 0 0 0,-1 1-1 0 0,1-1 1 0 0,-3 2 0 0 0,-1 0-148 0 0,1-1-1 0 0,0 0 1 0 0,-1 0-1 0 0,1 0 1 0 0,-1-1 0 0 0,0 1-1 0 0,1-1 1 0 0,-1-1-1 0 0,-6 2 1 0 0,-4-2-586 0 0,1 1-1 0 0,-1-2 1 0 0,1 0-1 0 0,0-1 1 0 0,-24-6 0 0 0,8-6-8080 0 0,29 13 8407 0 0,0 1-1 0 0,0 0 1 0 0,0-1 0 0 0,0 1-1 0 0,1-1 1 0 0,-1 1-1 0 0,0-1 1 0 0,0 0-1 0 0,0 1 1 0 0,1-1-1 0 0,-1 0 1 0 0,0 1-1 0 0,0-1 1 0 0,1 0-1 0 0,-1 0 1 0 0,1 0-1 0 0,-1 0 1 0 0,1 0-1 0 0,-1 1 1 0 0,1-1-1 0 0,-1 0 1 0 0,1 0-1 0 0,0 0 1 0 0,0 0-1 0 0,-1 0 1 0 0,1 0-1 0 0,0 0 1 0 0,0 0-1 0 0,0-2 1 0 0,8-7-2157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11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0 185 56 0 0,'0'-69'6304'0'0,"0"-35"10669"0"0,0 104-16936 0 0,0 0 0 0 0,0-1 0 0 0,0 1 0 0 0,0 0-1 0 0,0-1 1 0 0,1 1 0 0 0,-1 0 0 0 0,0 0 0 0 0,0-1-1 0 0,0 1 1 0 0,0 0 0 0 0,0 0 0 0 0,0-1-1 0 0,1 1 1 0 0,-1 0 0 0 0,0 0 0 0 0,0 0 0 0 0,0-1-1 0 0,1 1 1 0 0,-1 0 0 0 0,0 0 0 0 0,0 0 0 0 0,0 0-1 0 0,1-1 1 0 0,-1 1 0 0 0,0 0 0 0 0,0 0-1 0 0,1 0 1 0 0,-1 0 0 0 0,0 0 0 0 0,1 0 0 0 0,-1 0-1 0 0,0 0 1 0 0,0 0 0 0 0,1 0 0 0 0,-1 0-1 0 0,0 0 1 0 0,0 0 0 0 0,1 0 0 0 0,-1 0 0 0 0,0 0-1 0 0,1 0 1 0 0,-1 0 0 0 0,0 0 0 0 0,0 0 0 0 0,1 0-1 0 0,-1 1 1 0 0,0-1 0 0 0,0 0 0 0 0,1 0-1 0 0,-1 0 1 0 0,0 0 0 0 0,0 1 0 0 0,0-1 0 0 0,1 0-1 0 0,-1 0 1 0 0,0 0 0 0 0,0 1 0 0 0,0-1 0 0 0,0 0-1 0 0,0 0 1 0 0,1 1 0 0 0,-1-1 0 0 0,0 0-1 0 0,0 1 1 0 0,15 16 711 0 0,-2 17-126 0 0,-6-16-457 0 0,-1-1 0 0 0,0 1 0 0 0,4 25 0 0 0,7 24 52 0 0,-12-53-111 0 0,-2-1 0 0 0,1 0-1 0 0,-1 1 1 0 0,-1 0 0 0 0,1 14 0 0 0,-4-29-92 0 0,1 1 0 0 0,0 0-1 0 0,0-1 1 0 0,-1 1 0 0 0,1-1 0 0 0,0 1 0 0 0,-1-1 0 0 0,1 1 0 0 0,0 0 0 0 0,-1-1 0 0 0,1 1 0 0 0,0 0 0 0 0,-1-1 0 0 0,1 1 0 0 0,-1 0 0 0 0,1 0 0 0 0,-1 0 0 0 0,1-1 0 0 0,0 1 0 0 0,-1 0 0 0 0,1 0 0 0 0,-1 0 0 0 0,1 0 0 0 0,-1 0 0 0 0,1 0 0 0 0,-1 0-1 0 0,1 0 1 0 0,-1 0 0 0 0,1 0 0 0 0,-1 0 0 0 0,1 0 0 0 0,-1 0 0 0 0,1 0 0 0 0,-1 0 0 0 0,1 0 0 0 0,-1 0 0 0 0,1 1 0 0 0,-1-1 0 0 0,1 0 0 0 0,-1 0 0 0 0,1 1 0 0 0,0-1 0 0 0,-1 0 0 0 0,1 1 0 0 0,-1-1 0 0 0,1 0 0 0 0,0 1 0 0 0,-1-1 0 0 0,1 1 0 0 0,0-1 0 0 0,0 1-1 0 0,-1-1 1 0 0,1 0 0 0 0,0 1 0 0 0,0-1 0 0 0,0 1 0 0 0,-1-1 0 0 0,1 1 0 0 0,0-1 0 0 0,0 1 0 0 0,0-1 0 0 0,0 1 0 0 0,0-1 0 0 0,0 1 0 0 0,0-1 0 0 0,0 1 0 0 0,0-1 0 0 0,0 1 0 0 0,1 0 0 0 0,-28-31 375 0 0,24 24-370 0 0,0-1 1 0 0,0 0-1 0 0,1 0 1 0 0,0 0-1 0 0,0-1 0 0 0,1 1 1 0 0,0 0-1 0 0,0-1 1 0 0,1 1-1 0 0,-1-1 1 0 0,2 1-1 0 0,-1 0 1 0 0,1-1-1 0 0,0 1 1 0 0,1-1-1 0 0,0 1 1 0 0,0 0-1 0 0,0 0 0 0 0,1 0 1 0 0,0 0-1 0 0,0 1 1 0 0,1-1-1 0 0,0 1 1 0 0,0 0-1 0 0,7-8 1 0 0,-4 5-20 0 0,0 0-1 0 0,0 0 1 0 0,1 1 0 0 0,1 0 0 0 0,-1 0 0 0 0,1 1 0 0 0,1 0 0 0 0,-1 1 0 0 0,1 0 0 0 0,0 1 0 0 0,0-1 0 0 0,1 2 0 0 0,0 0 0 0 0,0 0 0 0 0,20-4-1 0 0,-28 8 0 0 0,-1-1 1 0 0,1 1-1 0 0,-1 0 0 0 0,1 0 0 0 0,-1 0 0 0 0,1 0 0 0 0,-1 1 0 0 0,1-1 0 0 0,0 1 0 0 0,-1-1 0 0 0,0 1 0 0 0,1 0 0 0 0,-1 0 0 0 0,1 0 0 0 0,-1 0 0 0 0,0 1 0 0 0,0-1 0 0 0,0 1 0 0 0,0-1 0 0 0,0 1 0 0 0,0-1 0 0 0,0 1 0 0 0,0 0 0 0 0,0 0 0 0 0,-1 0 0 0 0,1 0 0 0 0,-1 1 0 0 0,0-1 0 0 0,0 0 0 0 0,1 0 0 0 0,-1 1 0 0 0,-1-1 0 0 0,2 4 0 0 0,0 3 7 0 0,0-1-1 0 0,-1 0 0 0 0,0 1 0 0 0,-1-1 0 0 0,0 1 0 0 0,0-1 0 0 0,-1 1 1 0 0,-2 12-1 0 0,0-2 13 0 0,2 0 0 0 0,0-1 0 0 0,3 29 0 0 0,-1-3 25 0 0,-1-41 45 0 0,0 0 0 0 0,1-1-1 0 0,-1 1 1 0 0,1 0 0 0 0,-1 0-1 0 0,1 0 1 0 0,0-1 0 0 0,0 1-1 0 0,2 4 1 0 0,-2-5-442 0 0,0 0 1 0 0,1 0-1 0 0,-1-1 1 0 0,0 1-1 0 0,1 0 1 0 0,0-1-1 0 0,-1 1 1 0 0,1-1-1 0 0,0 1 0 0 0,3 1 1 0 0,23 4-7762 0 0,3-16-3685 0 0,-19 3 8278 0 0,5 1 785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11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59 128 156 0 0,'-1'-4'679'0'0,"0"0"1"0"0,0-1-1 0 0,0 1 0 0 0,-1 0 0 0 0,1 0 1 0 0,-1 1-1 0 0,0-1 0 0 0,0 0 0 0 0,0 0 1 0 0,-4-3-1 0 0,5 5 54 0 0,-1-1-1 0 0,1 1 1 0 0,-1 0 0 0 0,0 0-1 0 0,1 0 1 0 0,-1 0 0 0 0,0 0-1 0 0,0 1 1 0 0,-1-1 0 0 0,1 0 0 0 0,0 1-1 0 0,0 0 1 0 0,-1-1 0 0 0,1 1-1 0 0,-5-1 1 0 0,5 8 2716 0 0,4 21-2211 0 0,1-20-1154 0 0,1-1 0 0 0,-1 1 0 0 0,1-1 0 0 0,0 0 0 0 0,1-1 0 0 0,-1 1 0 0 0,1-1 0 0 0,0 1 0 0 0,1-2 0 0 0,-1 1 0 0 0,13 8 0 0 0,-13-10-69 0 0,0 0-1 0 0,0 0 0 0 0,1 0 1 0 0,-1 0-1 0 0,1-1 1 0 0,-1 0-1 0 0,1 0 0 0 0,0-1 1 0 0,0 1-1 0 0,0-1 1 0 0,0 0-1 0 0,0-1 1 0 0,0 0-1 0 0,10 0 0 0 0,-12-1 10 0 0,-1 0-1 0 0,0 0 0 0 0,0 0 1 0 0,0 0-1 0 0,0-1 1 0 0,0 1-1 0 0,0-1 0 0 0,0 0 1 0 0,0 0-1 0 0,-1 0 1 0 0,1 0-1 0 0,-1 0 0 0 0,1-1 1 0 0,-1 1-1 0 0,0-1 0 0 0,0 1 1 0 0,0-1-1 0 0,0 0 1 0 0,-1 0-1 0 0,1 0 0 0 0,-1 0 1 0 0,1 0-1 0 0,-1 0 1 0 0,0 0-1 0 0,-1-1 0 0 0,1 1 1 0 0,0 0-1 0 0,-1 0 0 0 0,0-1 1 0 0,1 1-1 0 0,-1 0 1 0 0,-1-5-1 0 0,1 3 50 0 0,0 0-1 0 0,-1 0 1 0 0,1 0-1 0 0,-1 0 1 0 0,-1 0 0 0 0,1 0-1 0 0,0 0 1 0 0,-1 0-1 0 0,0 0 1 0 0,0 1 0 0 0,-1-1-1 0 0,1 1 1 0 0,-1 0-1 0 0,0-1 1 0 0,0 1 0 0 0,-1 1-1 0 0,1-1 1 0 0,-1 0-1 0 0,0 1 1 0 0,-4-4 0 0 0,5 6-46 0 0,1 0 1 0 0,0 0-1 0 0,-1 1 1 0 0,1-1-1 0 0,-1 1 1 0 0,1-1 0 0 0,-1 1-1 0 0,1 0 1 0 0,-1 0-1 0 0,1 0 1 0 0,-1 1-1 0 0,1-1 1 0 0,-1 0 0 0 0,1 1-1 0 0,-1 0 1 0 0,1-1-1 0 0,0 1 1 0 0,-1 0-1 0 0,1 0 1 0 0,0 0 0 0 0,0 1-1 0 0,0-1 1 0 0,0 1-1 0 0,0-1 1 0 0,0 1-1 0 0,0-1 1 0 0,-1 3 0 0 0,-2 0 13 0 0,1 0 1 0 0,1 0 0 0 0,-1 0 0 0 0,1 0 0 0 0,-1 1 0 0 0,1 0 0 0 0,0 0 0 0 0,1 0 0 0 0,-1 0-1 0 0,-2 9 1 0 0,3-7 3 0 0,1 1 1 0 0,0-1-1 0 0,0 1 0 0 0,0 0 0 0 0,1-1 0 0 0,1 1 1 0 0,-1-1-1 0 0,1 1 0 0 0,0-1 0 0 0,1 1 0 0 0,0-1 1 0 0,0 0-1 0 0,1 1 0 0 0,-1-1 0 0 0,8 12 0 0 0,-4-11-19 0 0,0 0 0 0 0,0 0 0 0 0,0-1 0 0 0,1 0 0 0 0,0 0 0 0 0,1-1-1 0 0,0 1 1 0 0,0-2 0 0 0,0 1 0 0 0,0-1 0 0 0,18 7 0 0 0,-13-6 13 0 0,0-2 1 0 0,0 0-1 0 0,18 3 1 0 0,8-5-1598 0 0,-38-2 1169 0 0,1 0-1 0 0,0-1 0 0 0,0 1 1 0 0,-1 0-1 0 0,1-1 0 0 0,0 0 1 0 0,0 1-1 0 0,-1-1 0 0 0,1 0 1 0 0,-1 0-1 0 0,1 1 1 0 0,0-1-1 0 0,-1-1 0 0 0,3-1 1 0 0,-3 1-828 0 0,0 0-1 0 0,1 0 1 0 0,-1 0 0 0 0,0 0 0 0 0,0-1 0 0 0,0 1 0 0 0,0-1 0 0 0,-1 1 0 0 0,1 0-1 0 0,0-1 1 0 0,-1 1 0 0 0,0-1 0 0 0,0 1 0 0 0,0-1 0 0 0,0-4 0 0 0,0 7 1011 0 0,0-7-2071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32.0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43 588 0 0,'-10'-42'25066'0'0,"0"122"-22666"0"0,15 61-1027 0 0,0 0-3282 0 0,16-184-24148 0 0,-13 33 24620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12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273 154 752 0 0,'1'-2'786'0'0,"1"0"-1"0"0,0 0 1 0 0,0 0 0 0 0,-1 0-1 0 0,1 0 1 0 0,-1-1 0 0 0,1 1-1 0 0,-1 0 1 0 0,0-1 0 0 0,0 1-1 0 0,0-1 1 0 0,0 1 0 0 0,-1-1 0 0 0,1 1-1 0 0,-1-4 1 0 0,1 4-400 0 0,-1 0-1 0 0,1 1 1 0 0,-1-1 0 0 0,0 0 0 0 0,0 1-1 0 0,0-1 1 0 0,0 0 0 0 0,0 0-1 0 0,0 1 1 0 0,0-1 0 0 0,0 0 0 0 0,-1 0-1 0 0,1 1 1 0 0,-1-1 0 0 0,0 0 0 0 0,1 1-1 0 0,-1-1 1 0 0,0 1 0 0 0,0-1-1 0 0,0 1 1 0 0,0-1 0 0 0,0 1 0 0 0,0 0-1 0 0,-2-3 1 0 0,-24-13 1040 0 0,21 12-1252 0 0,-1 1 1 0 0,0-1 0 0 0,1 1 0 0 0,-1 1-1 0 0,-1-1 1 0 0,-8-2 0 0 0,-11-2 118 0 0,-30-6 107 0 0,56 14-386 0 0,-1-1 0 0 0,0 1-1 0 0,1 0 1 0 0,-1 0 0 0 0,0 0 0 0 0,0 1-1 0 0,1-1 1 0 0,-1 0 0 0 0,0 1-1 0 0,1-1 1 0 0,-1 1 0 0 0,1-1 0 0 0,-1 1-1 0 0,1 0 1 0 0,-1 0 0 0 0,1-1-1 0 0,-1 1 1 0 0,1 0 0 0 0,0 0-1 0 0,-1 1 1 0 0,1-1 0 0 0,0 0 0 0 0,0 0-1 0 0,0 1 1 0 0,0-1 0 0 0,0 0-1 0 0,0 1 1 0 0,-1 1 0 0 0,2 3 15 0 0,1 1 0 0 0,0-1 1 0 0,0 0-1 0 0,1 0 0 0 0,-1 0 0 0 0,1 0 1 0 0,0 0-1 0 0,6 10 0 0 0,31 54 60 0 0,-20-33-65 0 0,2 8-15 0 0,-20-42-7 0 0,0 1 0 0 0,0-1 1 0 0,-1 1-1 0 0,1 0 0 0 0,-1-1 0 0 0,0 1 0 0 0,0 0 1 0 0,0-1-1 0 0,0 1 0 0 0,-1 0 0 0 0,0-1 0 0 0,1 1 0 0 0,-1-1 1 0 0,0 1-1 0 0,-2 3 0 0 0,1-4 0 0 0,1-1 0 0 0,-1 0 0 0 0,0 0 1 0 0,0-1-1 0 0,0 1 0 0 0,0 0 0 0 0,0-1 0 0 0,0 1 0 0 0,0-1 0 0 0,0 1 1 0 0,0-1-1 0 0,-1 0 0 0 0,1 0 0 0 0,-1 0 0 0 0,1 0 0 0 0,0-1 1 0 0,-1 1-1 0 0,0-1 0 0 0,1 1 0 0 0,-1-1 0 0 0,1 0 0 0 0,-1 0 1 0 0,-3 0-1 0 0,-1 0-155 0 0,0 0 0 0 0,0 0 1 0 0,0 0-1 0 0,0-1 0 0 0,0 0 1 0 0,1 0-1 0 0,-1-1 0 0 0,0 0 1 0 0,1 0-1 0 0,-1-1 0 0 0,1 0 1 0 0,-1 0-1 0 0,-9-7 0 0 0,15 10-102 0 0,1-1 0 0 0,-1 1 0 0 0,1-1 0 0 0,0 1 0 0 0,0-1 0 0 0,-1 1 0 0 0,1-1 0 0 0,0 0 0 0 0,0 1-1 0 0,0-1 1 0 0,0 1 0 0 0,0-1 0 0 0,-1 0 0 0 0,1 1 0 0 0,0-1 0 0 0,1 1 0 0 0,-1-1 0 0 0,0 0 0 0 0,0 1 0 0 0,0-1 0 0 0,0 1-1 0 0,0-1 1 0 0,0 0 0 0 0,1 1 0 0 0,-1-1 0 0 0,0 1 0 0 0,1-1 0 0 0,-1 1 0 0 0,0-1 0 0 0,1 1 0 0 0,-1-1 0 0 0,0 1 0 0 0,1-1-1 0 0,-1 1 1 0 0,1 0 0 0 0,-1-1 0 0 0,1 1 0 0 0,-1 0 0 0 0,1-1 0 0 0,-1 1 0 0 0,1 0 0 0 0,-1 0 0 0 0,2-1 0 0 0,31-13-5098 0 0,-27 11 3548 0 0,14-6-1202 0 0,-1 3 607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12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55 1408 0 0,'7'-8'2215'0'0,"10"-10"2579"0"0,-12 5 1392 0 0,3-2 4328 0 0,-7 27-8396 0 0,-1 6-1379 0 0,0 2-394 0 0,0-1 1 0 0,1 0 0 0 0,6 33 0 0 0,-5-43-372 0 0,-1 1 0 0 0,0 0 0 0 0,-1 0 1 0 0,-1 17-1 0 0,0-1-2311 0 0,0-26 1862 0 0,1 1 0 0 0,-1-1 0 0 0,0 0 0 0 0,0 0 0 0 0,1 0 0 0 0,-1 0 1 0 0,0 0-1 0 0,1 0 0 0 0,-1 0 0 0 0,0 0 0 0 0,1-1 0 0 0,-1 1 0 0 0,0 0 0 0 0,1 0 0 0 0,-1 0 0 0 0,0-1 0 0 0,1 1 0 0 0,-1 0 0 0 0,1-1 0 0 0,-1 1 0 0 0,0-1 0 0 0,-1-1-949 0 0,1 2 714 0 0,-12-38-10154 0 0,5 22 8508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12.7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19 142 1852 0 0,'0'-22'2857'0'0,"1"14"-922"0"0,-1-1 0 0 0,0 1 1 0 0,0-1-1 0 0,-1 0 0 0 0,0 1 1 0 0,-1-1-1 0 0,-4-12 0 0 0,5 4 863 0 0,0 0-1053 0 0,1 17-1742 0 0,0 0-1 0 0,0 0 1 0 0,0 0-1 0 0,0-1 0 0 0,0 1 1 0 0,0 0-1 0 0,0 0 1 0 0,0 0-1 0 0,0-1 0 0 0,0 1 1 0 0,0 0-1 0 0,0 0 1 0 0,0 0-1 0 0,0 0 0 0 0,-1-1 1 0 0,1 1-1 0 0,0 0 1 0 0,0 0-1 0 0,0 0 0 0 0,0 0 1 0 0,0 0-1 0 0,-1-1 1 0 0,1 1-1 0 0,0 0 0 0 0,0 0 1 0 0,0 0-1 0 0,0 0 0 0 0,-1 0 1 0 0,1 0-1 0 0,0 0 1 0 0,0 0-1 0 0,0 0 0 0 0,-1 0 1 0 0,1 0-1 0 0,0 0 1 0 0,0 0-1 0 0,0 0 0 0 0,-1 0 1 0 0,1 0-1 0 0,0 0 1 0 0,0 0-1 0 0,0 0 0 0 0,-1 0 1 0 0,1 0-1 0 0,0 0 1 0 0,0 0-1 0 0,0 0 0 0 0,0 0 1 0 0,-1 0-1 0 0,1 0 1 0 0,0 1-1 0 0,0 1-665 0 0,0 0 1 0 0,1 1-1 0 0,-1-1 0 0 0,1 0 1 0 0,-1 0-1 0 0,1 0 0 0 0,0 0 1 0 0,0 1-1 0 0,0-1 0 0 0,0 0 1 0 0,0 0-1 0 0,1-1 0 0 0,-1 1 1 0 0,1 0-1 0 0,-1 0 1 0 0,3 1-1 0 0,4 9-4004 0 0,3 15-1646 0 0,-1-11 4187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13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94 47 1520 0 0,'9'-22'14597'0'0,"-9"21"-14306"0"0,1 0 0 0 0,-1 0 0 0 0,0 1 0 0 0,0-1 0 0 0,0 0 0 0 0,0 0 0 0 0,-1 0 0 0 0,1 0 0 0 0,0 0 0 0 0,0 0-1 0 0,-1 0 1 0 0,1 0 0 0 0,0 0 0 0 0,-1 0 0 0 0,1 0 0 0 0,-1 0 0 0 0,1 1 0 0 0,-1-1 0 0 0,1 0 0 0 0,-1 0 0 0 0,0 1 0 0 0,1-1-1 0 0,-1 0 1 0 0,0 1 0 0 0,1-1 0 0 0,-1 0 0 0 0,0 1 0 0 0,-1-1 0 0 0,0 1-161 0 0,1-1-1 0 0,-1 1 1 0 0,1 0 0 0 0,-1 0-1 0 0,0 0 1 0 0,1 0 0 0 0,-1 1-1 0 0,0-1 1 0 0,1 0 0 0 0,-1 1-1 0 0,1-1 1 0 0,-1 1 0 0 0,1-1-1 0 0,-1 1 1 0 0,-1 1 0 0 0,-1 0-124 0 0,0 0 1 0 0,0 1-1 0 0,1-1 0 0 0,-1 1 1 0 0,1 0-1 0 0,-1 0 0 0 0,1 0 1 0 0,0 1-1 0 0,1-1 1 0 0,-1 1-1 0 0,0-1 0 0 0,-3 9 1 0 0,1 2 58 0 0,2 1-1 0 0,-1 0 1 0 0,2 1 0 0 0,0-1 0 0 0,1 20 0 0 0,1-27-54 0 0,0 0 0 0 0,1 0 0 0 0,1-1 0 0 0,-1 1 0 0 0,1-1 0 0 0,1 1 0 0 0,-1-1 1 0 0,1 1-1 0 0,1-1 0 0 0,-1 0 0 0 0,1-1 0 0 0,7 11 0 0 0,-8-13-9 0 0,-1-1 0 0 0,1 0 0 0 0,0 1 0 0 0,0-1 0 0 0,0 0 0 0 0,0-1 0 0 0,1 1 0 0 0,-1 0 0 0 0,1-1 0 0 0,0 0 0 0 0,0 0 0 0 0,0 0 0 0 0,0 0 0 0 0,0-1 0 0 0,0 1-1 0 0,0-1 1 0 0,0 0 0 0 0,0-1 0 0 0,1 1 0 0 0,-1-1 0 0 0,0 1 0 0 0,1-1 0 0 0,-1 0 0 0 0,0-1 0 0 0,1 1 0 0 0,-1-1 0 0 0,0 0 0 0 0,0 0 0 0 0,0 0 0 0 0,1-1 0 0 0,6-3 0 0 0,-5 1 1 0 0,1 1-1 0 0,-1-1 1 0 0,0-1 0 0 0,0 0 0 0 0,0 1 0 0 0,-1-2 0 0 0,1 1-1 0 0,-1-1 1 0 0,-1 1 0 0 0,1-1 0 0 0,-1-1 0 0 0,0 1-1 0 0,0-1 1 0 0,-1 1 0 0 0,0-1 0 0 0,0 0 0 0 0,3-14 0 0 0,-3 11 15 0 0,-1 0 1 0 0,0 0 0 0 0,0-1-1 0 0,-1 1 1 0 0,-1 0 0 0 0,0-1-1 0 0,0 1 1 0 0,-1-1 0 0 0,0 1-1 0 0,-4-12 1 0 0,3 7 114 0 0,-4-14 484 0 0,4 24-243 0 0,1 15-30 0 0,2 2-188 0 0,0-1 0 0 0,1 0 1 0 0,0 1-1 0 0,0-1 0 0 0,2 0 0 0 0,-1 0 1 0 0,1-1-1 0 0,6 12 0 0 0,-4-10-296 0 0,1 0-1 0 0,0-1 1 0 0,0 0 0 0 0,1 0-1 0 0,1 0 1 0 0,0-1-1 0 0,0-1 1 0 0,1 1 0 0 0,0-2-1 0 0,15 11 1 0 0,-7-11-5939 0 0,-15-7 4897 0 0,0-1 0 0 0,-1 0 0 0 0,1 1 0 0 0,0-1 0 0 0,-1 0 0 0 0,1 0 0 0 0,0 0 0 0 0,0-1 0 0 0,-1 1 0 0 0,1-1 0 0 0,0 1 0 0 0,-1-1 0 0 0,1 0 0 0 0,-1 0 0 0 0,1 0 0 0 0,3-3 0 0 0,4-1-999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13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83 28 0 0,'-12'-19'2124'0'0,"-6"-11"3539"0"0,10-3 6791 0 0,22 41-7204 0 0,20 28-3702 0 0,-26-20-1204 0 0,0 1-1 0 0,-2 0 1 0 0,0 0-1 0 0,0 1 1 0 0,-2-1-1 0 0,0 1 1 0 0,-1 0-1 0 0,-1 0 1 0 0,-1 1-1 0 0,-1 22 0 0 0,-1-41-270 0 0,0 0-1 0 0,0 0 1 0 0,-1-1-1 0 0,1 1 1 0 0,0 0-1 0 0,0-1 1 0 0,0 1-1 0 0,0-1 1 0 0,0 0-1 0 0,0 1 1 0 0,0-1-1 0 0,0 0 1 0 0,0 0-1 0 0,0 0 1 0 0,0 1-1 0 0,0-1 1 0 0,0-1-1 0 0,-2-2-60 0 0,1 1-1 0 0,0-1 1 0 0,0 0-1 0 0,0 0 1 0 0,0 0-1 0 0,0 0 1 0 0,1 0-1 0 0,0 0 1 0 0,0 0-1 0 0,0-1 1 0 0,0 1-1 0 0,1 0 1 0 0,0-1-1 0 0,0 1 0 0 0,0 0 1 0 0,0-1-1 0 0,0 1 1 0 0,1 0-1 0 0,0 0 1 0 0,0-1-1 0 0,0 1 1 0 0,1 0-1 0 0,-1 0 1 0 0,1 0-1 0 0,0 0 1 0 0,0 0-1 0 0,0 1 1 0 0,1-1-1 0 0,-1 1 1 0 0,6-6-1 0 0,-5 4 0 0 0,0 1-1 0 0,1 0 0 0 0,0 0 1 0 0,0 0-1 0 0,0 0 1 0 0,0 1-1 0 0,1-1 1 0 0,-1 1-1 0 0,1 0 0 0 0,0 1 1 0 0,0-1-1 0 0,0 1 1 0 0,0 0-1 0 0,0 0 1 0 0,1 0-1 0 0,-1 1 1 0 0,1 0-1 0 0,-1 0 0 0 0,1 0 1 0 0,-1 1-1 0 0,1 0 1 0 0,-1 0-1 0 0,1 0 1 0 0,6 2-1 0 0,-8-1-10 0 0,1 1 0 0 0,-1 0 0 0 0,0 0 0 0 0,-1 1 0 0 0,1-1 0 0 0,0 1 0 0 0,-1 0 0 0 0,1 0 0 0 0,-1 0 0 0 0,0 0 0 0 0,0 1 0 0 0,0-1 0 0 0,0 1 0 0 0,-1-1 0 0 0,1 1 0 0 0,-1 0 0 0 0,0 0 0 0 0,0 1 0 0 0,-1-1 0 0 0,1 0 0 0 0,-1 0 0 0 0,0 1 0 0 0,1 4 0 0 0,2 13 0 0 0,-1-1 0 0 0,-1 1 0 0 0,-1 30 0 0 0,-1-50 0 0 0,0 0 0 0 0,-1 0 0 0 0,1 0 0 0 0,0 0 0 0 0,0 0 0 0 0,-1 0 0 0 0,1-1 0 0 0,-1 1 0 0 0,0 0 0 0 0,1 0 0 0 0,-1 0 0 0 0,0 0 0 0 0,0-1 0 0 0,0 1 0 0 0,-3 2 0 0 0,4-3 0 0 0,-1-1 0 0 0,0 1 0 0 0,1-1 0 0 0,-1 0 0 0 0,1 1 0 0 0,-1-1 0 0 0,0 0 0 0 0,0 0 0 0 0,1 0 0 0 0,-1 1 0 0 0,0-1 0 0 0,1 0 0 0 0,-1 0 0 0 0,0 0 0 0 0,0 0 0 0 0,1 0 0 0 0,-1 0 0 0 0,0 0 0 0 0,1-1 0 0 0,-1 1 0 0 0,0 0 0 0 0,1 0 0 0 0,-1 0 0 0 0,0-1 0 0 0,1 1 0 0 0,-1 0 0 0 0,0-1 0 0 0,1 1 0 0 0,-1-1 0 0 0,1 1 0 0 0,-1 0 0 0 0,0-1 0 0 0,1 1 0 0 0,0-1 0 0 0,-1 0 0 0 0,1 1 0 0 0,-1-1 0 0 0,1 1 0 0 0,-1-1 0 0 0,1 0 0 0 0,-1 0 0 0 0,-2-7 0 0 0,0 0 0 0 0,1 0 0 0 0,0 0 0 0 0,0 0 0 0 0,0 0 0 0 0,1-1 0 0 0,0 1 0 0 0,1 0 0 0 0,0-1 0 0 0,0 1 0 0 0,1-1 0 0 0,0 1 0 0 0,1 0 0 0 0,-1-1 0 0 0,2 1 0 0 0,-1 0 0 0 0,1 0 0 0 0,6-11 0 0 0,-7 14 0 0 0,1 0 0 0 0,1 1 0 0 0,-1-1 0 0 0,1 0 0 0 0,0 1 0 0 0,0 0 0 0 0,0 0 0 0 0,0 0 0 0 0,1 1 0 0 0,-1-1 0 0 0,1 1 0 0 0,0 0 0 0 0,0 1 0 0 0,0-1 0 0 0,1 1 0 0 0,-1 0 0 0 0,1 0 0 0 0,-1 0 0 0 0,1 1 0 0 0,0 0 0 0 0,-1 0 0 0 0,1 1 0 0 0,0-1 0 0 0,0 1 0 0 0,-1 0 0 0 0,1 1 0 0 0,0-1 0 0 0,8 3 0 0 0,-9-1 0 0 0,0-1 0 0 0,0 1 0 0 0,-1 0 0 0 0,1 0 0 0 0,0 0 0 0 0,-1 1 0 0 0,0-1 0 0 0,7 6 0 0 0,-9-6 0 0 0,0 0 0 0 0,1 0 0 0 0,-1 0 0 0 0,0 0 0 0 0,0 0 0 0 0,-1 0 0 0 0,1 1 0 0 0,0-1 0 0 0,-1 1 0 0 0,1-1 0 0 0,-1 1 0 0 0,0-1 0 0 0,0 1 0 0 0,0 0 0 0 0,0 0 0 0 0,0 0 0 0 0,-1-1 0 0 0,1 5 0 0 0,1 19 0 0 0,-1-21 0 0 0,-1 0 0 0 0,1 0 0 0 0,-1 1 0 0 0,0-1 0 0 0,0 0 0 0 0,-3 11 0 0 0,2-6 0 0 0,0-1 0 0 0,0 1 0 0 0,0 0 0 0 0,3 17 0 0 0,-1 0 0 0 0,-1-23-99 0 0,1-1 0 0 0,0 0 0 0 0,-1 0 0 0 0,1 1 0 0 0,1-1 0 0 0,-1 0 0 0 0,0 0 0 0 0,1 0 0 0 0,-1 0 0 0 0,5 5 0 0 0,-6-8 45 0 0,0 1 1 0 0,1 0 0 0 0,-1 0-1 0 0,1-1 1 0 0,-1 1 0 0 0,1 0 0 0 0,0-1-1 0 0,-1 1 1 0 0,1 0 0 0 0,0-1-1 0 0,-1 1 1 0 0,1-1 0 0 0,0 1 0 0 0,-1-1-1 0 0,1 0 1 0 0,0 1 0 0 0,0-1 0 0 0,0 0-1 0 0,0 1 1 0 0,-1-1 0 0 0,1 0-1 0 0,0 0 1 0 0,0 0 0 0 0,0 0 0 0 0,0 0-1 0 0,0 0 1 0 0,-1 0 0 0 0,1 0-1 0 0,0 0 1 0 0,0 0 0 0 0,0 0 0 0 0,0 0-1 0 0,0-1 1 0 0,-1 1 0 0 0,1 0 0 0 0,0-1-1 0 0,0 1 1 0 0,0-1 0 0 0,-1 1-1 0 0,1-1 1 0 0,0 1 0 0 0,-1-1 0 0 0,1 1-1 0 0,1-2 1 0 0,3-3-2760 0 0,0 1 1 0 0,1 0-1 0 0,0 1 0 0 0,0-1 1 0 0,0 1-1 0 0,7-3 1 0 0,9-1-2760 0 0,4 5 2768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14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193 115 1056 0 0,'2'-3'732'0'0,"-1"1"-1"0"0,0 0 1 0 0,0-1 0 0 0,0 1-1 0 0,0 0 1 0 0,-1-1 0 0 0,1 1-1 0 0,-1-1 1 0 0,1 1 0 0 0,-1-1-1 0 0,0 0 1 0 0,0 1 0 0 0,0-1-1 0 0,0 1 1 0 0,0-1 0 0 0,-1 1-1 0 0,1-1 1 0 0,-1 1 0 0 0,0-1-1 0 0,-1-3 1 0 0,0 2 0 0 0,1 0 1 0 0,0 0-1 0 0,-1 1 1 0 0,0-1 0 0 0,0 1-1 0 0,0 0 1 0 0,0-1-1 0 0,0 1 1 0 0,-1 0-1 0 0,0 0 1 0 0,1 0-1 0 0,-7-4 1 0 0,7 6-615 0 0,-1-1 0 0 0,0 1 0 0 0,0 0-1 0 0,0 0 1 0 0,0 0 0 0 0,0 0 0 0 0,0 0 0 0 0,0 0 0 0 0,-1 1 0 0 0,1 0 0 0 0,0-1 0 0 0,0 1 0 0 0,0 1 0 0 0,-1-1 0 0 0,1 0 0 0 0,0 1 0 0 0,0-1 0 0 0,0 1 0 0 0,-4 1 0 0 0,2 1-47 0 0,1-1 1 0 0,-1 1-1 0 0,0 0 1 0 0,1 0 0 0 0,0 0-1 0 0,0 1 1 0 0,0-1-1 0 0,0 1 1 0 0,0 0-1 0 0,-5 8 1 0 0,3-3-40 0 0,0 0-1 0 0,1 0 1 0 0,0 1 0 0 0,0 0-1 0 0,1 0 1 0 0,1 0 0 0 0,-1 0-1 0 0,2 1 1 0 0,-1-1 0 0 0,1 1-1 0 0,0 11 1 0 0,3-16-17 0 0,0 0-1 0 0,0 0 1 0 0,1 0-1 0 0,0 0 1 0 0,0 0-1 0 0,0 0 1 0 0,0 0-1 0 0,1-1 1 0 0,0 1-1 0 0,1-1 1 0 0,-1 0-1 0 0,1 0 1 0 0,0 0-1 0 0,0-1 1 0 0,0 1-1 0 0,1-1 1 0 0,0 0-1 0 0,-1 0 1 0 0,2 0-1 0 0,-1-1 1 0 0,8 4-1 0 0,-7-3-9 0 0,-1-1 0 0 0,1 0 0 0 0,0-1-1 0 0,0 1 1 0 0,0-1 0 0 0,0 0 0 0 0,1-1 0 0 0,-1 1-1 0 0,0-1 1 0 0,1 0 0 0 0,-1-1 0 0 0,1 0 0 0 0,-1 0-1 0 0,1 0 1 0 0,-1-1 0 0 0,1 0 0 0 0,-1 0 0 0 0,0-1-1 0 0,0 1 1 0 0,12-6 0 0 0,-13 5-4 0 0,-1-1-1 0 0,1 0 1 0 0,-1 0 0 0 0,0 0 0 0 0,0 0-1 0 0,-1-1 1 0 0,1 1 0 0 0,-1-1-1 0 0,1 0 1 0 0,-1 0 0 0 0,0 0 0 0 0,-1 0-1 0 0,1-1 1 0 0,-1 1 0 0 0,0-1-1 0 0,3-7 1 0 0,-4 4-12 0 0,1-1 0 0 0,-1 0 0 0 0,0 0 0 0 0,-1 0-1 0 0,0 0 1 0 0,0 0 0 0 0,-1 0 0 0 0,-3-13 0 0 0,3 14-152 0 0,-1 0 1 0 0,-1 0-1 0 0,1 1 1 0 0,-1-1-1 0 0,0 1 1 0 0,-1-1-1 0 0,0 1 1 0 0,0 0-1 0 0,-9-11 0 0 0,-9-4-3205 0 0,-4 4-3655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14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38 264 0 0,'38'-13'5378'0'0,"11"-12"13894"0"0,-52 27-18963 0 0,-1 0 1 0 0,1 0-1 0 0,-1 0 1 0 0,1 0-1 0 0,0 1 1 0 0,-1-1 0 0 0,1 1-1 0 0,0 0 1 0 0,1-1-1 0 0,-5 6 1 0 0,0 0-3 0 0,-92 95 176 0 0,43-38-1966 0 0,36-45-401 0 0,3-1-1704 0 0,6-15-2002 0 0,19-31-10862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14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39 1024 0 0,'-3'-18'3162'0'0,"0"2"119"0"0,2 16-3210 0 0,1 0 0 0 0,0 0 0 0 0,0 0 0 0 0,0 0 0 0 0,0 0 0 0 0,0 0 0 0 0,0-1 0 0 0,0 1 0 0 0,0 0 0 0 0,0 0 0 0 0,0 0 0 0 0,0 0 0 0 0,0 0 0 0 0,0-1-1 0 0,0 1 1 0 0,0 0 0 0 0,0 0 0 0 0,0 0 0 0 0,0 0 0 0 0,0 0 0 0 0,0 0 0 0 0,0-1 0 0 0,0 1 0 0 0,0 0 0 0 0,1 0 0 0 0,-1 0 0 0 0,0 0 0 0 0,0 0 0 0 0,0 0 0 0 0,0 0 0 0 0,0 0 0 0 0,0-1 0 0 0,0 1 0 0 0,0 0 0 0 0,0 0 0 0 0,1 0 0 0 0,-1 0 0 0 0,0 0 0 0 0,0 0 0 0 0,0 0 0 0 0,0 0 0 0 0,0 0 0 0 0,0 0 0 0 0,1 0 0 0 0,-1 0 0 0 0,0 0 0 0 0,0 0 0 0 0,0 0 0 0 0,0 0 0 0 0,0 0 0 0 0,0 0 0 0 0,1 0 0 0 0,-1 0 0 0 0,0 0 0 0 0,0 0 0 0 0,0 0 0 0 0,0 0 0 0 0,0 0 0 0 0,0 0 0 0 0,1 0 0 0 0,-1 0 0 0 0,0 0-1 0 0,0 0 1 0 0,0 1 0 0 0,15 14 6396 0 0,5 24-3178 0 0,-3-7-1902 0 0,107 141-1625 0 0,-114-161-412 0 0,10 5-5975 0 0,-19-16 6071 0 0,0 0 0 0 0,1 0-1 0 0,-1 0 1 0 0,0-1 0 0 0,1 1-1 0 0,-1 0 1 0 0,0-1-1 0 0,1 1 1 0 0,-1-1 0 0 0,1 0-1 0 0,-1 1 1 0 0,1-1 0 0 0,-1 0-1 0 0,1 0 1 0 0,-1 0 0 0 0,1 0-1 0 0,-1 0 1 0 0,1 0-1 0 0,-1-1 1 0 0,1 1 0 0 0,-1 0-1 0 0,1-1 1 0 0,1 0 0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15.0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2 282 444 0 0,'6'-24'3156'0'0,"-3"0"14588"0"0,-8 62-14957 0 0,4-31-2624 0 0,-1-1 0 0 0,1 1 1 0 0,0 0-1 0 0,1-1 0 0 0,0 1 0 0 0,0 0 0 0 0,0 0 1 0 0,2 9-1 0 0,14 73-47 0 0,-14-69-3602 0 0,-2 0-3595 0 0,4-34-1182 0 0,2-8 3493 0 0,-6 10 2934 0 0</inkml:trace>
  <inkml:trace contextRef="#ctx0" brushRef="#br0" timeOffset="1">21 140 508 0 0,'0'-59'4745'0'0,"0"-1"4499"0"0,0 59-9113 0 0,0 0 0 0 0,0 0 0 0 0,0 0 0 0 0,0 0-1 0 0,1 1 1 0 0,-1-1 0 0 0,0 0 0 0 0,0 0 0 0 0,1 0 0 0 0,-1 1 0 0 0,0-1 0 0 0,1 0 0 0 0,-1 1 0 0 0,1-1 0 0 0,-1 0 0 0 0,1 1 0 0 0,-1-1 0 0 0,1 0 0 0 0,-1 1 0 0 0,1-1 0 0 0,0 1 0 0 0,-1-1 0 0 0,1 1 0 0 0,0-1 0 0 0,-1 1 0 0 0,1-1 0 0 0,0 1 0 0 0,0 0 0 0 0,0 0-1 0 0,-1-1 1 0 0,1 1 0 0 0,0 0 0 0 0,0 0 0 0 0,0 0 0 0 0,-1 0 0 0 0,1 0 0 0 0,0 0 0 0 0,0 0 0 0 0,0 0 0 0 0,0 0 0 0 0,-1 0 0 0 0,1 0 0 0 0,0 1 0 0 0,0-1 0 0 0,0 0 0 0 0,-1 1 0 0 0,1-1 0 0 0,0 0 0 0 0,0 1 0 0 0,-1-1 0 0 0,2 1 0 0 0,1 1 116 0 0,1-1 0 0 0,-1 1 0 0 0,1-1 0 0 0,-1 1 0 0 0,0 1 0 0 0,0-1 0 0 0,0 0 0 0 0,0 1 0 0 0,5 5 0 0 0,-7-8-229 0 0,11 29 934 0 0,-12-29-941 0 0,0 1-1 0 0,0 0 0 0 0,0-1 1 0 0,0 1-1 0 0,-1 0 0 0 0,1 0 1 0 0,0-1-1 0 0,-1 1 0 0 0,1-1 1 0 0,0 1-1 0 0,-1 0 0 0 0,1-1 1 0 0,-1 1-1 0 0,1-1 0 0 0,-1 1 1 0 0,1-1-1 0 0,-1 1 0 0 0,1-1 1 0 0,-1 1-1 0 0,1-1 0 0 0,-1 0 1 0 0,0 1-1 0 0,1-1 0 0 0,-1 0 1 0 0,0 0-1 0 0,1 1 0 0 0,-1-1 1 0 0,0 0-1 0 0,1 0 0 0 0,-1 0 1 0 0,0 0-1 0 0,0 0 0 0 0,1 0 1 0 0,-1 0-1 0 0,0 0 0 0 0,1 0 1 0 0,-1 0-1 0 0,0 0 0 0 0,0 0 1 0 0,0-1-1 0 0,-1 1-11 0 0,1 0 1 0 0,-1-1-1 0 0,1 1 0 0 0,-1-1 1 0 0,1 1-1 0 0,-1-1 1 0 0,1 1-1 0 0,-1-1 0 0 0,1 0 1 0 0,0 0-1 0 0,-1 0 0 0 0,1 0 1 0 0,0 0-1 0 0,0 0 0 0 0,-1 0 1 0 0,1 0-1 0 0,0 0 1 0 0,0 0-1 0 0,1-1 0 0 0,-1 1 1 0 0,0 0-1 0 0,0-1 0 0 0,-1-2 1 0 0,-6-8-499 0 0,8 11 393 0 0,0 1 0 0 0,0-1 0 0 0,-1 0 0 0 0,1 1 1 0 0,0-1-1 0 0,0 0 0 0 0,0 1 0 0 0,0-1 0 0 0,0 0 0 0 0,0 1 0 0 0,1-1 1 0 0,-1 0-1 0 0,0 1 0 0 0,0-1 0 0 0,0 0 0 0 0,1 1 0 0 0,-1-1 0 0 0,0 1 0 0 0,1-1 1 0 0,-1 0-1 0 0,0 1 0 0 0,1-1 0 0 0,-1 1 0 0 0,1-1 0 0 0,-1 1 0 0 0,1-1 1 0 0,-1 1-1 0 0,1 0 0 0 0,-1-1 0 0 0,2 0 0 0 0,19-12-5760 0 0,-10 12 3534 0 0,1 0 0 0 0,-1 0-1 0 0,1 1 1 0 0,-1 0 0 0 0,17 3 0 0 0,-8 2 856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15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151 297 72 0 0,'34'23'2788'0'0,"-25"-17"-730"0"0,-1 0-1 0 0,1-1 1 0 0,0 1-1 0 0,0-2 1 0 0,10 5-1 0 0,-5-5 7452 0 0,-27-8-6821 0 0,-27-7-2099 0 0,33 10-547 0 0,0 0 1 0 0,0 0-1 0 0,-1 1 1 0 0,1 0 0 0 0,0 0-1 0 0,0 1 1 0 0,0-1-1 0 0,-1 2 1 0 0,1-1 0 0 0,0 1-1 0 0,1 0 1 0 0,-1 1-1 0 0,0-1 1 0 0,0 1 0 0 0,1 1-1 0 0,0-1 1 0 0,0 1-1 0 0,0 0 1 0 0,0 1 0 0 0,0-1-1 0 0,1 1 1 0 0,0 0-1 0 0,0 0 1 0 0,0 1 0 0 0,1 0-1 0 0,0 0 1 0 0,0 0-1 0 0,-6 11 1 0 0,6-8-36 0 0,0 0 1 0 0,0 1-1 0 0,1-1 0 0 0,0 1 0 0 0,1 0 1 0 0,0 0-1 0 0,-1 10 0 0 0,3-15-9 0 0,1 0-1 0 0,-1 0 0 0 0,1 0 1 0 0,0 0-1 0 0,1 0 0 0 0,-1 0 1 0 0,1 0-1 0 0,0 0 0 0 0,0-1 0 0 0,0 1 1 0 0,1-1-1 0 0,-1 1 0 0 0,1-1 1 0 0,0 0-1 0 0,7 7 0 0 0,-7-9-11 0 0,0 1 0 0 0,-1-1 0 0 0,1 0 0 0 0,0 0-1 0 0,1 0 1 0 0,-1 0 0 0 0,0-1 0 0 0,0 1 0 0 0,1-1 0 0 0,-1 0-1 0 0,1 0 1 0 0,-1 0 0 0 0,1 0 0 0 0,0 0 0 0 0,-1-1 0 0 0,1 0-1 0 0,0 0 1 0 0,-1 0 0 0 0,1 0 0 0 0,0 0 0 0 0,-1-1-1 0 0,1 0 1 0 0,-1 0 0 0 0,1 0 0 0 0,-1 0 0 0 0,1 0 0 0 0,-1-1-1 0 0,6-2 1 0 0,-3 1-35 0 0,1-1 0 0 0,-1 1 1 0 0,0-1-1 0 0,0 0 0 0 0,-1-1 0 0 0,1 0 0 0 0,-1 1 0 0 0,0-2 0 0 0,0 1 0 0 0,-1 0 1 0 0,0-1-1 0 0,0 0 0 0 0,7-12 0 0 0,-2-9-23 0 0,-1 1 0 0 0,-1-1 0 0 0,-1 0 0 0 0,-2-1 0 0 0,1-28 0 0 0,-4-142 121 0 0,-3 95-21 0 0,12 58 4 0 0,-10 46-32 0 0,0-1 0 0 0,0 0 0 0 0,1 0 1 0 0,-1 0-1 0 0,0 0 0 0 0,0 0 0 0 0,0 1 1 0 0,0-1-1 0 0,0 0 0 0 0,1 0 0 0 0,-1 0 1 0 0,0 0-1 0 0,0 0 0 0 0,0 0 1 0 0,0 0-1 0 0,1 0 0 0 0,-1 0 0 0 0,0 0 1 0 0,0 0-1 0 0,0 0 0 0 0,1 1 0 0 0,-1-1 1 0 0,0 0-1 0 0,0 0 0 0 0,0 0 1 0 0,0-1-1 0 0,1 1 0 0 0,-1 0 0 0 0,0 0 1 0 0,0 0-1 0 0,0 0 0 0 0,1 0 0 0 0,-1 0 1 0 0,0 0-1 0 0,0 0 0 0 0,0 0 0 0 0,0 0 1 0 0,1 0-1 0 0,-1-1 0 0 0,0 1 1 0 0,0 0-1 0 0,0 0 0 0 0,0 0 0 0 0,0 0 1 0 0,0 0-1 0 0,1-1 0 0 0,-1 1 0 0 0,0 0 1 0 0,0 0-1 0 0,0 0 0 0 0,0 0 0 0 0,0-1 1 0 0,0 1-1 0 0,0 0 0 0 0,0 0 1 0 0,0 0-1 0 0,0 0 0 0 0,0-1 0 0 0,0 1 1 0 0,0 0-1 0 0,0 0 0 0 0,0 0 0 0 0,0-1 1 0 0,0 1-1 0 0,10 15 21 0 0,-6 7-14 0 0,-1 0 0 0 0,0 1 1 0 0,-2 40-1 0 0,-7 25-8 0 0,3-64 13 0 0,1 1 0 0 0,1-1 0 0 0,1 1 0 0 0,4 28 0 0 0,-1-36 29 0 0,1 1 1 0 0,0-1 0 0 0,10 23 0 0 0,-12-34-26 0 0,1 0 1 0 0,0 0-1 0 0,0 0 1 0 0,0 0-1 0 0,1-1 1 0 0,0 0 0 0 0,0 0-1 0 0,0 0 1 0 0,1 0-1 0 0,-1-1 1 0 0,1 1-1 0 0,0-1 1 0 0,6 3-1 0 0,-8-5-12 0 0,0-1-1 0 0,0 0 1 0 0,0 1-1 0 0,0-1 1 0 0,0-1-1 0 0,0 1 1 0 0,0 0-1 0 0,0-1 1 0 0,0 0-1 0 0,1 1 1 0 0,-1-1-1 0 0,0 0 0 0 0,0-1 1 0 0,0 1-1 0 0,0-1 1 0 0,0 1-1 0 0,4-2 1 0 0,-1 0-2 0 0,0-1 0 0 0,1 0 0 0 0,-1 0 0 0 0,0 0 0 0 0,-1-1 0 0 0,1 0 0 0 0,7-7 0 0 0,1-2 4 0 0,-1 0 0 0 0,-1-1 0 0 0,-1 0 0 0 0,19-30 1 0 0,-25 35 101 0 0,-1-1 0 0 0,0 1 0 0 0,0-1 0 0 0,-1-1 1 0 0,-1 1-1 0 0,1 0 0 0 0,-2-1 0 0 0,1 1 0 0 0,-1-1 1 0 0,-1-17-1 0 0,0 27-97 0 0,0 1-1 0 0,0-1 1 0 0,-1 0 0 0 0,1 1 0 0 0,0-1 0 0 0,0 0 0 0 0,0 1 0 0 0,0-1 0 0 0,-1 1-1 0 0,1-1 1 0 0,0 0 0 0 0,-1 1 0 0 0,1-1 0 0 0,0 1 0 0 0,-1-1 0 0 0,1 1-1 0 0,-1-1 1 0 0,1 1 0 0 0,-1-1 0 0 0,1 1 0 0 0,-1 0 0 0 0,1-1 0 0 0,-1 1 0 0 0,0 0-1 0 0,1-1 1 0 0,-1 1 0 0 0,1 0 0 0 0,-1 0 0 0 0,0-1 0 0 0,1 1 0 0 0,-1 0 0 0 0,0 0-1 0 0,1 0 1 0 0,-1 0 0 0 0,0 0 0 0 0,1 0 0 0 0,-1 0 0 0 0,1 0 0 0 0,-1 0-1 0 0,0 0 1 0 0,1 1 0 0 0,-1-1 0 0 0,0 0 0 0 0,1 0 0 0 0,-1 1 0 0 0,1-1 0 0 0,-1 0-1 0 0,0 1 1 0 0,1-1 0 0 0,-1 0 0 0 0,1 1 0 0 0,-1 0 0 0 0,-33 20 363 0 0,29-17-308 0 0,1 1 0 0 0,-1-1 0 0 0,1 1-1 0 0,0 1 1 0 0,0-1 0 0 0,1 0 0 0 0,-1 1-1 0 0,1 0 1 0 0,1 0 0 0 0,-1 0 0 0 0,1 0-1 0 0,0 0 1 0 0,0 0 0 0 0,1 1 0 0 0,0-1-1 0 0,0 1 1 0 0,0-1 0 0 0,1 1 0 0 0,0-1-1 0 0,0 1 1 0 0,0-1 0 0 0,1 1 0 0 0,0-1-1 0 0,1 0 1 0 0,-1 1 0 0 0,1-1 0 0 0,1 0-1 0 0,-1 0 1 0 0,1 0 0 0 0,0 0 0 0 0,0 0-1 0 0,8 9 1 0 0,-6-9-66 0 0,0-1 0 0 0,1 0 0 0 0,0 0 0 0 0,0-1 0 0 0,0 1 0 0 0,1-1 0 0 0,-1-1 0 0 0,1 1 0 0 0,0-1 0 0 0,10 3 0 0 0,5 0 0 0 0,1-1 0 0 0,24 2 0 0 0,-32-5 0 0 0,-11-1-894 0 0,1-1 0 0 0,-1 0 1 0 0,0 0-1 0 0,0-1 0 0 0,0 1 0 0 0,1-1 0 0 0,-1 0 0 0 0,0 0 1 0 0,0 0-1 0 0,0 0 0 0 0,0-1 0 0 0,4-2 0 0 0,-8 4 584 0 0,0-1 0 0 0,0 1 0 0 0,0-1 1 0 0,0 1-1 0 0,-1-1 0 0 0,1 1 0 0 0,0-1 0 0 0,0 1 0 0 0,-1 0 0 0 0,1-1 0 0 0,0 1 0 0 0,0-1 0 0 0,-1 1 0 0 0,1 0 0 0 0,-1-1-310 0 0,1 1 310 0 0,-1-1 0 0 0,1 1 0 0 0,0 0 0 0 0,-1 0 1 0 0,1-1-1 0 0,-1 1 0 0 0,1 0 0 0 0,-1 0 0 0 0,1 0 0 0 0,-1 0 0 0 0,1-1 0 0 0,-1 1 0 0 0,1 0 0 0 0,-1 0 0 0 0,1 0 0 0 0,-1 0 0 0 0,1 0 0 0 0,-1 0 0 0 0,1 0 0 0 0,0 1 0 0 0,-1-1 1 0 0,0 0-1 0 0,-22 4-4811 0 0,22-3 4918 0 0,-18 4-2343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22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86 560 0 0,'-1'-2'499'0'0,"0"1"1"0"0,-1 0-1 0 0,1-1 0 0 0,0 1 1 0 0,0-1-1 0 0,0 1 0 0 0,0-1 1 0 0,0 1-1 0 0,0-1 0 0 0,0 0 1 0 0,1 1-1 0 0,-1-1 0 0 0,1 0 0 0 0,-1 0 1 0 0,1 0-1 0 0,-1 0 0 0 0,1 1 1 0 0,0-1-1 0 0,0 0 0 0 0,0 0 1 0 0,0 0-1 0 0,0 0 0 0 0,2-3 1 0 0,-1 3-33 0 0,0 0 0 0 0,0 0 0 0 0,1-1 1 0 0,-1 2-1 0 0,1-1 0 0 0,-1 0 1 0 0,1 0-1 0 0,0 0 0 0 0,0 1 0 0 0,0-1 1 0 0,0 1-1 0 0,0-1 0 0 0,0 1 0 0 0,0 0 1 0 0,5-2-1 0 0,-1 1-155 0 0,0 0 1 0 0,0 0-1 0 0,0 0 1 0 0,1 0-1 0 0,-1 1 1 0 0,1 0-1 0 0,-1 1 0 0 0,1-1 1 0 0,-1 1-1 0 0,1 0 1 0 0,-1 1-1 0 0,14 2 1 0 0,-16-1-267 0 0,1 0 0 0 0,-1-1 0 0 0,0 2 1 0 0,0-1-1 0 0,1 0 0 0 0,-1 1 0 0 0,-1 0 1 0 0,1 0-1 0 0,0 0 0 0 0,-1 0 0 0 0,6 8 1 0 0,-7-8-17 0 0,-1-1 0 0 0,1 1 0 0 0,-1-1 0 0 0,0 1 0 0 0,0 0 0 0 0,0 0 0 0 0,0 0 0 0 0,-1 0 0 0 0,1-1 0 0 0,-1 1 0 0 0,1 0 0 0 0,-1 0 0 0 0,0 0 0 0 0,0 0 0 0 0,-1 0 0 0 0,1 0 0 0 0,-1 0 0 0 0,1 0 0 0 0,-2 3 0 0 0,0 0 20 0 0,-1 1 1 0 0,0-1-1 0 0,0 0 0 0 0,0 0 1 0 0,-1 0-1 0 0,0-1 1 0 0,0 1-1 0 0,0-1 0 0 0,-1 0 1 0 0,0 0-1 0 0,0-1 0 0 0,0 1 1 0 0,0-1-1 0 0,-1 0 1 0 0,0-1-1 0 0,0 1 0 0 0,0-1 1 0 0,0 0-1 0 0,-7 2 0 0 0,9-4-13 0 0,-1 1 0 0 0,1-1 0 0 0,-1 0 0 0 0,1 0-1 0 0,-1 0 1 0 0,1-1 0 0 0,-1 1 0 0 0,1-1 0 0 0,-1 0 0 0 0,0-1-1 0 0,1 1 1 0 0,-1-1 0 0 0,1 0 0 0 0,-1 0 0 0 0,1 0-1 0 0,0-1 1 0 0,-1 0 0 0 0,1 1 0 0 0,0-2 0 0 0,0 1-1 0 0,0 0 1 0 0,0-1 0 0 0,1 0 0 0 0,-1 1 0 0 0,1-1-1 0 0,-1-1 1 0 0,1 1 0 0 0,-5-7 0 0 0,6 6-122 0 0,0 1-1 0 0,1 0 1 0 0,0-1 0 0 0,-1 1 0 0 0,1-1 0 0 0,0 1 0 0 0,1-1-1 0 0,-1 0 1 0 0,1 1 0 0 0,-1-1 0 0 0,1 0 0 0 0,0 0-1 0 0,1 1 1 0 0,-1-1 0 0 0,1 0 0 0 0,-1 1 0 0 0,1-1-1 0 0,0 0 1 0 0,0 1 0 0 0,1-1 0 0 0,-1 1 0 0 0,1 0 0 0 0,0-1-1 0 0,0 1 1 0 0,3-4 0 0 0,-2 1-1101 0 0,1 1 1 0 0,1-1-1 0 0,-1 1 0 0 0,1 0 0 0 0,11-8 1 0 0,-13 10-336 0 0,1 0 1 0 0,0 0-1 0 0,0 1 1 0 0,1 0-1 0 0,-1 0 0 0 0,0 0 1 0 0,1 0-1 0 0,7-1 1 0 0,4 3-1009 0 0,-5 5 792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32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87 828 0 0,'25'-42'6240'0'0,"-3"3"4188"0"0,-15 33-5263 0 0,-5 17-2732 0 0,-7 32-1679 0 0,3-21 84 0 0,-18 167 2588 0 0,20-91-2249 0 0,0-97-1212 0 0,2 0 308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16.9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11 104 720 0 0,'-5'-46'5974'0'0,"0"-1"5136"0"0,5 47-11019 0 0,0 0 0 0 0,0-1 0 0 0,0 1-1 0 0,-1 0 1 0 0,1-1 0 0 0,0 1 0 0 0,0 0 0 0 0,0-1 0 0 0,0 1 0 0 0,0 0 0 0 0,0-1 0 0 0,0 1 0 0 0,1 0 0 0 0,-1-1 0 0 0,0 1 0 0 0,0 0 0 0 0,0-1 0 0 0,0 1 0 0 0,0 0 0 0 0,0 0 0 0 0,1-1 0 0 0,-1 1 0 0 0,0 0 0 0 0,0 0 0 0 0,0-1 0 0 0,1 1 0 0 0,-1 0 0 0 0,0 0 0 0 0,0-1-1 0 0,1 1 1 0 0,-1 0 0 0 0,0 0 0 0 0,0 0 0 0 0,1-1 0 0 0,-1 1 0 0 0,0 0 0 0 0,1 0 0 0 0,-1 0 0 0 0,0 0 0 0 0,1 0 0 0 0,-1 0 0 0 0,15 9 1920 0 0,11 19-1186 0 0,-9 3-606 0 0,-1-1 1 0 0,-2 2-1 0 0,-1 0 0 0 0,11 42 0 0 0,-20-61-152 0 0,24 106 691 0 0,-27-96-273 0 0,-1-23-464 0 0,0 1-1 0 0,0-1 1 0 0,-1 0-1 0 0,1 1 1 0 0,0-1-1 0 0,-1 1 1 0 0,1-1-1 0 0,0 0 0 0 0,-1 1 1 0 0,1-1-1 0 0,0 1 1 0 0,-1-1-1 0 0,1 0 1 0 0,-1 0-1 0 0,1 1 1 0 0,-1-1-1 0 0,1 0 0 0 0,-1 0 1 0 0,1 0-1 0 0,-1 1 1 0 0,1-1-1 0 0,-1 0 1 0 0,1 0-1 0 0,-1 0 1 0 0,0 0-1 0 0,0 0 3 0 0,-1 0 0 0 0,1-1 1 0 0,-1 1-1 0 0,1 0 0 0 0,-1-1 0 0 0,1 0 0 0 0,0 1 0 0 0,-1-1 1 0 0,1 0-1 0 0,0 1 0 0 0,0-1 0 0 0,0 0 0 0 0,-1 0 0 0 0,1 0 1 0 0,0 0-1 0 0,0 0 0 0 0,0 0 0 0 0,0 0 0 0 0,1-1 1 0 0,-1 1-1 0 0,0 0 0 0 0,0 0 0 0 0,1-1 0 0 0,-1 1 0 0 0,0-2 1 0 0,-3-7-1 0 0,1 0 0 0 0,0 0 0 0 0,0 0 0 0 0,1 0 1 0 0,0 0-1 0 0,1 0 0 0 0,0-1 0 0 0,1 1 0 0 0,0 0 1 0 0,0-1-1 0 0,1 1 0 0 0,0 0 0 0 0,1-1 0 0 0,1 1 1 0 0,-1 0-1 0 0,2 0 0 0 0,-1 1 0 0 0,1-1 0 0 0,1 1 1 0 0,0 0-1 0 0,0 0 0 0 0,0 0 0 0 0,1 0 0 0 0,1 1 1 0 0,-1 0-1 0 0,2 1 0 0 0,-1 0 0 0 0,9-7 0 0 0,-10 9-21 0 0,0 1-1 0 0,0 0 0 0 0,0 1 0 0 0,1-1 1 0 0,0 1-1 0 0,-1 1 0 0 0,1-1 0 0 0,0 1 1 0 0,1 0-1 0 0,-1 1 0 0 0,0-1 0 0 0,12 1 1 0 0,-15 1-2 0 0,1 0 1 0 0,-1 0-1 0 0,1 0 1 0 0,-1 1-1 0 0,1 0 0 0 0,-1 0 1 0 0,1 0-1 0 0,-1 1 1 0 0,0-1-1 0 0,0 1 1 0 0,0 0-1 0 0,0 0 1 0 0,0 1-1 0 0,0-1 1 0 0,0 1-1 0 0,-1 0 1 0 0,1 0-1 0 0,-1 0 1 0 0,0 0-1 0 0,0 0 0 0 0,4 7 1 0 0,1 2 2 0 0,-2 1 0 0 0,1 1 1 0 0,-1-1-1 0 0,-1 1 0 0 0,-1 0 0 0 0,0 1 0 0 0,0-1 0 0 0,-1 1 1 0 0,-1-1-1 0 0,-1 1 0 0 0,0 0 0 0 0,-2 23 0 0 0,1-36 1 0 0,0-1 0 0 0,1 1 0 0 0,-1-1 0 0 0,0 1 0 0 0,0 0 0 0 0,0-1 0 0 0,0 1 0 0 0,-1-1 0 0 0,1 1 0 0 0,0-1-1 0 0,-1 1 1 0 0,1-1 0 0 0,-1 1 0 0 0,1-1 0 0 0,-1 1 0 0 0,0-1 0 0 0,0 1 0 0 0,0-1 0 0 0,0 0 0 0 0,0 0 0 0 0,0 1 0 0 0,0-1 0 0 0,0 0-1 0 0,0 0 1 0 0,0 0 0 0 0,0 0 0 0 0,-1 0 0 0 0,1 0 0 0 0,0-1 0 0 0,-1 1 0 0 0,1 0 0 0 0,-1-1 0 0 0,1 1 0 0 0,-2 0 0 0 0,2-2-1 0 0,0 1 0 0 0,0-1 1 0 0,0 1-1 0 0,1-1 1 0 0,-1 1-1 0 0,0-1 0 0 0,0 1 1 0 0,1-1-1 0 0,-1 0 0 0 0,1 1 1 0 0,-1-1-1 0 0,1 0 0 0 0,-1 0 1 0 0,1 0-1 0 0,-1 1 1 0 0,1-1-1 0 0,-1 0 0 0 0,1 0 1 0 0,0 0-1 0 0,0 0 0 0 0,-1 0 1 0 0,1 1-1 0 0,0-1 1 0 0,0 0-1 0 0,0 0 0 0 0,0 0 1 0 0,0 0-1 0 0,0 0 0 0 0,1-1 1 0 0,-1-33 58 0 0,0 29-53 0 0,1-3-7 0 0,0-1 1 0 0,1 1-1 0 0,0 0 1 0 0,1 0 0 0 0,0-1-1 0 0,0 1 1 0 0,1 1-1 0 0,0-1 1 0 0,0 1 0 0 0,1-1-1 0 0,0 1 1 0 0,0 0-1 0 0,1 1 1 0 0,0 0 0 0 0,1 0-1 0 0,0 0 1 0 0,9-7-1 0 0,-2 2-2 0 0,0 1 0 0 0,1 0 0 0 0,1 1 0 0 0,0 1 0 0 0,0 0-1 0 0,1 2 1 0 0,33-12 0 0 0,-26 10 16 0 0,-21 8-7 0 0,1 0 1 0 0,-1-1 0 0 0,0 1-1 0 0,1 0 1 0 0,-1 1 0 0 0,0-1-1 0 0,1 0 1 0 0,-1 1-1 0 0,5 0 1 0 0,-7 0 0 0 0,0 1 1 0 0,0 0-1 0 0,0-1 0 0 0,0 1 1 0 0,0 0-1 0 0,0-1 0 0 0,0 1 1 0 0,0 0-1 0 0,0 0 0 0 0,-1 0 1 0 0,1 0-1 0 0,0 0 0 0 0,-1 0 1 0 0,1 0-1 0 0,0 0 0 0 0,-1 0 1 0 0,1 0-1 0 0,-1 0 0 0 0,0 0 1 0 0,1 1-1 0 0,-1-1 0 0 0,0 0 1 0 0,0 0-1 0 0,0 0 0 0 0,0 1 1 0 0,0-1-1 0 0,0 0 0 0 0,0 0 1 0 0,0 0-1 0 0,0 1 0 0 0,-1 0 1 0 0,-8 216 2418 0 0,18-126-1630 0 0,-5-78-799 0 0,2 10 0 0 0,-6-24-61 0 0,1 1 0 0 0,-1-1 0 0 0,1 0 0 0 0,-1 1 0 0 0,0-1 1 0 0,1 0-1 0 0,-1 0 0 0 0,1 0 0 0 0,-1 0 0 0 0,1 1 0 0 0,-1-1 0 0 0,1 0 0 0 0,-1 0 0 0 0,1 0 0 0 0,-1 0 0 0 0,1 0 0 0 0,-1 0 1 0 0,1 0-1 0 0,-1 0 0 0 0,1 0 0 0 0,-1 0 0 0 0,1 0 0 0 0,-1-1 0 0 0,1 1 0 0 0,-1 0 0 0 0,1 0 0 0 0,-1 0 0 0 0,1-1 0 0 0,-1 1 1 0 0,1 0-1 0 0,-1-1 0 0 0,0 1 0 0 0,1 0 0 0 0,-1-1 0 0 0,0 1 0 0 0,1 0 0 0 0,-1-1 0 0 0,0 1 0 0 0,1-1 0 0 0,-1 1 1 0 0,0-1-1 0 0,0 1 0 0 0,1 0 0 0 0,-1-1 0 0 0,0 1 0 0 0,0-1 0 0 0,0 1 0 0 0,0-1 0 0 0,0 1 0 0 0,0-1 0 0 0,0 1 0 0 0,0-1 1 0 0,0 0-1 0 0,0 0 0 0 0,1-2-1376 0 0,0 1 1 0 0,0-1 0 0 0,1 1-1 0 0,-1-1 1 0 0,0 1 0 0 0,1 0-1 0 0,0-1 1 0 0,0 1 0 0 0,-1 0-1 0 0,4-3 1 0 0,25-20-9543 0 0,-21 19 8825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17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192 191 596 0 0,'2'-2'716'0'0,"0"0"0"0"0,1 1-1 0 0,-1-1 1 0 0,0-1 0 0 0,-1 1 0 0 0,1 0-1 0 0,0 0 1 0 0,0-1 0 0 0,-1 1 0 0 0,0-1-1 0 0,1 1 1 0 0,-1-1 0 0 0,0 0 0 0 0,0 1-1 0 0,-1-1 1 0 0,1 0 0 0 0,0 0 0 0 0,-1 0-1 0 0,0 1 1 0 0,1-5 0 0 0,-1-1 784 0 0,0 0 0 0 0,0 0 0 0 0,-1 0 0 0 0,0-1 0 0 0,0 1 0 0 0,-3-8 0 0 0,0 3-186 0 0,3 8-946 0 0,0 0 0 0 0,-1 0 0 0 0,1 1 0 0 0,-1-1 0 0 0,0 0 0 0 0,-1 1 0 0 0,-4-8 0 0 0,6 11-340 0 0,0-1 0 0 0,0 1 0 0 0,-1 0 0 0 0,1 0-1 0 0,-1 0 1 0 0,1 1 0 0 0,-1-1 0 0 0,1 0 0 0 0,-1 0 0 0 0,0 1 0 0 0,1-1 0 0 0,-1 1-1 0 0,0 0 1 0 0,1-1 0 0 0,-1 1 0 0 0,0 0 0 0 0,1 0 0 0 0,-1 0 0 0 0,0 0 0 0 0,1 0 0 0 0,-1 0-1 0 0,0 1 1 0 0,0-1 0 0 0,1 0 0 0 0,-1 1 0 0 0,1 0 0 0 0,-1-1 0 0 0,-2 2 0 0 0,-5 2-16 0 0,1-1 1 0 0,0 2 0 0 0,0-1 0 0 0,0 1 0 0 0,0 0 0 0 0,1 1 0 0 0,0 0-1 0 0,0 0 1 0 0,0 0 0 0 0,1 1 0 0 0,0 0 0 0 0,0 0 0 0 0,1 1 0 0 0,0-1-1 0 0,0 1 1 0 0,1 1 0 0 0,0-1 0 0 0,0 0 0 0 0,1 1 0 0 0,-4 16 0 0 0,6-21-11 0 0,0 0 0 0 0,1 0 1 0 0,0 0-1 0 0,0 0 1 0 0,0 0-1 0 0,0-1 1 0 0,0 1-1 0 0,1 0 1 0 0,0 0-1 0 0,0 0 0 0 0,0-1 1 0 0,0 1-1 0 0,0 0 1 0 0,1-1-1 0 0,0 1 1 0 0,-1-1-1 0 0,1 1 1 0 0,1-1-1 0 0,-1 0 0 0 0,0 0 1 0 0,1 0-1 0 0,0 0 1 0 0,-1 0-1 0 0,1-1 1 0 0,0 1-1 0 0,0-1 1 0 0,1 0-1 0 0,-1 0 0 0 0,0 0 1 0 0,1 0-1 0 0,-1-1 1 0 0,1 1-1 0 0,0-1 1 0 0,7 2-1 0 0,-6-2 0 0 0,0 0 1 0 0,0 0-1 0 0,0-1 1 0 0,0 1-1 0 0,0-1 0 0 0,0 0 1 0 0,0 0-1 0 0,0-1 0 0 0,0 1 1 0 0,0-1-1 0 0,0-1 1 0 0,0 1-1 0 0,0 0 0 0 0,0-1 1 0 0,-1 0-1 0 0,1 0 0 0 0,-1-1 1 0 0,1 1-1 0 0,-1-1 1 0 0,0 0-1 0 0,0 0 0 0 0,0-1 1 0 0,0 1-1 0 0,-1-1 0 0 0,1 1 1 0 0,-1-1-1 0 0,4-7 1 0 0,-4 7 9 0 0,3-5 72 0 0,0 0 0 0 0,-1-1 0 0 0,0 1 0 0 0,0-1 0 0 0,-1 0 0 0 0,-1-1 0 0 0,1 1 0 0 0,-2-1 0 0 0,4-19 0 0 0,-16 172 215 0 0,11-92-299 0 0,1-32 0 0 0,-1 0 0 0 0,-1 0 0 0 0,-1 0 0 0 0,-1 0 0 0 0,0 0 0 0 0,-5 18 0 0 0,5-32 7 0 0,1-1 0 0 0,-1 0-1 0 0,0 0 1 0 0,-1 0 0 0 0,1 0 0 0 0,0-1 0 0 0,-1 1 0 0 0,1-1-1 0 0,-1 1 1 0 0,0-1 0 0 0,0 0 0 0 0,0 0 0 0 0,0 0 0 0 0,0 0-1 0 0,0-1 1 0 0,-1 1 0 0 0,1-1 0 0 0,0 0 0 0 0,-1 0 0 0 0,-5 1-1 0 0,-6 1-185 0 0,0 0 0 0 0,0-2 0 0 0,-24 1 0 0 0,-7-5-8923 0 0,-3 0-10379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21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70 1300 0 0,'0'-15'2230'0'0,"1"12"-1162"0"0,-1 0 0 0 0,1 0 0 0 0,-1 0 0 0 0,0 0 0 0 0,0 0 0 0 0,0 0 0 0 0,0 0 0 0 0,0 0 0 0 0,-1 0 0 0 0,0 0 0 0 0,1 0 1 0 0,-1 0-1 0 0,0 0 0 0 0,-1 0 0 0 0,1 0 0 0 0,-2-3 0 0 0,1 8-700 0 0,0 0 1 0 0,1 1 0 0 0,0-1 0 0 0,-1 1 0 0 0,1 0 0 0 0,0-1 0 0 0,0 1-1 0 0,1 0 1 0 0,-2 3 0 0 0,2-4-38 0 0,-5 18 346 0 0,0 0 0 0 0,2-1 0 0 0,0 2-1 0 0,1 34 1 0 0,-8 49 1169 0 0,10-103-1845 0 0,0-1-1 0 0,0 1 1 0 0,0 0-1 0 0,0-1 1 0 0,-1 1-1 0 0,1-1 0 0 0,0 1 1 0 0,0-1-1 0 0,0 1 1 0 0,-1-1-1 0 0,1 1 1 0 0,0-1-1 0 0,-1 1 1 0 0,1-1-1 0 0,-1 0 1 0 0,1 1-1 0 0,0-1 1 0 0,-1 0-1 0 0,1 1 1 0 0,-1-1-1 0 0,1 0 0 0 0,-1 1 1 0 0,0-1-1 0 0,-3 0-2051 0 0,16-16-8896 0 0,5-4 368 0 0,-5 8 6984 0 0,-2 6 1108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21.7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50 201 1532 0 0,'-20'-19'14722'0'0,"11"11"-10969"0"0,8 7-3410 0 0,-1 1-1 0 0,1-1 0 0 0,0 0 1 0 0,-1-1-1 0 0,1 1 0 0 0,0 0 1 0 0,-1 0-1 0 0,1 0 1 0 0,0-1-1 0 0,0 1 0 0 0,0-1 1 0 0,0 1-1 0 0,1-1 1 0 0,-1 1-1 0 0,0-1 0 0 0,1 1 1 0 0,-1-1-1 0 0,1 0 1 0 0,-1 1-1 0 0,1-1 0 0 0,0 0 1 0 0,-1-2-1 0 0,1-1-82 0 0,1 1 1 0 0,-1-1-1 0 0,1 1 1 0 0,0 0-1 0 0,0-1 0 0 0,0 1 1 0 0,1 0-1 0 0,3-8 1 0 0,0 2-232 0 0,1 0 0 0 0,0 1 0 0 0,0 0 0 0 0,1 0 0 0 0,0 0 0 0 0,14-12 0 0 0,-18 19-29 0 0,0 0-1 0 0,0 0 1 0 0,0 1 0 0 0,0-1 0 0 0,0 1 0 0 0,1 0-1 0 0,-1 0 1 0 0,0 0 0 0 0,1 0 0 0 0,-1 0 0 0 0,1 1 0 0 0,-1 0-1 0 0,1 0 1 0 0,-1 0 0 0 0,1 0 0 0 0,-1 0 0 0 0,1 1-1 0 0,-1-1 1 0 0,1 1 0 0 0,-1 0 0 0 0,1 0 0 0 0,-1 1-1 0 0,0-1 1 0 0,0 1 0 0 0,0-1 0 0 0,0 1 0 0 0,4 3 0 0 0,2 0 4 0 0,-1 1 1 0 0,0 0 0 0 0,0 0 0 0 0,-1 1 0 0 0,0 0-1 0 0,0 1 1 0 0,0-1 0 0 0,8 15 0 0 0,-15-21-2 0 0,0 0 1 0 0,-1 0-1 0 0,1-1 1 0 0,0 1-1 0 0,0 0 1 0 0,-1 0 0 0 0,1 0-1 0 0,-1 0 1 0 0,1-1-1 0 0,-1 1 1 0 0,1 0-1 0 0,-1 0 1 0 0,1-1-1 0 0,-1 1 1 0 0,1 0-1 0 0,-1-1 1 0 0,0 1-1 0 0,0-1 1 0 0,1 1-1 0 0,-1-1 1 0 0,0 1-1 0 0,0-1 1 0 0,-1 1-1 0 0,-22 14 176 0 0,23-15-170 0 0,-37 20 494 0 0,30-16-393 0 0,-1-1-1 0 0,1 2 1 0 0,-1-1-1 0 0,1 1 0 0 0,1 0 1 0 0,-1 1-1 0 0,1 0 0 0 0,0 0 1 0 0,0 1-1 0 0,1 0 1 0 0,-1 0-1 0 0,-7 13 0 0 0,12-17-102 0 0,0 0-1 0 0,0 0 0 0 0,1 0 1 0 0,-1 1-1 0 0,1-1 0 0 0,0 1 1 0 0,0-1-1 0 0,0 1 0 0 0,1-1 1 0 0,-1 1-1 0 0,1-1 0 0 0,0 6 1 0 0,0-7-7 0 0,0-1 1 0 0,1 1 0 0 0,-1 0 0 0 0,1 0 0 0 0,0 0-1 0 0,-1-1 1 0 0,1 1 0 0 0,0 0 0 0 0,0-1-1 0 0,0 1 1 0 0,0-1 0 0 0,1 1 0 0 0,-1-1 0 0 0,0 1-1 0 0,1-1 1 0 0,-1 0 0 0 0,0 0 0 0 0,1 0 0 0 0,0 0-1 0 0,-1 0 1 0 0,1 0 0 0 0,-1 0 0 0 0,1 0-1 0 0,0 0 1 0 0,2 0 0 0 0,4 1-59 0 0,0 0 0 0 0,0 0 1 0 0,1-1-1 0 0,-1 0 0 0 0,1-1 0 0 0,-1 0 1 0 0,1 0-1 0 0,-1-1 0 0 0,0 0 0 0 0,1 0 0 0 0,-1-1 1 0 0,0 0-1 0 0,0 0 0 0 0,13-6 0 0 0,-20 7-288 0 0,13-9-6689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22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397 142 616 0 0,'-4'-24'14161'0'0,"0"16"-11574"0"0,-9-4 3908 0 0,-6-4-4344 0 0,7 13-1905 0 0,0-1-1 0 0,0 2 1 0 0,0 0-1 0 0,-1 0 1 0 0,1 1-1 0 0,0 1 1 0 0,-1 0-1 0 0,1 0 1 0 0,-1 2-1 0 0,1-1 0 0 0,-13 5 1 0 0,14-4-212 0 0,1 1 0 0 0,0 0 0 0 0,0 1 0 0 0,0 0 0 0 0,0 0 1 0 0,1 1-1 0 0,-1 1 0 0 0,1-1 0 0 0,1 2 0 0 0,-1-1 0 0 0,1 1 0 0 0,0 0 0 0 0,-9 12 0 0 0,5-4-17 0 0,7-10-12 0 0,1 0-1 0 0,0 0 0 0 0,1 1 1 0 0,-1-1-1 0 0,1 1 1 0 0,0 0-1 0 0,1 0 0 0 0,-1 0 1 0 0,1 0-1 0 0,-2 9 1 0 0,2-4 1 0 0,-1 0 0 0 0,2 1 0 0 0,0-1 0 0 0,0 0 0 0 0,1 0 1 0 0,0 1-1 0 0,4 19 0 0 0,-3-25-2 0 0,0-1 0 0 0,1 0 0 0 0,0 0 1 0 0,0 0-1 0 0,0 0 0 0 0,1 0 0 0 0,0 0 0 0 0,0-1 0 0 0,0 1 1 0 0,0-1-1 0 0,1 0 0 0 0,-1 0 0 0 0,1 0 0 0 0,0 0 1 0 0,1-1-1 0 0,-1 1 0 0 0,0-1 0 0 0,7 3 0 0 0,-2-1 7 0 0,1-1-1 0 0,0 1 0 0 0,0-2 0 0 0,0 0 0 0 0,1 0 0 0 0,-1 0 1 0 0,1-2-1 0 0,0 1 0 0 0,-1-1 0 0 0,17-1 0 0 0,-8-1 19 0 0,0-1-1 0 0,1-1 1 0 0,-1-1 0 0 0,34-12-1 0 0,-46 14 23 0 0,-1 0 0 0 0,0-1 1 0 0,0 0-1 0 0,0-1 0 0 0,0 0 0 0 0,0 1 0 0 0,-1-2 1 0 0,0 1-1 0 0,0-1 0 0 0,0 0 0 0 0,0 0 1 0 0,-1 0-1 0 0,1 0 0 0 0,-2-1 0 0 0,1 0 0 0 0,0 0 1 0 0,2-7-1 0 0,-2 4 57 0 0,-1 0 0 0 0,0 0 0 0 0,-1 0 1 0 0,1-1-1 0 0,-2 1 0 0 0,0-1 0 0 0,0 0 0 0 0,0 1 1 0 0,-1-1-1 0 0,-1 0 0 0 0,-1-11 0 0 0,1 15-92 0 0,-17-77 374 0 0,16 76-364 0 0,0 0 0 0 0,-1 0 0 0 0,0 0 0 0 0,-1 0-1 0 0,1 1 1 0 0,-1-1 0 0 0,0 1 0 0 0,-1 0 0 0 0,-6-7 0 0 0,-8-9-1767 0 0,-16-15-5151 0 0,34 35 6596 0 0,-1 1 0 0 0,0 0-1 0 0,1 0 1 0 0,-1 0 0 0 0,0 0 0 0 0,0 0-1 0 0,0 0 1 0 0,0 0 0 0 0,1 1-1 0 0,-1-1 1 0 0,0 1 0 0 0,0-1 0 0 0,0 1-1 0 0,-1 0 1 0 0,1-1 0 0 0,0 1-1 0 0,0 0 1 0 0,0 1 0 0 0,0-1 0 0 0,-3 1-1 0 0,5-1 26 0 0,-1 0 0 0 0,1 0 0 0 0,-1 0 0 0 0,1 0 0 0 0,-1 1 0 0 0,1-1 0 0 0,0 0 0 0 0,-1 1 0 0 0,1-1 0 0 0,-1 0-1 0 0,1 1 1 0 0,-1-1 0 0 0,1 0 0 0 0,0 1 0 0 0,-1-1 0 0 0,1 1 0 0 0,0-1 0 0 0,0 0 0 0 0,-1 1 0 0 0,1-1 0 0 0,0 1 0 0 0,0-1 0 0 0,-1 1-1 0 0,1-1 1 0 0,0 1 0 0 0,0-1 0 0 0,0 1 0 0 0,0-1 0 0 0,0 1 0 0 0,0 0 0 0 0,0-1 0 0 0,0 1 0 0 0,0 0 0 0 0,-2 12-4003 0 0,-6 2 1272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24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94 336 0 0,'-8'-5'15467'0'0,"16"-8"-5054"0"0,-8 10-10505 0 0,0 2 283 0 0,-1-36 1987 0 0,-11 27-1794 0 0,11 9-349 0 0,-1-1-1 0 0,0 0 0 0 0,1 1 0 0 0,-1 0 1 0 0,0-1-1 0 0,0 1 0 0 0,1 0 1 0 0,-1 0-1 0 0,0 0 0 0 0,0 0 1 0 0,0 0-1 0 0,-1 0 0 0 0,1 1 1 0 0,0-1-1 0 0,0 1 0 0 0,-3-1 1 0 0,-24-2 71 0 0,25 2-85 0 0,0 0-1 0 0,0 0 0 0 0,-1 1 1 0 0,1-1-1 0 0,0 1 1 0 0,0 0-1 0 0,-1 1 1 0 0,1-1-1 0 0,0 1 0 0 0,0-1 1 0 0,0 1-1 0 0,-5 2 1 0 0,0 1-12 0 0,8-4-8 0 0,0 1 0 0 0,0-1-1 0 0,0 0 1 0 0,0 1 0 0 0,0-1-1 0 0,0 1 1 0 0,0-1 0 0 0,0 1 0 0 0,0 0-1 0 0,0-1 1 0 0,1 1 0 0 0,-1 0-1 0 0,0-1 1 0 0,0 1 0 0 0,1 0-1 0 0,-1 0 1 0 0,0 0 0 0 0,1 0-1 0 0,-1 0 1 0 0,1 0 0 0 0,-1 0-1 0 0,1 0 1 0 0,-1 1 0 0 0,-2 24-3 0 0,2-24 2 0 0,1 0 0 0 0,-1 0 0 0 0,1 1 0 0 0,0-1 0 0 0,0 0 0 0 0,-1 1 0 0 0,2-1 0 0 0,-1 0 0 0 0,0 0 0 0 0,0 1 0 0 0,1-1 0 0 0,-1 0 0 0 0,3 4 0 0 0,2 10 15 0 0,-3-9-9 0 0,0 0 0 0 0,0 0 0 0 0,1-1 1 0 0,0 1-1 0 0,0 0 0 0 0,1-1 0 0 0,0 0 0 0 0,0 0 0 0 0,0 0 0 0 0,1 0 1 0 0,0-1-1 0 0,0 0 0 0 0,0 0 0 0 0,9 7 0 0 0,110 90 97 0 0,-123-101-97 0 0,0-1 0 0 0,0 1 0 0 0,0 0 0 0 0,0 0 0 0 0,0 0 0 0 0,0 0 1 0 0,0 0-1 0 0,-1 0 0 0 0,1 0 0 0 0,0 0 0 0 0,-1 0 0 0 0,1 0 0 0 0,-1 0 0 0 0,1 0 0 0 0,-1 0 1 0 0,0 0-1 0 0,1 1 0 0 0,-1-1 0 0 0,0 0 0 0 0,0 0 0 0 0,0 0 0 0 0,0 1 0 0 0,0-1 0 0 0,0 0 1 0 0,0 0-1 0 0,0 1 0 0 0,0-1 0 0 0,-1 0 0 0 0,1 0 0 0 0,0 0 0 0 0,-1 0 0 0 0,1 1 0 0 0,-1-1 1 0 0,1 0-1 0 0,-1 0 0 0 0,0 0 0 0 0,0 0 0 0 0,1 0 0 0 0,-1 0 0 0 0,0-1 0 0 0,0 1 1 0 0,0 0-1 0 0,0 0 0 0 0,0 0 0 0 0,0-1 0 0 0,0 1 0 0 0,0 0 0 0 0,-2 0 0 0 0,-1 2 32 0 0,-1 0-1 0 0,0-1 0 0 0,0 1 1 0 0,0-1-1 0 0,-1 0 0 0 0,1-1 1 0 0,0 1-1 0 0,-1-1 0 0 0,1 0 0 0 0,-8 1 1 0 0,4-2 172 0 0,-1-1 0 0 0,1 1 0 0 0,-1-2 0 0 0,-17-4 0 0 0,24 6-177 0 0,1-1-1 0 0,0 1 1 0 0,0-1-1 0 0,0 0 0 0 0,1 0 1 0 0,-1 0-1 0 0,0 0 1 0 0,0 0-1 0 0,0 0 0 0 0,1 0 1 0 0,-1-1-1 0 0,0 1 1 0 0,1 0-1 0 0,0-1 0 0 0,-1 0 1 0 0,1 1-1 0 0,0-1 1 0 0,0 0-1 0 0,-1 0 0 0 0,1 0 1 0 0,1 1-1 0 0,-1-1 1 0 0,0 0-1 0 0,0 0 0 0 0,1 0 1 0 0,-1 0-1 0 0,1-1 1 0 0,-1-3-1 0 0,3-2-84 0 0,-1 0 0 0 0,1 0 0 0 0,0 0 0 0 0,1 0 0 0 0,0 0 0 0 0,0 1 0 0 0,0-1 0 0 0,1 1 0 0 0,0 0 0 0 0,1 0 0 0 0,0 0 0 0 0,0 1 0 0 0,10-11 0 0 0,12-11-921 0 0,44-36 0 0 0,-38 38-5733 0 0,0 4-8286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25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259 29 756 0 0,'15'-9'7152'0'0,"14"-10"13338"0"0,-54 20-19109 0 0,16 4-1124 0 0,-8 3-18 0 0,0 2 0 0 0,1 0 1 0 0,0 1-1 0 0,0 0 0 0 0,2 1 0 0 0,-1 1 0 0 0,-20 23 1 0 0,23-19-203 0 0,-1-1 41 0 0,0 1 0 0 0,1 1 0 0 0,1 0 0 0 0,1 0 0 0 0,0 1 0 0 0,2 1 0 0 0,0-1 0 0 0,1 1 0 0 0,-6 31 0 0 0,11-42-78 0 0,1-1 0 0 0,0 1 0 0 0,0 0 0 0 0,1 0 0 0 0,0 0 0 0 0,1 0 0 0 0,0 0 0 0 0,0 0 0 0 0,1 0 0 0 0,0-1 0 0 0,0 1 0 0 0,1-1 0 0 0,1 1 0 0 0,-1-1 0 0 0,1 0 0 0 0,1 0 0 0 0,-1 0 0 0 0,1-1 0 0 0,1 0 0 0 0,6 8 0 0 0,-2-5 0 0 0,0-1 0 0 0,1 0 0 0 0,0 0 0 0 0,0-1 0 0 0,1-1 0 0 0,0 0 0 0 0,1 0 0 0 0,0-1 0 0 0,0-1 0 0 0,0 0 0 0 0,0-1 0 0 0,1 0 0 0 0,21 2 0 0 0,-22-4-504 0 0,0-1 1 0 0,0-1-1 0 0,17-1 1 0 0,-2 0-1195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26.4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39 170 832 0 0,'-21'1'24348'0'0,"20"-2"-24190"0"0,0 0-1 0 0,-1 0 1 0 0,1-1-1 0 0,0 1 1 0 0,0 0-1 0 0,0 0 0 0 0,0 0 1 0 0,0-1-1 0 0,0 1 1 0 0,0-1-1 0 0,0 1 1 0 0,0-1-1 0 0,1 1 1 0 0,-1-1-1 0 0,1 1 0 0 0,-1-1 1 0 0,1 1-1 0 0,-1-1 1 0 0,1 0-1 0 0,0-2 1 0 0,0-1-13 0 0,0-1 1 0 0,0 1 0 0 0,0 0-1 0 0,1-1 1 0 0,0 1 0 0 0,3-10-1 0 0,-2 9-129 0 0,0 0 0 0 0,0 0-1 0 0,1 0 1 0 0,0 0 0 0 0,0 1 0 0 0,0-1-1 0 0,1 1 1 0 0,-1 0 0 0 0,1 0-1 0 0,1 0 1 0 0,-1 0 0 0 0,1 1-1 0 0,5-5 1 0 0,-5 7-15 0 0,-1 0 1 0 0,1 0-1 0 0,-1 1 1 0 0,1-1-1 0 0,0 1 1 0 0,-1 0-1 0 0,1 0 1 0 0,0 1-1 0 0,0 0 0 0 0,0-1 1 0 0,-1 2-1 0 0,1-1 1 0 0,0 0-1 0 0,0 1 1 0 0,0 0-1 0 0,-1 0 0 0 0,1 1 1 0 0,0-1-1 0 0,-1 1 1 0 0,1 0-1 0 0,-1 0 1 0 0,0 0-1 0 0,0 1 0 0 0,0 0 1 0 0,6 4-1 0 0,9 9 5 0 0,0 1-1 0 0,-1 1 1 0 0,27 34-1 0 0,-21-24 4 0 0,-22-26-5 0 0,-1-1-1 0 0,1 1 1 0 0,-1 0 0 0 0,1 0-1 0 0,-1 0 1 0 0,0 1 0 0 0,1-1-1 0 0,-1 0 1 0 0,0 0-1 0 0,1 5 1 0 0,-8 0 49 0 0,-14-10-5 0 0,12 1-29 0 0,0 0 0 0 0,-1 1 1 0 0,1 0-1 0 0,0 0 0 0 0,-1 0 1 0 0,1 1-1 0 0,-1 1 0 0 0,1-1 1 0 0,-18 5-1 0 0,22-4 7 0 0,0 0 1 0 0,0 0-1 0 0,0 1 0 0 0,0 0 0 0 0,1 0 1 0 0,-1 0-1 0 0,0 0 0 0 0,1 0 1 0 0,-1 1-1 0 0,1 0 0 0 0,0 0 1 0 0,0 0-1 0 0,0 0 0 0 0,0 0 0 0 0,1 0 1 0 0,-1 1-1 0 0,1-1 0 0 0,0 1 1 0 0,0 0-1 0 0,0 0 0 0 0,0 0 1 0 0,-1 6-1 0 0,2-8-1 0 0,0 0 0 0 0,1 1 1 0 0,-1-1-1 0 0,1 1 0 0 0,0 0 0 0 0,-1-1 1 0 0,1 1-1 0 0,0-1 0 0 0,0 1 0 0 0,1-1 1 0 0,-1 1-1 0 0,1-1 0 0 0,-1 1 0 0 0,1-1 1 0 0,0 1-1 0 0,0-1 0 0 0,0 0 1 0 0,0 1-1 0 0,0-1 0 0 0,0 0 0 0 0,1 0 1 0 0,-1 0-1 0 0,1 0 0 0 0,-1 0 0 0 0,1 0 1 0 0,0 0-1 0 0,0 0 0 0 0,0-1 0 0 0,0 1 1 0 0,0-1-1 0 0,0 1 0 0 0,1-1 0 0 0,-1 0 1 0 0,0 0-1 0 0,3 1 0 0 0,3 1 3 0 0,0-1 0 0 0,0 1 0 0 0,1-2 0 0 0,-1 1 1 0 0,0-1-1 0 0,0 0 0 0 0,1-1 0 0 0,-1 0 0 0 0,15-2 0 0 0,-7 0-686 0 0,-8 2 603 0 0,1-2 0 0 0,-1 1 1 0 0,0-1-1 0 0,16-6 0 0 0,-8-1-4384 0 0,-1-6-5008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26.8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59 125 1308 0 0,'0'-1'726'0'0,"-1"-1"1"0"0,1 1-1 0 0,0-1 1 0 0,-1 1-1 0 0,0 0 0 0 0,1-1 1 0 0,-1 1-1 0 0,0 0 0 0 0,1 0 1 0 0,-1 0-1 0 0,0-1 0 0 0,0 1 1 0 0,0 0-1 0 0,0 0 0 0 0,0 0 1 0 0,0 0-1 0 0,0 0 1 0 0,-1 1-1 0 0,1-1 0 0 0,0 0 1 0 0,-3-1-1 0 0,-8-8 6025 0 0,11 10-6705 0 0,1 0 1 0 0,0-1 0 0 0,0 1 0 0 0,0-1 0 0 0,0 1 0 0 0,-1 0 0 0 0,1-1 0 0 0,0 1 0 0 0,0-1 0 0 0,0 1 0 0 0,0-1 0 0 0,0 1 0 0 0,0-1 0 0 0,0 1 0 0 0,0 0 0 0 0,0-1 0 0 0,1 1 0 0 0,-1-1 0 0 0,0 1 0 0 0,0-1 0 0 0,0 1 0 0 0,0 0 0 0 0,1-1 0 0 0,-1 1 0 0 0,0 0 0 0 0,0-1 0 0 0,1 1 0 0 0,-1 0 0 0 0,0-1 0 0 0,0 1 0 0 0,1-1 0 0 0,5-7 437 0 0,-6 7-474 0 0,0 1-1 0 0,0-1 1 0 0,1 1-1 0 0,-1-1 1 0 0,0 1-1 0 0,0-1 1 0 0,1 1 0 0 0,-1-1-1 0 0,0 1 1 0 0,1 0-1 0 0,-1-1 1 0 0,1 1-1 0 0,-1 0 1 0 0,1-1-1 0 0,-1 1 1 0 0,1 0-1 0 0,-1 0 1 0 0,1-1-1 0 0,-1 1 1 0 0,1 0-1 0 0,-1 0 1 0 0,1 0 0 0 0,-1 0-1 0 0,1-1 1 0 0,-1 1-1 0 0,1 0 1 0 0,-1 0-1 0 0,1 0 1 0 0,-1 0-1 0 0,1 0 1 0 0,0 0-1 0 0,-1 1 1 0 0,1-1-1 0 0,1 0 22 0 0,0 0 0 0 0,-1 1-1 0 0,1-1 1 0 0,0 0 0 0 0,0 1-1 0 0,-1-1 1 0 0,1 1-1 0 0,-1 0 1 0 0,1 0 0 0 0,0-1-1 0 0,-1 1 1 0 0,0 0 0 0 0,1 0-1 0 0,-1 1 1 0 0,0-1-1 0 0,1 0 1 0 0,-1 0 0 0 0,0 1-1 0 0,0-1 1 0 0,0 0 0 0 0,0 1-1 0 0,0-1 1 0 0,0 1-1 0 0,0-1 1 0 0,-1 1 0 0 0,1 0-1 0 0,-1-1 1 0 0,1 1 0 0 0,-1 0-1 0 0,1-1 1 0 0,-1 1 0 0 0,0 0-1 0 0,0 0 1 0 0,0-1-1 0 0,0 1 1 0 0,0 0 0 0 0,0 0-1 0 0,-1-1 1 0 0,1 1 0 0 0,0 0-1 0 0,-1-1 1 0 0,1 1-1 0 0,-1 0 1 0 0,0-1 0 0 0,0 1-1 0 0,1-1 1 0 0,-1 1 0 0 0,-2 1-1 0 0,0 1 123 0 0,-28 24 1009 0 0,30-28-1147 0 0,1 0-1 0 0,-1 1 1 0 0,0-1-1 0 0,0 0 1 0 0,0 1-1 0 0,0-1 0 0 0,0 0 1 0 0,0 0-1 0 0,0 0 1 0 0,0 0-1 0 0,0 0 1 0 0,1 0-1 0 0,-1 0 1 0 0,0 0-1 0 0,0 0 1 0 0,0 0-1 0 0,0 0 1 0 0,0-1-1 0 0,0 1 0 0 0,0 0 1 0 0,0-1-1 0 0,1 1 1 0 0,-1 0-1 0 0,0-1 1 0 0,0 1-1 0 0,0-1 1 0 0,1 0-1 0 0,-1 1 1 0 0,0-1-1 0 0,1 1 1 0 0,-1-1-1 0 0,0 0 0 0 0,1 0 1 0 0,-1 1-1 0 0,1-1 1 0 0,-1 0-1 0 0,1 0 1 0 0,0 0-1 0 0,-1 0 1 0 0,1 0-1 0 0,0 1 1 0 0,-1-3-1 0 0,-10-39 625 0 0,13 1-5461 0 0,-1 38 3932 0 0,0-1 0 0 0,0 1 0 0 0,0 0 0 0 0,0 0-1 0 0,1 0 1 0 0,-1 0 0 0 0,1 0 0 0 0,0 1 0 0 0,0-1 0 0 0,0 0 0 0 0,0 1-1 0 0,1 0 1 0 0,-1-1 0 0 0,1 1 0 0 0,-1 0 0 0 0,1 0 0 0 0,0 0 0 0 0,0 1-1 0 0,0-1 1 0 0,0 1 0 0 0,0-1 0 0 0,0 1 0 0 0,4-1 0 0 0,3 1-1852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27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223 169 392 0 0,'4'-36'11944'0'0,"0"6"-4056"0"0,-10-2-3893 0 0,3 27-3674 0 0,1 0 0 0 0,-1-1 0 0 0,1 1 0 0 0,-1 0 0 0 0,-1 0 1 0 0,1 0-1 0 0,-1 0 0 0 0,-7-6 0 0 0,8 8-290 0 0,-1 1 0 0 0,0 0 0 0 0,0 0-1 0 0,0 0 1 0 0,0 1 0 0 0,0-1 0 0 0,0 1 0 0 0,0 0 0 0 0,0 0 0 0 0,0 0 0 0 0,-1 1 0 0 0,1 0 0 0 0,0-1 0 0 0,-5 2 0 0 0,-1-1-17 0 0,1 0 0 0 0,-1 1 1 0 0,1 0-1 0 0,-1 0 0 0 0,1 1 1 0 0,-16 5-1 0 0,23-6-10 0 0,-1 0-1 0 0,1 0 1 0 0,-1 1 0 0 0,1-1 0 0 0,-1 1 0 0 0,1-1-1 0 0,0 1 1 0 0,0 0 0 0 0,0 0 0 0 0,0 0-1 0 0,0 0 1 0 0,0 0 0 0 0,1 0 0 0 0,-1 0-1 0 0,0 1 1 0 0,1-1 0 0 0,0 1 0 0 0,0-1 0 0 0,0 1-1 0 0,0-1 1 0 0,0 1 0 0 0,0 0 0 0 0,1-1-1 0 0,-1 1 1 0 0,1 0 0 0 0,0 0 0 0 0,0 3 0 0 0,0-3 1 0 0,0 1 1 0 0,0-1-1 0 0,1 0 1 0 0,0 1 0 0 0,-1-1-1 0 0,1 0 1 0 0,0 0 0 0 0,1 1-1 0 0,-1-1 1 0 0,0 0-1 0 0,1 0 1 0 0,0-1 0 0 0,0 1-1 0 0,0 0 1 0 0,0 0 0 0 0,0-1-1 0 0,0 1 1 0 0,4 1-1 0 0,4 5 13 0 0,1-2-1 0 0,0 0 1 0 0,18 9-1 0 0,19 12 3 0 0,-31-15-13 0 0,-10-9-5 0 0,-1 0 0 0 0,0 1 0 0 0,0-1 0 0 0,0 1 0 0 0,0 1 0 0 0,-1-1 0 0 0,0 1 0 0 0,0 0 0 0 0,0 0 0 0 0,-1 0 0 0 0,0 1 0 0 0,0-1 0 0 0,3 10 0 0 0,-6-14 6 0 0,0 1 0 0 0,0 0-1 0 0,0 0 1 0 0,0-1 0 0 0,0 1 0 0 0,-1 0 0 0 0,1 0-1 0 0,-1 0 1 0 0,0 0 0 0 0,0 0 0 0 0,0 0 0 0 0,0 0 0 0 0,0 0-1 0 0,-1 0 1 0 0,0 0 0 0 0,1-1 0 0 0,-1 1 0 0 0,0 0 0 0 0,0 0-1 0 0,0-1 1 0 0,-1 1 0 0 0,1 0 0 0 0,-1-1 0 0 0,1 0-1 0 0,-1 1 1 0 0,0-1 0 0 0,0 0 0 0 0,0 0 0 0 0,0 0 0 0 0,0 0-1 0 0,-1 0 1 0 0,1 0 0 0 0,-1-1 0 0 0,1 1 0 0 0,-1-1-1 0 0,1 1 1 0 0,-1-1 0 0 0,0 0 0 0 0,0 0 0 0 0,-4 1 0 0 0,2-1 63 0 0,0 0 1 0 0,0 1-1 0 0,0-2 1 0 0,0 1-1 0 0,0 0 1 0 0,0-1-1 0 0,-1 0 1 0 0,1 0-1 0 0,0-1 1 0 0,0 1-1 0 0,0-1 1 0 0,0 0-1 0 0,0-1 1 0 0,0 1-1 0 0,1-1 1 0 0,-1 0 0 0 0,0 0-1 0 0,1-1 1 0 0,-1 1-1 0 0,1-1 1 0 0,0 0-1 0 0,0 0 1 0 0,0 0-1 0 0,0-1 1 0 0,0 1-1 0 0,1-1 1 0 0,0 0-1 0 0,-1 0 1 0 0,2 0-1 0 0,-1 0 1 0 0,0-1-1 0 0,1 1 1 0 0,0-1-1 0 0,0 0 1 0 0,-3-9-1 0 0,4 8-51 0 0,1 1-1 0 0,0-1 0 0 0,0 0 1 0 0,0 0-1 0 0,1 0 0 0 0,-1 0 0 0 0,2 1 1 0 0,-1-1-1 0 0,0 0 0 0 0,1 1 0 0 0,0-1 1 0 0,1 1-1 0 0,-1 0 0 0 0,1-1 0 0 0,0 1 1 0 0,0 0-1 0 0,0 1 0 0 0,1-1 0 0 0,4-4 1 0 0,40-39-1608 0 0,1 14-3907 0 0,-44 32 4283 0 0,1-1 1 0 0,-1 1-1 0 0,1 0 0 0 0,-1 0 0 0 0,1 0 0 0 0,0 1 1 0 0,0 0-1 0 0,-1 0 0 0 0,1 1 0 0 0,0-1 0 0 0,0 1 1 0 0,0 1-1 0 0,0-1 0 0 0,0 1 0 0 0,0 0 0 0 0,8 3 1 0 0,6 1-1397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34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289 50 644 0 0,'0'-13'11434'0'0,"-2"3"-4503"0"0,-6-3-2218 0 0,5 11-4658 0 0,-1 0-1 0 0,0 1 1 0 0,1-1 0 0 0,-1 1-1 0 0,0 0 1 0 0,0 0-1 0 0,1 0 1 0 0,-7 0 0 0 0,2 0 36 0 0,1 0 1 0 0,-1 1 0 0 0,0 1 0 0 0,1-1 0 0 0,0 1 0 0 0,-1 0 0 0 0,1 1 0 0 0,-1 0 0 0 0,1 0 0 0 0,0 1-1 0 0,0-1 1 0 0,-10 7 0 0 0,7-3-14 0 0,0-1-1 0 0,0 2 0 0 0,0-1 1 0 0,1 1-1 0 0,1 1 0 0 0,-1 0 1 0 0,-13 16-1 0 0,17-17-1 0 0,-1 0 0 0 0,1 1 0 0 0,1 0 1 0 0,-1 0-1 0 0,1 0 0 0 0,1 0 0 0 0,0 1 0 0 0,0-1 0 0 0,0 1 0 0 0,-1 9 1 0 0,4-13 12 0 0,0 0 1 0 0,0-1 0 0 0,0 1 0 0 0,0 0-1 0 0,1 0 1 0 0,0 0 0 0 0,0-1 0 0 0,0 1-1 0 0,0 0 1 0 0,1-1 0 0 0,0 1 0 0 0,0-1-1 0 0,0 1 1 0 0,0-1 0 0 0,1 0 0 0 0,0 0-1 0 0,0 0 1 0 0,0 0 0 0 0,0-1 0 0 0,6 6-1 0 0,-3-4-2 0 0,1 0 0 0 0,0-1 0 0 0,0 0-1 0 0,1 0 1 0 0,-1 0 0 0 0,1-1 0 0 0,-1 0-1 0 0,1 0 1 0 0,0-1 0 0 0,0 0 0 0 0,14 1-1 0 0,13 1 31 0 0,50-2-1 0 0,-70-2-114 0 0,34-6-1540 0 0,-48 6 488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27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30 148 448 0 0,'0'-2'826'0'0,"0"1"0"0"0,-1 0 1 0 0,1-1-1 0 0,0 1 0 0 0,-1 0 0 0 0,1-1 1 0 0,-1 1-1 0 0,0 0 0 0 0,1 0 0 0 0,-1-1 0 0 0,0 1 1 0 0,1 0-1 0 0,-1 0 0 0 0,0 0 0 0 0,0 0 1 0 0,0 0-1 0 0,-2-1 0 0 0,-3-8 7449 0 0,35-1-5852 0 0,-27 11-2363 0 0,1 0-1 0 0,0 1 1 0 0,0-1-1 0 0,0 1 0 0 0,0-1 1 0 0,0 1-1 0 0,-1 0 0 0 0,1 0 1 0 0,0 0-1 0 0,-1 0 1 0 0,1 1-1 0 0,-1-1 0 0 0,4 3 1 0 0,-5-3-16 0 0,0 0 1 0 0,0 0 0 0 0,0 0-1 0 0,0 0 1 0 0,-1 0-1 0 0,1 0 1 0 0,0 0 0 0 0,-1 0-1 0 0,1 0 1 0 0,-1 0-1 0 0,1 0 1 0 0,-1 0-1 0 0,1 0 1 0 0,-1 1 0 0 0,0-1-1 0 0,1 0 1 0 0,-1 0-1 0 0,0 1 1 0 0,0-1 0 0 0,0 0-1 0 0,0 0 1 0 0,0 1-1 0 0,0-1 1 0 0,-1 0 0 0 0,1 0-1 0 0,0 0 1 0 0,-1 1-1 0 0,1-1 1 0 0,0 0 0 0 0,-1 0-1 0 0,1 0 1 0 0,-1 0-1 0 0,-1 2 1 0 0,1-2-7 0 0,0 0-1 0 0,0 0 1 0 0,-1 0 0 0 0,1 1-1 0 0,-1-1 1 0 0,1-1 0 0 0,-1 1-1 0 0,1 0 1 0 0,-1 0 0 0 0,0 0-1 0 0,1-1 1 0 0,-1 1 0 0 0,0-1-1 0 0,1 1 1 0 0,-1-1 0 0 0,0 0 0 0 0,0 0-1 0 0,1 0 1 0 0,-1 0 0 0 0,0 0-1 0 0,0 0 1 0 0,1 0 0 0 0,-1-1-1 0 0,-3 0 1 0 0,3 1-41 0 0,1 0 0 0 0,-1 0-1 0 0,1-1 1 0 0,-1 1 0 0 0,1-1 0 0 0,-1 1 0 0 0,1-1-1 0 0,0 1 1 0 0,-1-1 0 0 0,1 0 0 0 0,0 0-1 0 0,-1 1 1 0 0,1-1 0 0 0,0 0 0 0 0,0 0 0 0 0,0 0-1 0 0,0-1 1 0 0,0 1 0 0 0,0 0 0 0 0,0 0-1 0 0,0 0 1 0 0,0-1 0 0 0,0 1 0 0 0,1-1 0 0 0,-1 1-1 0 0,1 0 1 0 0,-1-3 0 0 0,-5-16-551 0 0,6 19 361 0 0,-1-1 0 0 0,0 1 0 0 0,1-1-1 0 0,-1 1 1 0 0,1-1 0 0 0,-1 1 0 0 0,1-1 0 0 0,0 1-1 0 0,0-1 1 0 0,0 0 0 0 0,0 1 0 0 0,0-1-1 0 0,0 1 1 0 0,0-1 0 0 0,0 0 0 0 0,1 1 0 0 0,0-3-1 0 0,5-14-3698 0 0,11-24-9448 0 0,5 18 8282 0 0,-11 17 2782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28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89 200 420 0 0,'-30'-3'11681'0'0,"6"-5"-3639"0"0,22 6-7445 0 0,-1 1 0 0 0,1-1 0 0 0,0 1 1 0 0,-1-1-1 0 0,1 0 0 0 0,0 0 1 0 0,0 0-1 0 0,0 0 0 0 0,1 0 0 0 0,-1-1 1 0 0,0 1-1 0 0,1-1 0 0 0,-2-3 1 0 0,1 2-481 0 0,1-1 1 0 0,0 1-1 0 0,0-1 1 0 0,1 0 0 0 0,-1 0-1 0 0,1 1 1 0 0,0-1-1 0 0,0 0 1 0 0,1 0 0 0 0,0 1-1 0 0,-1-1 1 0 0,2 0 0 0 0,-1 1-1 0 0,0-1 1 0 0,1 1-1 0 0,0-1 1 0 0,0 1 0 0 0,0 0-1 0 0,5-7 1 0 0,-5 7-115 0 0,0 0 0 0 0,1 0 0 0 0,-1 0 0 0 0,1 1 0 0 0,0-1 0 0 0,0 1 0 0 0,1 0 0 0 0,-1 0 0 0 0,1 0 0 0 0,-1 0 0 0 0,1 0 0 0 0,0 1 0 0 0,0-1 0 0 0,0 1 0 0 0,0 0 0 0 0,0 1 0 0 0,1-1 0 0 0,-1 1 0 0 0,1 0-1 0 0,-1 0 1 0 0,1 0 0 0 0,-1 0 0 0 0,1 1 0 0 0,-1 0 0 0 0,1 0 0 0 0,-1 0 0 0 0,1 0 0 0 0,0 1 0 0 0,-1 0 0 0 0,1 0 0 0 0,-1 0 0 0 0,0 0 0 0 0,1 1 0 0 0,-1 0 0 0 0,0 0 0 0 0,0 0 0 0 0,7 5 0 0 0,-5-3-9 0 0,0 0-1 0 0,-1 0 1 0 0,0 0 0 0 0,0 1-1 0 0,0 0 1 0 0,0 0 0 0 0,-1 0-1 0 0,0 1 1 0 0,0-1 0 0 0,0 1-1 0 0,-1 0 1 0 0,1 0 0 0 0,-2 1-1 0 0,4 7 1 0 0,0 3-18 0 0,-4-15 24 0 0,-1 0 0 0 0,0 0 0 0 0,0 0 0 0 0,-1 1 1 0 0,1-1-1 0 0,0 0 0 0 0,-1 1 0 0 0,0-1 0 0 0,1 0 0 0 0,-1 1 1 0 0,0 4-1 0 0,-1-6 1 0 0,0 0 0 0 0,0 0 1 0 0,0 0-1 0 0,0 0 0 0 0,0 0 1 0 0,0 0-1 0 0,0 0 0 0 0,-1-1 0 0 0,1 1 1 0 0,0 0-1 0 0,0-1 0 0 0,-1 1 1 0 0,1-1-1 0 0,0 1 0 0 0,-1-1 1 0 0,1 0-1 0 0,-1 1 0 0 0,1-1 1 0 0,0 0-1 0 0,-1 0 0 0 0,1 0 1 0 0,-1 0-1 0 0,1 0 0 0 0,0-1 0 0 0,-3 1 1 0 0,-2 0 15 0 0,0 1 0 0 0,0 0 1 0 0,0 0-1 0 0,0 0 0 0 0,0 1 1 0 0,0 0-1 0 0,1 0 0 0 0,-1 1 1 0 0,1 0-1 0 0,-1-1 0 0 0,1 2 1 0 0,0-1-1 0 0,0 1 0 0 0,1 0 1 0 0,-1 0-1 0 0,-5 6 0 0 0,7-7 31 0 0,0 1 0 0 0,0-1 0 0 0,0 1 0 0 0,1 0 0 0 0,-1-1 0 0 0,1 1-1 0 0,0 0 1 0 0,0 0 0 0 0,1 1 0 0 0,-1-1 0 0 0,1 0 0 0 0,0 0 0 0 0,0 1 0 0 0,0-1-1 0 0,1 1 1 0 0,-1-1 0 0 0,1 1 0 0 0,0-1 0 0 0,0 1 0 0 0,1-1 0 0 0,0 0 0 0 0,-1 1-1 0 0,3 4 1 0 0,-1-6-28 0 0,0 1 0 0 0,0-1 0 0 0,1 1 0 0 0,-1-1 0 0 0,1 0 0 0 0,0 0 0 0 0,0-1 0 0 0,0 1 0 0 0,0 0 0 0 0,0-1 0 0 0,1 0 0 0 0,-1 0 0 0 0,1 0 0 0 0,-1 0 0 0 0,1 0 0 0 0,0-1 0 0 0,0 0 0 0 0,0 0-1 0 0,0 0 1 0 0,0 0 0 0 0,0 0 0 0 0,0-1 0 0 0,0 0 0 0 0,7 0 0 0 0,10 0-104 0 0,0 0 0 0 0,-1-2 0 0 0,31-5-1 0 0,-21-1-2530 0 0,-26 7 939 0 0,-1-1 0 0 0,0 1 0 0 0,1-1 0 0 0,-1 0 0 0 0,0 0 0 0 0,0 0 0 0 0,0 0 0 0 0,-1-1 0 0 0,1 1 0 0 0,0-1 0 0 0,-1 1 0 0 0,0-1 0 0 0,1 0 0 0 0,-1 0 0 0 0,2-5 0 0 0,4 2-685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28.6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20 103 212 0 0,'28'-43'5939'0'0,"-23"35"-3648"0"0,-1 0 0 0 0,2 0 0 0 0,-1 1-1 0 0,1-1 1 0 0,8-7 0 0 0,-13 14-2019 0 0,1 0 1 0 0,1 1-1 0 0,-1-1 1 0 0,0 0-1 0 0,0 1 0 0 0,0-1 1 0 0,0 1-1 0 0,0 0 1 0 0,0 0-1 0 0,1 0 1 0 0,-1 0-1 0 0,0 0 0 0 0,0 0 1 0 0,0 0-1 0 0,0 1 1 0 0,1-1-1 0 0,-1 1 1 0 0,0-1-1 0 0,0 1 0 0 0,0 0 1 0 0,0 0-1 0 0,0 0 1 0 0,-1 0-1 0 0,1 0 1 0 0,0 1-1 0 0,3 2 0 0 0,1 0 58 0 0,0 1-1 0 0,0-1 1 0 0,-1 1 0 0 0,0 1-1 0 0,0-1 1 0 0,8 12-1 0 0,-4-2-133 0 0,-1 1 0 0 0,0 0 1 0 0,-2 0-1 0 0,0 1 0 0 0,0 0 0 0 0,-2 0 0 0 0,0 0 1 0 0,-1 1-1 0 0,-1-1 0 0 0,1 21 0 0 0,-3-26-274 0 0,-1 0-1 0 0,0 0 1 0 0,-1 0 0 0 0,0 0 0 0 0,0-1-1 0 0,-2 1 1 0 0,1-1 0 0 0,-1 0-1 0 0,-1 0 1 0 0,0 0 0 0 0,-1 0-1 0 0,0-1 1 0 0,0 0 0 0 0,-1 0-1 0 0,0-1 1 0 0,-10 10 0 0 0,3-6-1402 0 0,-1-1 0 0 0,-1 0 0 0 0,0-1 0 0 0,-26 13 0 0 0,34-19-682 0 0,1-1 0 0 0,-1 1-1 0 0,1 1 1 0 0,1-1 0 0 0,-1 1 0 0 0,1 0 0 0 0,0 1 0 0 0,-7 8 0 0 0,12-4-384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29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87 732 0 0,'9'-33'7985'0'0,"-7"28"-6242"0"0,-1 0 0 0 0,1 0 0 0 0,0 0 0 0 0,-1 0 0 0 0,0 0 0 0 0,0-8 0 0 0,-1 13-1674 0 0,0-1-1 0 0,0 1 1 0 0,0-1 0 0 0,0 1 0 0 0,0-1-1 0 0,0 1 1 0 0,0 0 0 0 0,0-1 0 0 0,-1 1-1 0 0,1-1 1 0 0,0 1 0 0 0,0-1 0 0 0,0 1-1 0 0,-1 0 1 0 0,1-1 0 0 0,0 1 0 0 0,0 0-1 0 0,-1-1 1 0 0,1 1 0 0 0,0 0 0 0 0,-1-1-1 0 0,1 1 1 0 0,0 0 0 0 0,-1 0 0 0 0,1-1-1 0 0,-1 1 1 0 0,1 0 0 0 0,0 0 0 0 0,-1 0-1 0 0,1 0 1 0 0,-1-1 0 0 0,1 1 0 0 0,-1 0-1 0 0,1 0 1 0 0,-1 0 0 0 0,1 0 0 0 0,0 0-1 0 0,-2 0 1 0 0,-24 6 970 0 0,-21 16-340 0 0,35-14-561 0 0,0 1 1 0 0,0 0-1 0 0,1 0 0 0 0,1 1 1 0 0,0 0-1 0 0,0 1 0 0 0,1 0 1 0 0,0 1-1 0 0,1 0 0 0 0,0 0 1 0 0,1 1-1 0 0,1 0 0 0 0,0 0 1 0 0,0 0-1 0 0,-3 17 1 0 0,7-20-61 0 0,1-1 1 0 0,0 1-1 0 0,1 0 1 0 0,0 0-1 0 0,0-1 0 0 0,1 1 1 0 0,0 0-1 0 0,1-1 1 0 0,0 1-1 0 0,1-1 1 0 0,7 18-1 0 0,-8-22-164 0 0,0 0-1 0 0,1-1 0 0 0,0 0 1 0 0,0 0-1 0 0,0 0 0 0 0,0 0 1 0 0,1 0-1 0 0,-1-1 0 0 0,1 1 1 0 0,0-1-1 0 0,0 0 0 0 0,0 0 1 0 0,1-1-1 0 0,-1 1 0 0 0,1-1 1 0 0,-1 0-1 0 0,1 0 0 0 0,0 0 1 0 0,0-1-1 0 0,-1 0 0 0 0,1 0 1 0 0,0 0-1 0 0,0 0 0 0 0,1-1 1 0 0,4 0-1 0 0,18-4-3893 0 0,-22 2 1673 0 0,0-1 0 0 0,0 0 0 0 0,0-1 0 0 0,0 1 0 0 0,-1-1 0 0 0,1 0 0 0 0,5-7 0 0 0,-5 7 980 0 0,3-3-745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29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21 202 840 0 0,'-5'-22'10385'0'0,"0"1"2607"0"0,0 11-10986 0 0,5 10-1960 0 0,-1-1-1 0 0,1 1 1 0 0,-1-1-1 0 0,1 1 0 0 0,-1-1 1 0 0,1 1-1 0 0,0-1 1 0 0,-1 1-1 0 0,1-1 1 0 0,0 1-1 0 0,0-1 1 0 0,-1 1-1 0 0,1-1 1 0 0,0 0-1 0 0,0 1 0 0 0,0-1 1 0 0,0 1-1 0 0,0-1 1 0 0,0 0-1 0 0,0 1 1 0 0,0-1-1 0 0,0 0 1 0 0,0 1-1 0 0,0-1 1 0 0,0 1-1 0 0,0-1 0 0 0,0 0 1 0 0,0 1-1 0 0,1-1 1 0 0,-1 1-1 0 0,0-1 1 0 0,1 0-1 0 0,4-11 87 0 0,1 0 0 0 0,0 0-1 0 0,1 1 1 0 0,0 0-1 0 0,1 1 1 0 0,0-1 0 0 0,17-16-1 0 0,-22 24-106 0 0,0 1-1 0 0,0 0 0 0 0,0 0 1 0 0,0 0-1 0 0,1 0 0 0 0,-1 0 1 0 0,0 0-1 0 0,1 1 0 0 0,-1 0 1 0 0,1 0-1 0 0,0 0 0 0 0,-1 0 0 0 0,1 0 1 0 0,0 1-1 0 0,0-1 0 0 0,-1 1 1 0 0,1 0-1 0 0,0 0 0 0 0,0 1 1 0 0,0-1-1 0 0,-1 1 0 0 0,1 0 1 0 0,0 0-1 0 0,-1 0 0 0 0,1 0 1 0 0,-1 1-1 0 0,1-1 0 0 0,-1 1 0 0 0,0 0 1 0 0,0 0-1 0 0,1 0 0 0 0,2 4 1 0 0,-1-2-30 0 0,0 1 1 0 0,0 0 0 0 0,0 0 0 0 0,-1 1 0 0 0,0-1-1 0 0,0 1 1 0 0,0 0 0 0 0,-1 0 0 0 0,3 7 0 0 0,17 24-18 0 0,-23-37 24 0 0,0 1 0 0 0,1-1 0 0 0,-1 0 0 0 0,0 1 1 0 0,0-1-1 0 0,0 1 0 0 0,1-1 0 0 0,-1 1 0 0 0,0-1 0 0 0,0 1 1 0 0,0-1-1 0 0,0 1 0 0 0,0-1 0 0 0,0 1 0 0 0,0-1 1 0 0,0 1-1 0 0,0-1 0 0 0,0 1 0 0 0,-1-1 0 0 0,1 1 0 0 0,0-1 1 0 0,0 1-1 0 0,0-1 0 0 0,0 1 0 0 0,-1-1 0 0 0,1 1 0 0 0,0-1 1 0 0,-1 1-1 0 0,1-1 0 0 0,0 0 0 0 0,-1 1 0 0 0,1-1 1 0 0,0 0-1 0 0,-1 1 0 0 0,1-1 0 0 0,-1 0 0 0 0,1 1 0 0 0,-1-1 1 0 0,1 0-1 0 0,0 0 0 0 0,-1 0 0 0 0,1 1 0 0 0,-1-1 1 0 0,1 0-1 0 0,-1 0 0 0 0,0 0 0 0 0,-35 12 187 0 0,23-8-118 0 0,7-1-2 0 0,1-1 0 0 0,-1 1 1 0 0,1 0-1 0 0,0 1 0 0 0,0-1 1 0 0,0 1-1 0 0,1 0 0 0 0,-1 0 1 0 0,1 0-1 0 0,0 1 0 0 0,0 0 0 0 0,0 0 1 0 0,1 0-1 0 0,0 0 0 0 0,0 0 1 0 0,0 1-1 0 0,1-1 0 0 0,-1 1 1 0 0,1 0-1 0 0,1 0 0 0 0,-3 8 1 0 0,5-12-52 0 0,-1 0 1 0 0,0 0 0 0 0,1 0 0 0 0,-1-1 0 0 0,1 1 0 0 0,-1 0 0 0 0,1 0 0 0 0,0 0 0 0 0,0-1 0 0 0,0 1-1 0 0,0 0 1 0 0,0-1 0 0 0,0 1 0 0 0,0-1 0 0 0,0 1 0 0 0,1-1 0 0 0,-1 0 0 0 0,1 1 0 0 0,-1-1 0 0 0,1 0-1 0 0,-1 0 1 0 0,1 0 0 0 0,0 0 0 0 0,-1 0 0 0 0,1 0 0 0 0,0-1 0 0 0,0 1 0 0 0,3 0 0 0 0,4 1-85 0 0,0 0 1 0 0,-1 0-1 0 0,2-1 1 0 0,16 0-1 0 0,0-4-846 0 0,16-6-11998 0 0,-4 0-1671 0 0,-20 8 12254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30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77 276 0 0,'0'0'1083'0'0,"8"-6"3196"0"0,-38 1 9349 0 0,29 5-13354 0 0,0 0 0 0 0,0-1-1 0 0,0 1 1 0 0,0 0 0 0 0,0-1 0 0 0,0 1 0 0 0,1-1-1 0 0,-1 0 1 0 0,0 1 0 0 0,0-1 0 0 0,1 0 0 0 0,-1 1-1 0 0,0-1 1 0 0,1 0 0 0 0,-1 0 0 0 0,1 0 0 0 0,-1 1-1 0 0,1-1 1 0 0,-1 0 0 0 0,1 0 0 0 0,0 0 0 0 0,-1 0-1 0 0,1 0 1 0 0,0 0 0 0 0,0 0 0 0 0,0 0 0 0 0,-1-1-1 0 0,3 1-214 0 0,-1 0 0 0 0,1-1 0 0 0,-1 1 0 0 0,1 0 0 0 0,0 1 0 0 0,-1-1 0 0 0,1 0 0 0 0,0 0 0 0 0,-1 1 0 0 0,1-1 0 0 0,0 1 0 0 0,0-1 0 0 0,0 1 0 0 0,0 0 0 0 0,2 0 0 0 0,3-2 20 0 0,-6 2-75 0 0,0-1-1 0 0,-1 1 0 0 0,1 0 0 0 0,0-1 1 0 0,-1 1-1 0 0,1 0 0 0 0,0 0 0 0 0,0-1 1 0 0,-1 1-1 0 0,1 0 0 0 0,0 0 1 0 0,0 0-1 0 0,-1 0 0 0 0,1 0 0 0 0,0 0 1 0 0,0 0-1 0 0,-1 0 0 0 0,1 0 1 0 0,0 0-1 0 0,-1 0 0 0 0,1 1 0 0 0,0-1 1 0 0,0 0-1 0 0,-1 0 0 0 0,1 1 0 0 0,0-1 1 0 0,-1 1-1 0 0,1-1 0 0 0,-1 0 1 0 0,1 1-1 0 0,0-1 0 0 0,-1 1 0 0 0,1-1 1 0 0,-1 1-1 0 0,1 0 0 0 0,-1-1 1 0 0,0 1-1 0 0,1 0 0 0 0,-1-1 0 0 0,1 1 1 0 0,-1 0-1 0 0,0-1 0 0 0,0 1 1 0 0,1 0-1 0 0,-1-1 0 0 0,0 1 0 0 0,0 1 1 0 0,0-1 38 0 0,1 1 1 0 0,-1-1 0 0 0,0 1 0 0 0,0-1-1 0 0,0 1 1 0 0,0-1 0 0 0,0 1 0 0 0,-1-1 0 0 0,1 1-1 0 0,0-1 1 0 0,-1 1 0 0 0,1-1 0 0 0,-1 1-1 0 0,0-1 1 0 0,1 0 0 0 0,-1 1 0 0 0,0-1-1 0 0,0 0 1 0 0,1 1 0 0 0,-1-1 0 0 0,0 0 0 0 0,-1 0-1 0 0,1 0 1 0 0,0 0 0 0 0,0 0 0 0 0,-2 1-1 0 0,2-1 23 0 0,0 0-1 0 0,0 0 1 0 0,0 0-1 0 0,-1-1 1 0 0,1 1-1 0 0,0 0 1 0 0,0-1-1 0 0,0 1 1 0 0,-1-1-1 0 0,1 1 1 0 0,0-1-1 0 0,-1 1 1 0 0,1-1-1 0 0,0 0 1 0 0,-1 0-1 0 0,1 0 1 0 0,0 0-1 0 0,-1 0 1 0 0,1 0-1 0 0,0 0 1 0 0,-1 0-1 0 0,1 0 1 0 0,0-1-1 0 0,-1 1 1 0 0,1-1-1 0 0,0 1 1 0 0,-1-1-1 0 0,1 1 0 0 0,0-1 1 0 0,0 0-1 0 0,0 1 1 0 0,0-1-1 0 0,0 0 1 0 0,-1 0-1 0 0,1 0 1 0 0,1 0-1 0 0,-3-1 1 0 0,-5-23-1796 0 0,6-7-6717 0 0,2 31 8038 0 0,0 1 0 0 0,0-1-1 0 0,0 0 1 0 0,0 0 0 0 0,0 0 0 0 0,1 0-1 0 0,-1 0 1 0 0,0 1 0 0 0,1-1-1 0 0,-1 0 1 0 0,0 0 0 0 0,1 0-1 0 0,-1 1 1 0 0,1-1 0 0 0,-1 0 0 0 0,1 1-1 0 0,0-1 1 0 0,-1 0 0 0 0,1 1-1 0 0,0-1 1 0 0,-1 1 0 0 0,1-1-1 0 0,0 1 1 0 0,0-1 0 0 0,-1 1 0 0 0,1 0-1 0 0,0-1 1 0 0,1 1 0 0 0,12-2-7251 0 0,-5 2 5817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30.7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184 124 612 0 0,'75'-76'21045'0'0,"-74"75"-20897"0"0,0 1 0 0 0,-1-1 0 0 0,1 0-1 0 0,0 1 1 0 0,-1-1 0 0 0,1 0 0 0 0,-1 1 0 0 0,1-1 0 0 0,-1 0 0 0 0,1 0 0 0 0,-1 1 0 0 0,0-1 0 0 0,1 0 0 0 0,-1 0 0 0 0,0 0 0 0 0,0 0 0 0 0,0 1 0 0 0,1-1 0 0 0,-1 0 0 0 0,0 0 0 0 0,0 0 0 0 0,0 0 0 0 0,0 0 0 0 0,-1 0 0 0 0,1 1 0 0 0,0-1 0 0 0,0 0-1 0 0,0 0 1 0 0,-1 0 0 0 0,1 0 0 0 0,0 1 0 0 0,-1-2 0 0 0,-1 0-18 0 0,0 1 0 0 0,1-1 0 0 0,-1 1 1 0 0,0 0-1 0 0,0-1 0 0 0,0 1 0 0 0,0 0 0 0 0,0 0 0 0 0,0 0 0 0 0,-1 1 0 0 0,1-1 0 0 0,-4 0 0 0 0,-2-1-40 0 0,0 0 1 0 0,0 1-1 0 0,0 1 0 0 0,0-1 1 0 0,0 1-1 0 0,0 1 0 0 0,-16 2 1 0 0,15 0-61 0 0,0 0 1 0 0,1 0 0 0 0,0 1 0 0 0,-1 0-1 0 0,1 0 1 0 0,1 1 0 0 0,-1 0-1 0 0,1 0 1 0 0,0 1 0 0 0,0 0 0 0 0,0 0-1 0 0,1 1 1 0 0,0 0 0 0 0,0 0-1 0 0,1 0 1 0 0,0 1 0 0 0,0-1 0 0 0,0 1-1 0 0,1 0 1 0 0,1 1 0 0 0,-1-1-1 0 0,2 1 1 0 0,-1 0 0 0 0,1 0 0 0 0,0-1-1 0 0,-1 17 1 0 0,3-18-27 0 0,1-1 0 0 0,0 1 0 0 0,0-1 0 0 0,1 0 0 0 0,0 1 0 0 0,0-1 0 0 0,0 0 0 0 0,0 0 0 0 0,1 0 0 0 0,0-1 0 0 0,1 1 0 0 0,-1-1 0 0 0,1 1 0 0 0,0-1 0 0 0,0 0 0 0 0,1-1 0 0 0,-1 1 0 0 0,1-1 0 0 0,0 0 0 0 0,0 0 1 0 0,1 0-1 0 0,-1-1 0 0 0,1 0 0 0 0,0 0 0 0 0,7 3 0 0 0,-2-1-1 0 0,0-1 1 0 0,0-1 0 0 0,1 1 0 0 0,-1-2 0 0 0,1 0 0 0 0,-1 0-1 0 0,1-1 1 0 0,0 0 0 0 0,-1-1 0 0 0,1-1 0 0 0,0 0-1 0 0,-1 0 1 0 0,13-3 0 0 0,-22 3 6 0 0,1 1-1 0 0,-1-1 1 0 0,0 1-1 0 0,1-1 1 0 0,-1 0 0 0 0,0 0-1 0 0,0 0 1 0 0,0 0-1 0 0,0-1 1 0 0,0 1 0 0 0,0 0-1 0 0,0-1 1 0 0,0 1-1 0 0,0-1 1 0 0,0 0 0 0 0,-1 0-1 0 0,1 0 1 0 0,-1 0-1 0 0,0 0 1 0 0,1 0 0 0 0,-1 0-1 0 0,0 0 1 0 0,0 0-1 0 0,0 0 1 0 0,0-1 0 0 0,-1 1-1 0 0,1 0 1 0 0,-1-1 0 0 0,1 1-1 0 0,-1 0 1 0 0,0-1-1 0 0,0 1 1 0 0,0-1 0 0 0,0 1-1 0 0,0-1 1 0 0,-1 1-1 0 0,1 0 1 0 0,-1-1 0 0 0,1 1-1 0 0,-2-3 1 0 0,1 2 9 0 0,-1 0 1 0 0,1 0-1 0 0,-1 0 1 0 0,1 1-1 0 0,-1-1 0 0 0,0 1 1 0 0,0-1-1 0 0,0 1 1 0 0,-1-1-1 0 0,1 1 1 0 0,0 0-1 0 0,-1 0 1 0 0,1 0-1 0 0,-1 0 1 0 0,0 1-1 0 0,0-1 1 0 0,0 1-1 0 0,0 0 0 0 0,0 0 1 0 0,0 0-1 0 0,0 0 1 0 0,0 0-1 0 0,0 0 1 0 0,0 1-1 0 0,0 0 1 0 0,-1-1-1 0 0,1 1 1 0 0,0 0-1 0 0,-5 1 1 0 0,4 0-3 0 0,0 0 1 0 0,0 0 0 0 0,0 0-1 0 0,0 0 1 0 0,0 1 0 0 0,0-1-1 0 0,1 1 1 0 0,-1 0 0 0 0,1 0-1 0 0,-1 0 1 0 0,1 1 0 0 0,0-1-1 0 0,0 1 1 0 0,0 0 0 0 0,0 0-1 0 0,0 0 1 0 0,0 0 0 0 0,1 0-1 0 0,0 1 1 0 0,0-1 0 0 0,0 1-1 0 0,0 0 1 0 0,-2 5 0 0 0,3-5-118 0 0,0 0 0 0 0,0 0 1 0 0,1 0-1 0 0,-1 0 1 0 0,1 0-1 0 0,0 0 1 0 0,0 0-1 0 0,1 0 1 0 0,-1-1-1 0 0,2 7 0 0 0,0-4-395 0 0,-1-1 0 0 0,1-1 0 0 0,0 1 0 0 0,1 0 0 0 0,-1 0-1 0 0,1-1 1 0 0,0 0 0 0 0,7 9 0 0 0,-7-10-735 0 0,0 1 1 0 0,1-1 0 0 0,0 0-1 0 0,-1 0 1 0 0,1 0-1 0 0,0-1 1 0 0,1 1 0 0 0,-1-1-1 0 0,0 0 1 0 0,1 0 0 0 0,-1 0-1 0 0,1-1 1 0 0,-1 0-1 0 0,1 0 1 0 0,0 0 0 0 0,0 0-1 0 0,-1-1 1 0 0,8 1 0 0 0,-3-1-723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31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30 106 1180 0 0,'3'-45'6014'0'0,"-2"40"-4668"0"0,0 0 1 0 0,0 0-1 0 0,0 0 0 0 0,1 0 1 0 0,0 0-1 0 0,0 1 0 0 0,0-1 0 0 0,1 0 1 0 0,-1 1-1 0 0,5-6 0 0 0,-5 9-1141 0 0,0 1-1 0 0,-1 0 1 0 0,1-1-1 0 0,0 1 1 0 0,0 0-1 0 0,0 0 0 0 0,0 0 1 0 0,-1 0-1 0 0,1 0 1 0 0,0 1-1 0 0,0-1 1 0 0,0 0-1 0 0,-1 1 1 0 0,1-1-1 0 0,0 1 1 0 0,-1 0-1 0 0,1 0 0 0 0,0-1 1 0 0,-1 1-1 0 0,1 0 1 0 0,-1 1-1 0 0,1-1 1 0 0,-1 0-1 0 0,3 3 1 0 0,40 34 1688 0 0,-30-22-1529 0 0,0 1 0 0 0,0 0 0 0 0,-2 1 0 0 0,0 0 0 0 0,-1 1 0 0 0,10 25 0 0 0,-16-33-303 0 0,0 0 0 0 0,-1 0 0 0 0,-1 1-1 0 0,1 0 1 0 0,-2-1 0 0 0,0 1 0 0 0,0 0 0 0 0,-1 0 0 0 0,-1 0 0 0 0,0 0 0 0 0,0 0 0 0 0,-1 0 0 0 0,-1 0 0 0 0,-5 22 0 0 0,4-24-249 0 0,0 1 0 0 0,-1-1 1 0 0,-1 1-1 0 0,1-1 0 0 0,-1-1 0 0 0,-1 1 0 0 0,0-1 0 0 0,0 1 0 0 0,-1-2 0 0 0,0 1 0 0 0,-1-1 0 0 0,0 0 0 0 0,0-1 0 0 0,0 0 0 0 0,-11 7 0 0 0,15-12-25 0 0,-50 29-6043 0 0,37-20 820 0 0,0 0 0 0 0,-24 22 0 0 0,29-18 2076 0 0,3 1 882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32.8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17 432 0 0,'-21'-16'23483'0'0,"24"16"-23448"0"0,-1 0 0 0 0,0 1 0 0 0,1-1 0 0 0,-1 1 0 0 0,0 0 0 0 0,1 0 0 0 0,-1 0 0 0 0,0 0 0 0 0,0 0-1 0 0,0 0 1 0 0,0 0 0 0 0,0 1 0 0 0,0-1 0 0 0,0 1 0 0 0,-1-1 0 0 0,1 1 0 0 0,0 0 0 0 0,-1 0 0 0 0,0 0 0 0 0,1 0 0 0 0,-1 0 0 0 0,0 0 0 0 0,0 0 0 0 0,0 0 0 0 0,0 0 0 0 0,0 1 0 0 0,0-1 0 0 0,0 3 0 0 0,2 6 63 0 0,-1-1 0 0 0,0 1 0 0 0,-1 0 0 0 0,1 20 0 0 0,-4-18 40 0 0,0 0 0 0 0,-1 0-1 0 0,0 0 1 0 0,-1-1 0 0 0,0 0 0 0 0,-1 1 0 0 0,-1-2-1 0 0,0 1 1 0 0,0-1 0 0 0,-1 0 0 0 0,-17 20 0 0 0,-10 22 797 0 0,20-34-575 0 0,11-16-296 0 0,0 0 0 0 0,1 0 1 0 0,-1 0-1 0 0,1 0 1 0 0,0 1-1 0 0,0-1 1 0 0,1 1-1 0 0,-1 0 0 0 0,0-1 1 0 0,1 1-1 0 0,-1 5 1 0 0,-1 12 221 0 0,2-20-265 0 0,1 1 1 0 0,-1-1 0 0 0,1 1-1 0 0,0-1 1 0 0,0 1-1 0 0,0-1 1 0 0,-1 1 0 0 0,1-1-1 0 0,1 1 1 0 0,-1-1-1 0 0,0 1 1 0 0,0-1-1 0 0,1 0 1 0 0,-1 1 0 0 0,0-1-1 0 0,1 1 1 0 0,0 1-1 0 0,6 9 77 0 0,0 1 0 0 0,1-1 0 0 0,0-1 0 0 0,0 1-1 0 0,14 12 1 0 0,17 23-50 0 0,-35-39-9 0 0,0 0-1 0 0,0 0 1 0 0,-1 0 0 0 0,1 0-1 0 0,-2 0 1 0 0,1 1 0 0 0,-1 0-1 0 0,-1-1 1 0 0,0 1 0 0 0,0 0 0 0 0,0 0-1 0 0,-1-1 1 0 0,-1 13 0 0 0,0-16 13 0 0,0 0 1 0 0,0 1 0 0 0,0-1-1 0 0,-1 0 1 0 0,0 0 0 0 0,1 0 0 0 0,-2 0-1 0 0,1 0 1 0 0,-1 0 0 0 0,-5 7-1 0 0,5-8-16 0 0,0 1-1 0 0,1 0 0 0 0,-1-1 0 0 0,1 1 0 0 0,0 0 0 0 0,0 0 1 0 0,0 0-1 0 0,1 0 0 0 0,-1 1 0 0 0,0 8 0 0 0,3-8 3 0 0,0-1 0 0 0,0 1 0 0 0,0 0 0 0 0,1 0 0 0 0,0-1 0 0 0,0 1 0 0 0,1-1 0 0 0,-1 1 0 0 0,1-1 0 0 0,0 0 0 0 0,0 0 0 0 0,1 0 0 0 0,0-1 0 0 0,0 1 0 0 0,0-1 0 0 0,6 6 0 0 0,-4-4-36 0 0,1 0 0 0 0,-2 1 0 0 0,1 0 0 0 0,-1 0 0 0 0,0 1 0 0 0,-1-1 0 0 0,7 14 0 0 0,-4-7 0 0 0,-5-12-2 0 0,-1 0 0 0 0,0 0 1 0 0,0 0-1 0 0,0 0 0 0 0,0 0 0 0 0,0 0 0 0 0,-1 1 0 0 0,1-1 0 0 0,-1 0 1 0 0,1 4-1 0 0,2 18 11 0 0,-2-22-10 0 0,0 0 1 0 0,-1 0-1 0 0,0 0 1 0 0,0 0-1 0 0,1 0 1 0 0,-1 0-1 0 0,0 0 0 0 0,-1 0 1 0 0,1 0-1 0 0,0 0 1 0 0,0 0-1 0 0,-1 0 0 0 0,1 0 1 0 0,-2 2-1 0 0,-4 23 24 0 0,5-23-23 0 0,1 0 0 0 0,-1 1 0 0 0,0-1 0 0 0,0 0 0 0 0,-1 0 0 0 0,1 0 0 0 0,-1 0-1 0 0,-4 7 1 0 0,2-3 4 0 0,0-1 0 0 0,0 1 0 0 0,0 0-1 0 0,2 0 1 0 0,-1 0 0 0 0,1 0-1 0 0,0 1 1 0 0,0-1 0 0 0,1 1 0 0 0,0-1-1 0 0,1 17 1 0 0,1-21-6 0 0,0 0 0 0 0,0 0 0 0 0,0 0 0 0 0,1 0 0 0 0,-1 0 0 0 0,1 0 0 0 0,0-1 0 0 0,0 1 0 0 0,5 5 0 0 0,-5-6 0 0 0,0 0 0 0 0,1 1 0 0 0,-1-1 0 0 0,-1 1 0 0 0,1-1 0 0 0,0 1 0 0 0,-1 0 0 0 0,0 0 0 0 0,2 5 0 0 0,6 46 0 0 0,-9 77 0 0 0,-19-62 0 0 0,14-48 0 0 0,4-21 0 0 0,0 1 0 0 0,0 0 0 0 0,1-1 0 0 0,-1 1 0 0 0,1 0 0 0 0,-1-1 0 0 0,1 1 0 0 0,0 0 0 0 0,0 0 0 0 0,0-1 0 0 0,0 1 0 0 0,0 0 0 0 0,0 0 0 0 0,0-1 0 0 0,0 1 0 0 0,1 0 0 0 0,-1 0 0 0 0,1-1 0 0 0,-1 1 0 0 0,1 0 0 0 0,0-1 0 0 0,-1 1 0 0 0,1-1 0 0 0,0 1 0 0 0,0-1 0 0 0,0 1 0 0 0,3 1 0 0 0,44 46 0 0 0,-40-43 0 0 0,-1-2 0 0 0,-3-1 0 0 0,3 6 0 0 0,-6-4-92 0 0,-1-5-481 0 0,-6 2-5136 0 0,5-2 5487 0 0,1 0 0 0 0,0 0 0 0 0,-1-1-1 0 0,1 1 1 0 0,0 0 0 0 0,-1 0-1 0 0,1 0 1 0 0,0 0 0 0 0,0-1-1 0 0,-1 1 1 0 0,1 0 0 0 0,-1-1-667 0 0,1 1 666 0 0,0-1 1 0 0,0 1 0 0 0,-1 0-1 0 0,1-1 1 0 0,-14-11-12179 0 0,2 6 4257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33.3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84 596 0 0,'-30'-25'5075'0'0,"26"24"-4039"0"0,1-1 1 0 0,0 0-1 0 0,-1 0 0 0 0,1 0 1 0 0,0-1-1 0 0,0 1 0 0 0,1-1 1 0 0,-1 0-1 0 0,0 0 0 0 0,1 0 1 0 0,0 0-1 0 0,-1 0 0 0 0,1 0 1 0 0,1 0-1 0 0,-1-1 0 0 0,-2-5 1 0 0,-2 2 2328 0 0,10 9-2989 0 0,4 5-2 0 0,-1 0 1 0 0,-1 0-1 0 0,1 1 1 0 0,7 12 0 0 0,-7-11-218 0 0,24 30 140 0 0,3-1 0 0 0,67 59 0 0 0,-99-95-347 0 0,0 0 0 0 0,1 0-1 0 0,-1 0 1 0 0,1 0 0 0 0,0 0 0 0 0,0 0 0 0 0,-1-1 0 0 0,1 1 0 0 0,0-1 0 0 0,0 0 0 0 0,1 0 0 0 0,-1 0 0 0 0,0-1-1 0 0,6 2 1 0 0,-10-3-268 0 0,1 1-1 0 0,-1 0 0 0 0,1 0 0 0 0,0 0 0 0 0,-1 0 0 0 0,1-1 1 0 0,-1 1-1 0 0,1 0 0 0 0,-1 0 0 0 0,1-1 0 0 0,0 1 1 0 0,-1 0-1 0 0,0-2-956 0 0,1 2 956 0 0,-1-1 0 0 0,1 1 0 0 0,0-1 0 0 0,0 1 1 0 0,0 0-1 0 0,-1-1 0 0 0,1 1 0 0 0,0-1 0 0 0,0 1 1 0 0,0-1-1 0 0,0 1 0 0 0,0-1 0 0 0,0 1 0 0 0,0-2 0 0 0,-1-22-13592 0 0,1 16 11104 0 0,0-2 976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34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29 120 852 0 0,'0'-59'5956'0'0,"0"-1"5481"0"0,-3 89-6564 0 0,-4 35-3827 0 0,-2 114 1900 0 0,9-41 673 0 0,0-137-3603 0 0,0 0-1 0 0,0 1 0 0 0,0-1 1 0 0,0 0-1 0 0,0 0 0 0 0,0 0 0 0 0,0 0 1 0 0,0 1-1 0 0,0-1 0 0 0,0 0 1 0 0,0 0-1 0 0,0 0 0 0 0,0 0 0 0 0,0 0 1 0 0,0 1-1 0 0,0-1 0 0 0,0 0 0 0 0,0 0 1 0 0,0 0-1 0 0,0 0 0 0 0,1 0 1 0 0,-1 1-1 0 0,0-1 0 0 0,0 0 0 0 0,0 0 1 0 0,0 0-1 0 0,0 0 0 0 0,0 0 1 0 0,1 0-1 0 0,-1 0 0 0 0,0 0 0 0 0,0 1 1 0 0,0-1-1 0 0,0 0 0 0 0,1 0 0 0 0,-1 0 1 0 0,0 0-1 0 0,0 0 0 0 0,0 0 1 0 0,0 0-1 0 0,1 0 0 0 0,-1 0 0 0 0,0 0 1 0 0,0 0-1 0 0,0 0 0 0 0,0 0 0 0 0,0 0 1 0 0,1 0-1 0 0,-1 0 0 0 0,0 0 1 0 0,0-1-1 0 0,0 1 0 0 0,10-8-5510 0 0,-10 8 5186 0 0,1 0 1 0 0,-1-1 0 0 0,0 1-1 0 0,1-1 1 0 0,-1 1 0 0 0,0-1 0 0 0,0 1-1 0 0,0 0 1 0 0,1-1 0 0 0,-1 1-1 0 0,0-1 1 0 0,0 1 0 0 0,0-1-1 0 0,0 1 1 0 0,0-1 0 0 0,0 1-1 0 0,0-1 1 0 0,0 1 0 0 0,0-1 0 0 0,0 1-1 0 0,0-1 1 0 0,0 1 0 0 0,0 0-1 0 0,-1-1 1 0 0,1 1 0 0 0,0-1-1 0 0,0 1 1 0 0,0-1 0 0 0,-1 1-1 0 0,1-1 1 0 0,0 1 0 0 0,0 0 0 0 0,-1-1-1 0 0,1 1 1 0 0,-1-1-617 0 0,1 1 617 0 0,-1-1-1 0 0,1 1 1 0 0,-1 0 0 0 0,1 0-1 0 0,-1 0 1 0 0,1-1 0 0 0,0 1 0 0 0,-1 0-1 0 0,1 0 1 0 0,-1 0 0 0 0,1 0-1 0 0,-1 0 1 0 0,1 0 0 0 0,-1 0-1 0 0,1 0 1 0 0,-1 0 0 0 0,1 0-1 0 0,-1 0 1 0 0,1 0 0 0 0,-1 0-1 0 0,1 0 1 0 0,-1 0 0 0 0,1 0 0 0 0,0 1-1 0 0,-2-1 1 0 0,-9 4-5284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33.7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146 120 156 0 0,'14'-25'2771'0'0,"-6"11"1561"0"0,0 0 1 0 0,20-25 0 0 0,-15 11 7247 0 0,-26 41-10170 0 0,3-1-881 0 0,2 1 1 0 0,0 0-1 0 0,-13 27 1 0 0,-2 4 99 0 0,-64 125 285 0 0,73-154-1874 0 0,13-15 842 0 0,1 0 1 0 0,-1 0-1 0 0,1 0 1 0 0,-1 0-1 0 0,1 0 0 0 0,-1 0 1 0 0,1 0-1 0 0,0 0 0 0 0,-1 0 1 0 0,1 0-1 0 0,-1 0 1 0 0,1 0-1 0 0,-1 0 0 0 0,1 0 1 0 0,-1 0-1 0 0,1-1 1 0 0,0 1-1 0 0,-1 0 0 0 0,1 0 1 0 0,0-1-1 0 0,-1 1 0 0 0,1 0 1 0 0,-1 0-1 0 0,1-1 1 0 0,0 1-1 0 0,0 0 0 0 0,-1-1 1 0 0,-7-17-6928 0 0,5-8-5172 0 0,-5 5 6112 0 0,7 11 4001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34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79 124 448 0 0,'-43'-32'8254'0'0,"10"-6"6123"0"0,33 38-14327 0 0,0-1-1 0 0,-1 1 0 0 0,1-1 1 0 0,0 1-1 0 0,0-1 0 0 0,0 1 0 0 0,-1-1 1 0 0,1 1-1 0 0,0-1 0 0 0,0 1 1 0 0,0-1-1 0 0,0 0 0 0 0,0 1 0 0 0,0-1 1 0 0,0 1-1 0 0,0-1 0 0 0,0 1 1 0 0,0-1-1 0 0,0 1 0 0 0,0-1 0 0 0,1 1 1 0 0,-1-1-1 0 0,0 1 0 0 0,0-1 1 0 0,1 1-1 0 0,-1-1 0 0 0,0 1 0 0 0,0-1 1 0 0,1 1-1 0 0,-1 0 0 0 0,1-1 1 0 0,-1 1-1 0 0,0-1 0 0 0,1 1 0 0 0,-1 0 1 0 0,1 0-1 0 0,0-1 0 0 0,30-10 2629 0 0,55 2 1968 0 0,-64 7-4155 0 0,121-8-8005 0 0,-127 8 814 0 0,-15 1 5948 0 0,1 1 0 0 0,-1 0 0 0 0,0 0 1 0 0,0-1-1 0 0,1 1 0 0 0,-1 0 0 0 0,0 0 0 0 0,0 0 0 0 0,0 0 0 0 0,1 0 0 0 0,-1 1 0 0 0,0-1 0 0 0,0 0 0 0 0,0 1 1 0 0,1-1-1 0 0,-1 0 0 0 0,0 1 0 0 0,0-1 0 0 0,2 2 0 0 0,5 3-1819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35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126 109 172 0 0,'-5'-45'5873'0'0,"0"-1"4926"0"0,5 45-10621 0 0,0 0 1 0 0,0 1 0 0 0,0-1-1 0 0,0 0 1 0 0,0 1 0 0 0,1-1-1 0 0,-1 0 1 0 0,0 0 0 0 0,0 1-1 0 0,0-1 1 0 0,1 0 0 0 0,-1 1 0 0 0,0-1-1 0 0,1 1 1 0 0,-1-1 0 0 0,0 0-1 0 0,1 1 1 0 0,-1-1 0 0 0,1 1-1 0 0,-1-1 1 0 0,1 1 0 0 0,-1-1-1 0 0,1 1 1 0 0,-1-1 0 0 0,1 1 0 0 0,0 0-1 0 0,-1-1 1 0 0,1 1 0 0 0,1-1-1 0 0,24 2 1395 0 0,-19 2-1518 0 0,1-1 0 0 0,-1 1 0 0 0,0 0 0 0 0,0 0 0 0 0,6 5 0 0 0,-7-4-26 0 0,-1 0 1 0 0,0 0-1 0 0,0 1 0 0 0,0-1 0 0 0,-1 1 1 0 0,0 0-1 0 0,0 0 0 0 0,0 1 1 0 0,0-1-1 0 0,-1 1 0 0 0,0 0 1 0 0,0 0-1 0 0,0 0 0 0 0,1 9 1 0 0,-2-6 18 0 0,0 0-1 0 0,-1 0 1 0 0,0 1 0 0 0,-1-1 0 0 0,0 0 0 0 0,0 1 0 0 0,-1-1 0 0 0,0 0 0 0 0,-3 11-1 0 0,-7 14 151 0 0,-1-1 0 0 0,-1 0-1 0 0,-2-1 1 0 0,-23 38 0 0 0,27-50-80 0 0,-12 22 74 0 0,1-4 16 0 0,-27 66-1 0 0,44-91-192 0 0,1 0-1 0 0,0 1 0 0 0,1-1 1 0 0,0 1-1 0 0,1-1 0 0 0,1 1 1 0 0,0 0-1 0 0,1 0 0 0 0,2 19 0 0 0,5 14-5 0 0,-3 0 0 0 0,-2 0-1 0 0,-8 89 1 0 0,-23 6 138 0 0,17-74-6 0 0,7-47-42 0 0,1 0 1 0 0,1 0-1 0 0,0 1 0 0 0,2-1 0 0 0,3 43 0 0 0,53 213 410 0 0,-52-258-498 0 0,0 1-1 0 0,-1-1 1 0 0,-2 1 0 0 0,0-1-1 0 0,0 1 1 0 0,-5 21-1 0 0,3-21 47 0 0,1 0 0 0 0,1 35-1 0 0,1-14 88 0 0,1-31-89 0 0,-1-1 1 0 0,2 1 0 0 0,-1 0 0 0 0,1 0-1 0 0,1-1 1 0 0,0 0 0 0 0,8 17 0 0 0,7 16 98 0 0,-10-29-123 0 0,-8-12-28 0 0,0 0-1 0 0,0 0 0 0 0,-1 0 0 0 0,1 0 0 0 0,0 0 1 0 0,-1 0-1 0 0,1 0 0 0 0,0 0 0 0 0,-1 0 1 0 0,0 0-1 0 0,1 0 0 0 0,-1 0 0 0 0,0 1 0 0 0,1-1 1 0 0,-1 0-1 0 0,0 2 0 0 0,10 34 187 0 0,-10-36-147 0 0,8 8 205 0 0,-45-29-29547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35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58 120 84 0 0,'-16'-17'3351'0'0,"12"14"-2128"0"0,1-1 0 0 0,-1 1 0 0 0,1 0 0 0 0,0-1 0 0 0,0 0 0 0 0,0 1 0 0 0,0-1 0 0 0,1 0 0 0 0,0-1 0 0 0,0 1 0 0 0,0 0 1 0 0,0-1-1 0 0,0 1 0 0 0,1-1 0 0 0,0 1 0 0 0,-1-8 0 0 0,39 29 1496 0 0,-24-5-2499 0 0,-1-1 0 0 0,0 2 0 0 0,-1-1 0 0 0,-1 2 0 0 0,0-1 0 0 0,-1 2 0 0 0,15 29 0 0 0,22 32 1099 0 0,-42-71-982 0 0,0 1 0 0 0,0-1 0 0 0,-1 1 0 0 0,0 0-1 0 0,0 1 1 0 0,0-1 0 0 0,2 8 0 0 0,-5-14-336 0 0,0 0 0 0 0,0 0 0 0 0,0 1 0 0 0,0-1 0 0 0,1 0 0 0 0,-1 0 0 0 0,0 0 0 0 0,0 0 0 0 0,0 1 0 0 0,1-1 0 0 0,-1 0 0 0 0,0 0 0 0 0,0 0 0 0 0,0 0 0 0 0,1 0 0 0 0,-1 0 0 0 0,0 0 0 0 0,0 0 0 0 0,0 0 0 0 0,1 0 0 0 0,-1 0 0 0 0,0 1 0 0 0,0-1 0 0 0,1 0 0 0 0,-1-1 0 0 0,0 1 0 0 0,0 0 0 0 0,1 0 0 0 0,-1 0 0 0 0,0 0 0 0 0,0 0 0 0 0,0 0 0 0 0,1 0 0 0 0,-1 0 0 0 0,0 0 0 0 0,0 0 0 0 0,0 0 0 0 0,1-1 0 0 0,-1 1 0 0 0,0 0 0 0 0,0 0 0 0 0,0 0 0 0 0,0 0 0 0 0,1-1 0 0 0,-1 1 0 0 0,0 0 0 0 0,21-14 11 0 0,15-15-24 0 0,-6 1 12 0 0,123-124 0 0 0,-114 109 0 0 0,-18 17 0 0 0,-21 26 0 0 0,1 0 0 0 0,-1-1 0 0 0,0 1 0 0 0,1 0 0 0 0,-1 0 0 0 0,0-1 0 0 0,1 1 0 0 0,-1 0 0 0 0,0-1 0 0 0,1 1 0 0 0,-1-1 0 0 0,0 1 0 0 0,0 0 0 0 0,0-1 0 0 0,1 1 0 0 0,-1-1 0 0 0,0 1 0 0 0,0 0 0 0 0,0-1 0 0 0,0 1 0 0 0,0-1 0 0 0,0 1 0 0 0,0-1 0 0 0,0 1 0 0 0,0-1 0 0 0,0 1 0 0 0,0 0 0 0 0,0-1 0 0 0,0 1 0 0 0,0-1 0 0 0,0 1 0 0 0,0-1 0 0 0,-1 1 0 0 0,1 0 0 0 0,0-1 0 0 0,0 1 0 0 0,0-1 0 0 0,-1 1 0 0 0,1 0 0 0 0,0-1 0 0 0,0 1 0 0 0,-1 0 0 0 0,1-1 0 0 0,0 1 0 0 0,-1 0 0 0 0,0-1 0 0 0,-42 3 0 0 0,-71 13 0 0 0,73-9 0 0 0,-69 4 0 0 0,-56 6-346 0 0,163-16-2188 0 0,-5-2 4665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37.86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86 101 392 0 0,'-29'27'9383'0'0,"6"-4"-2447"0"0,22-21-6387 0 0,-1 0 0 0 0,1 0-1 0 0,0-1 1 0 0,-1 1 0 0 0,0 0 0 0 0,1-1 0 0 0,-1 1-1 0 0,0-1 1 0 0,0 0 0 0 0,0 1 0 0 0,0-1 0 0 0,-2 1 0 0 0,4-2-446 0 0,-1 0 0 0 0,1 0 0 0 0,-1-1 0 0 0,1 1 0 0 0,0 0 1 0 0,-1 0-1 0 0,1 0 0 0 0,-1 0 0 0 0,1 0 0 0 0,0-1 1 0 0,-1 1-1 0 0,1 0 0 0 0,-1 0 0 0 0,1-1 0 0 0,0 1 1 0 0,-1 0-1 0 0,1-1 0 0 0,0 1 0 0 0,0 0 0 0 0,-1-1 0 0 0,1 1 1 0 0,0 0-1 0 0,0-1 0 0 0,-1 1 0 0 0,1-1 0 0 0,0 1 1 0 0,0 0-1 0 0,0-1 0 0 0,0 1 0 0 0,0-1 0 0 0,0 1 1 0 0,0-1-1 0 0,0 1 0 0 0,0-1 0 0 0,0 1 0 0 0,0-1 0 0 0,4-29 1589 0 0,22-42-1041 0 0,-18 51-80 0 0,-7 18-559 0 0,0 1 1 0 0,-1 0 0 0 0,1 0 0 0 0,0 0-1 0 0,0-1 1 0 0,1 1 0 0 0,-1 0-1 0 0,0 0 1 0 0,1 1 0 0 0,-1-1-1 0 0,1 0 1 0 0,-1 0 0 0 0,1 1-1 0 0,0-1 1 0 0,0 1 0 0 0,2-2 0 0 0,-3 2-10 0 0,1 1 1 0 0,-1 0-1 0 0,0-1 1 0 0,1 1-1 0 0,-1 0 1 0 0,0 0-1 0 0,1 0 1 0 0,-1 0-1 0 0,0 0 1 0 0,1 0-1 0 0,-1 0 1 0 0,0 0-1 0 0,1 0 1 0 0,-1 1 0 0 0,0-1-1 0 0,0 1 1 0 0,1-1-1 0 0,-1 1 1 0 0,0-1-1 0 0,2 2 1 0 0,1 1-3 0 0,0 0 1 0 0,-1 0-1 0 0,1 0 0 0 0,-1 1 1 0 0,0-1-1 0 0,0 1 0 0 0,0 0 1 0 0,-1 0-1 0 0,1 0 1 0 0,-1 0-1 0 0,0 0 0 0 0,0 0 1 0 0,0 1-1 0 0,1 5 0 0 0,5 10 5 0 0,-6-18-6 0 0,-1 0 1 0 0,0 0 0 0 0,0 1 0 0 0,0-1 0 0 0,0 1 0 0 0,0-1 0 0 0,-1 1 0 0 0,1-1 0 0 0,-1 1 0 0 0,1 3 0 0 0,8 81 451 0 0,-10-86-426 0 0,0 0 0 0 0,-1-1 1 0 0,1 1-1 0 0,0-1 0 0 0,0 1 0 0 0,-1-1 0 0 0,1 1 1 0 0,-1-1-1 0 0,1 0 0 0 0,-1 0 0 0 0,1 1 1 0 0,0-1-1 0 0,-1 0 0 0 0,1 0 0 0 0,-3-1 0 0 0,1 1-18 0 0,0 0 0 0 0,-1 0 0 0 0,1 0 0 0 0,0 1 0 0 0,0 0 0 0 0,0-1 0 0 0,-1 1 0 0 0,-4 2 0 0 0,-2 6 58 0 0,1-1 1 0 0,0 2-1 0 0,0-1 1 0 0,1 1-1 0 0,0 0 1 0 0,-8 17-1 0 0,14-25-55 0 0,1 0-1 0 0,0 0 0 0 0,0 0 1 0 0,0 0-1 0 0,0 0 0 0 0,0 0 1 0 0,0 1-1 0 0,1-1 1 0 0,-1 0-1 0 0,1 1 0 0 0,-1-1 1 0 0,1 0-1 0 0,0 1 0 0 0,0-1 1 0 0,0 0-1 0 0,0 1 0 0 0,1-1 1 0 0,-1 0-1 0 0,1 1 0 0 0,-1-1 1 0 0,1 0-1 0 0,0 0 1 0 0,0 1-1 0 0,0-1 0 0 0,0 0 1 0 0,0 0-1 0 0,0 0 0 0 0,1 0 1 0 0,-1 0-1 0 0,1-1 0 0 0,-1 1 1 0 0,1 0-1 0 0,0-1 0 0 0,-1 1 1 0 0,1-1-1 0 0,0 1 1 0 0,0-1-1 0 0,0 0 0 0 0,0 0 1 0 0,0 0-1 0 0,1 0 0 0 0,-1 0 1 0 0,4 1-1 0 0,37 6-2297 0 0,-23-8-501 0 0,1 0 0 0 0,0-2-1 0 0,29-5 1 0 0,-46 6 1175 0 0,17-2-4982 0 0,-7 9-2182 0 0,-6 4 6739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38.93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230 76 956 0 0,'4'-3'299'0'0,"-2"2"619"0"0,0 1 0 0 0,0-1 0 0 0,0 0 0 0 0,0 0 0 0 0,-1-1 0 0 0,1 1 0 0 0,0 0 0 0 0,-1-1 1 0 0,1 1-1 0 0,-1-1 0 0 0,1 1 0 0 0,2-4 0 0 0,0-5 4090 0 0,-4 9-4843 0 0,1 1 1 0 0,-1-1 0 0 0,0 1 0 0 0,1-1-1 0 0,-1 1 1 0 0,0-1 0 0 0,1 0 0 0 0,-1 1 0 0 0,0-1-1 0 0,0 1 1 0 0,0-1 0 0 0,0 0 0 0 0,1 1-1 0 0,-1-1 1 0 0,0 0 0 0 0,0 1 0 0 0,0-1-1 0 0,0 0 1 0 0,0 1 0 0 0,-1-1 0 0 0,1 0 0 0 0,0 1-1 0 0,0-1 1 0 0,0 1 0 0 0,0-1 0 0 0,-1 0-1 0 0,1 1 1 0 0,0-1 0 0 0,-1 1 0 0 0,1-1 0 0 0,0 1-1 0 0,-1-1 1 0 0,1 1 0 0 0,-1-1 0 0 0,1 1-1 0 0,-1-1 1 0 0,0 0 0 0 0,-2-1-35 0 0,0 0 1 0 0,0-1-1 0 0,-1 1 1 0 0,1 1-1 0 0,-1-1 1 0 0,0 0-1 0 0,1 1 1 0 0,-1 0-1 0 0,0 0 1 0 0,0 0-1 0 0,1 0 1 0 0,-1 1-1 0 0,0-1 1 0 0,0 1-1 0 0,0 0 1 0 0,0 0-1 0 0,0 0 1 0 0,0 1-1 0 0,0 0 0 0 0,0-1 1 0 0,1 1-1 0 0,-1 1 1 0 0,0-1-1 0 0,-5 3 1 0 0,-4 1-64 0 0,0 0 1 0 0,0 1-1 0 0,0 1 0 0 0,1 0 1 0 0,-21 17-1 0 0,28-20-57 0 0,0 0-1 0 0,0 0 1 0 0,0 1-1 0 0,0 0 1 0 0,1 0-1 0 0,0 0 1 0 0,0 1 0 0 0,0-1-1 0 0,1 1 1 0 0,0 0-1 0 0,0 0 1 0 0,0 0 0 0 0,1 1-1 0 0,0-1 1 0 0,0 0-1 0 0,0 1 1 0 0,1-1-1 0 0,0 1 1 0 0,0 0 0 0 0,1-1-1 0 0,0 1 1 0 0,0 0-1 0 0,1 0 1 0 0,-1-1 0 0 0,2 1-1 0 0,-1-1 1 0 0,1 1-1 0 0,0-1 1 0 0,0 1-1 0 0,0-1 1 0 0,1 0 0 0 0,0 0-1 0 0,0 0 1 0 0,1-1-1 0 0,0 1 1 0 0,0-1 0 0 0,0 0-1 0 0,0 0 1 0 0,1 0-1 0 0,5 4 1 0 0,-5-5-8 0 0,0 0 1 0 0,0-1-1 0 0,0 0 0 0 0,1 0 1 0 0,-1 0-1 0 0,1-1 0 0 0,-1 0 1 0 0,1 0-1 0 0,0 0 1 0 0,0-1-1 0 0,0 0 0 0 0,0 0 1 0 0,0 0-1 0 0,0-1 0 0 0,0 0 1 0 0,0 0-1 0 0,0 0 0 0 0,0-1 1 0 0,8-1-1 0 0,-9 1 1 0 0,0 0-1 0 0,1-1 1 0 0,-1 1-1 0 0,0-1 1 0 0,0 0-1 0 0,0-1 1 0 0,0 1 0 0 0,0-1-1 0 0,-1 0 1 0 0,1 0-1 0 0,-1 0 1 0 0,1-1-1 0 0,-1 1 1 0 0,0-1-1 0 0,-1 0 1 0 0,1 0 0 0 0,-1-1-1 0 0,0 1 1 0 0,0-1-1 0 0,0 1 1 0 0,3-9-1 0 0,-5 11 1 0 0,0 1 0 0 0,0-1 0 0 0,0 0-1 0 0,-1 0 1 0 0,1 0 0 0 0,0 0 0 0 0,-1 0-1 0 0,0 0 1 0 0,0-1 0 0 0,1 1 0 0 0,-1 0 0 0 0,0 0-1 0 0,-1 0 1 0 0,1 0 0 0 0,0 0 0 0 0,0 0-1 0 0,-1 0 1 0 0,0 0 0 0 0,1 0 0 0 0,-1 0 0 0 0,0 0-1 0 0,0 0 1 0 0,0 0 0 0 0,0 0 0 0 0,0 1-1 0 0,0-1 1 0 0,-1 0 0 0 0,1 1 0 0 0,0-1 0 0 0,-1 1-1 0 0,1 0 1 0 0,-1-1 0 0 0,0 1 0 0 0,0 0-1 0 0,1 0 1 0 0,-1 0 0 0 0,0 0 0 0 0,0 0 0 0 0,0 0-1 0 0,0 1 1 0 0,-3-2 0 0 0,-3 1-6 0 0,1-1 1 0 0,0 1-1 0 0,-1 1 1 0 0,1 0-1 0 0,-1 0 1 0 0,1 0-1 0 0,-1 1 1 0 0,1 0-1 0 0,0 0 1 0 0,-12 4-1 0 0,12-2-67 0 0,0-1 0 0 0,0 1-1 0 0,0 1 1 0 0,1-1 0 0 0,-12 9-1 0 0,17-12-76 0 0,0 1 0 0 0,0 0-1 0 0,0 0 1 0 0,0 0 0 0 0,0 0-1 0 0,0 0 1 0 0,0 0 0 0 0,0 0 0 0 0,0 0-1 0 0,0 0 1 0 0,1 0 0 0 0,-1 0-1 0 0,1 1 1 0 0,-1-1 0 0 0,1 0 0 0 0,-1 0-1 0 0,1 1 1 0 0,-1-1 0 0 0,1 1 0 0 0,0-1-1 0 0,0 0 1 0 0,0 1 0 0 0,0-1-1 0 0,0 0 1 0 0,0 1 0 0 0,0-1 0 0 0,0 0-1 0 0,1 1 1 0 0,-1-1 0 0 0,0 0-1 0 0,1 1 1 0 0,-1-1 0 0 0,1 0 0 0 0,-1 1-1 0 0,1-1 1 0 0,0 0 0 0 0,0 0-1 0 0,-1 0 1 0 0,1 0 0 0 0,0 0 0 0 0,1 1-1 0 0,3 3-1223 0 0,1 0-1 0 0,-1-1 0 0 0,1 0 0 0 0,0 0 0 0 0,0 0 0 0 0,0-1 0 0 0,0 1 0 0 0,1-2 1 0 0,-1 1-1 0 0,1-1 0 0 0,0 0 0 0 0,0 0 0 0 0,12 1 0 0 0,-10-1 124 0 0,19 4-549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39.30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34 115 252 0 0,'13'-45'4530'0'0,"-7"-25"11025"0"0,-8 73-15378 0 0,0 0-1 0 0,0-1 0 0 0,0 1 1 0 0,0 0-1 0 0,1 0 0 0 0,-1 0 1 0 0,1 1-1 0 0,0-1 0 0 0,0 0 1 0 0,0 0-1 0 0,0 1 0 0 0,0 3 0 0 0,-1-2 2 0 0,-9 25 229 0 0,8-25-351 0 0,1 0 0 0 0,-1 1 0 0 0,1 0 0 0 0,1-1 1 0 0,-1 1-1 0 0,1 0 0 0 0,0 0 0 0 0,0 7 1 0 0,-1 13 94 0 0,1-21-110 0 0,0-1 1 0 0,1 1-1 0 0,0-1 1 0 0,0 1-1 0 0,0-1 1 0 0,0 1-1 0 0,2 8 1 0 0,-1-9-16 0 0,0 0 0 0 0,0 0 1 0 0,0 0-1 0 0,0 0 0 0 0,1 0 0 0 0,0-1 0 0 0,0 1 1 0 0,0 0-1 0 0,0-1 0 0 0,0 1 0 0 0,1-1 1 0 0,-1 0-1 0 0,1 0 0 0 0,0 0 0 0 0,0 0 0 0 0,0 0 1 0 0,0-1-1 0 0,1 0 0 0 0,-1 1 0 0 0,1-1 1 0 0,-1 0-1 0 0,1 0 0 0 0,0-1 0 0 0,0 1 1 0 0,0-1-1 0 0,0 0 0 0 0,0 0 0 0 0,0 0 0 0 0,0-1 1 0 0,0 1-1 0 0,0-1 0 0 0,0 0 0 0 0,0 0 1 0 0,0-1-1 0 0,0 1 0 0 0,0-1 0 0 0,1 0 0 0 0,-1 0 1 0 0,-1 0-1 0 0,1 0 0 0 0,6-4 0 0 0,-6 4 24 0 0,0 0-1 0 0,-1-1 0 0 0,1 1 0 0 0,-1-1 0 0 0,1 0 1 0 0,-1 0-1 0 0,0 0 0 0 0,1-1 0 0 0,-1 1 1 0 0,-1-1-1 0 0,1 0 0 0 0,0 0 0 0 0,-1 0 0 0 0,1 0 1 0 0,-1 0-1 0 0,0 0 0 0 0,0-1 0 0 0,0 1 1 0 0,0-1-1 0 0,-1 0 0 0 0,1 1 0 0 0,-1-1 0 0 0,0 0 1 0 0,1-6-1 0 0,-2 1 4 0 0,-1 0 0 0 0,0 0 0 0 0,0 0 0 0 0,-1 0 0 0 0,0 0 0 0 0,0 0 0 0 0,-1 1 0 0 0,-1-1 0 0 0,-5-10-1 0 0,-6-11-1367 0 0,1 17-3167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39.68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30 52 1092 0 0,'4'-10'4673'0'0,"-7"3"44"0"0,-3-14 9620 0 0,3 8-10649 0 0,21 53-31611 0 0</inkml:trace>
  <inkml:trace contextRef="#ctx0" brushRef="#br0" timeOffset="1">78 150 36 0 0,'-5'19'5277'0'0,"4"-18"-4400"0"0,0 1 0 0 0,-1-1-1 0 0,1 0 1 0 0,0 1 0 0 0,-1-1-1 0 0,1 0 1 0 0,-1 0-1 0 0,1 0 1 0 0,-1 0 0 0 0,1 0-1 0 0,-1 0 1 0 0,0-1 0 0 0,-2 2-1 0 0,-26 0 9573 0 0,12-8-8686 0 0,16 2-5847 0 0,2 3 3829 0 0,0 1-1 0 0,0 0 1 0 0,0-1 0 0 0,0 1-1 0 0,0 0 1 0 0,0-1 0 0 0,0 1 0 0 0,0 0-1 0 0,0-1 1 0 0,1 1 0 0 0,-1 0 0 0 0,0-1-1 0 0,0 1 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40.842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72 211 460 0 0,'-37'22'20394'0'0,"35"-22"-20140"0"0,1 0-1 0 0,0 0 1 0 0,-1 0-1 0 0,1 0 1 0 0,0 0 0 0 0,-1 0-1 0 0,1 0 1 0 0,0-1 0 0 0,-1 1-1 0 0,1 0 1 0 0,0-1-1 0 0,0 1 1 0 0,-1-1 0 0 0,1 0-1 0 0,0 1 1 0 0,0-1 0 0 0,0 0-1 0 0,0 0 1 0 0,0 0-1 0 0,0 0 1 0 0,0 0 0 0 0,0 0-1 0 0,0 0 1 0 0,-1-1 0 0 0,2 0-91 0 0,-1 0 1 0 0,0 0-1 0 0,1 0 1 0 0,-1 0-1 0 0,1 0 1 0 0,0-1 0 0 0,0 1-1 0 0,0 0 1 0 0,0 0-1 0 0,0 0 1 0 0,0 0-1 0 0,1-1 1 0 0,0-2 0 0 0,4-10-144 0 0,0 1 0 0 0,1 0 0 0 0,12-21 0 0 0,-12 23 380 0 0,-2 3-383 0 0,1-1 1 0 0,0 1-1 0 0,1 0 1 0 0,0 1 0 0 0,0 0-1 0 0,1-1 1 0 0,0 2-1 0 0,14-13 1 0 0,-19 19-19 0 0,0 0 0 0 0,0 0 0 0 0,0 0 1 0 0,1 1-1 0 0,-1-1 0 0 0,0 1 0 0 0,0-1 1 0 0,0 1-1 0 0,0 0 0 0 0,0 0 0 0 0,1 0 1 0 0,-1 0-1 0 0,0 0 0 0 0,0 0 0 0 0,0 1 1 0 0,0-1-1 0 0,1 1 0 0 0,-1 0 0 0 0,0-1 1 0 0,0 1-1 0 0,0 0 0 0 0,0 0 0 0 0,-1 0 1 0 0,1 0-1 0 0,0 1 0 0 0,0-1 0 0 0,-1 1 1 0 0,1-1-1 0 0,0 1 0 0 0,1 2 0 0 0,2 1 1 0 0,-1 1-1 0 0,0-1 1 0 0,0 1 0 0 0,0 0-1 0 0,-1 0 1 0 0,0 0-1 0 0,0 1 1 0 0,2 6-1 0 0,12 25 3 0 0,-14-34 1 0 0,-1 1 0 0 0,1-1 0 0 0,-1 1 0 0 0,0 0 0 0 0,0 0 0 0 0,-1 0 0 0 0,1 0 0 0 0,-1 0 0 0 0,0 0 0 0 0,0 7 0 0 0,-1-12-1 0 0,0 1 0 0 0,-1-1-1 0 0,1 0 1 0 0,0 1 0 0 0,0-1 0 0 0,0 1-1 0 0,0-1 1 0 0,-1 0 0 0 0,1 1-1 0 0,0-1 1 0 0,0 0 0 0 0,-1 1 0 0 0,1-1-1 0 0,0 0 1 0 0,-1 1 0 0 0,1-1 0 0 0,0 0-1 0 0,-1 1 1 0 0,1-1 0 0 0,0 0 0 0 0,-1 0-1 0 0,1 0 1 0 0,-1 1 0 0 0,1-1 0 0 0,0 0-1 0 0,-1 0 1 0 0,1 0 0 0 0,-1 0-1 0 0,1 0 1 0 0,-1 0 0 0 0,1 0 0 0 0,0 0-1 0 0,-1 0 1 0 0,0 0 0 0 0,-26-1 24 0 0,-4 0-21 0 0,23 3 7 0 0,0 1-1 0 0,1-1 1 0 0,-1 1 0 0 0,0 1-1 0 0,1 0 1 0 0,-1 0 0 0 0,1 0 0 0 0,0 1-1 0 0,1 0 1 0 0,-7 6 0 0 0,9-7 11 0 0,0-1 1 0 0,0 1-1 0 0,0 0 0 0 0,1 1 1 0 0,-1-1-1 0 0,1 0 1 0 0,0 1-1 0 0,1 0 1 0 0,-1 0-1 0 0,1 0 1 0 0,0 0-1 0 0,0 0 1 0 0,0 0-1 0 0,1 1 1 0 0,0-1-1 0 0,-1 9 0 0 0,2-11-10 0 0,0-1 0 0 0,0 1-1 0 0,0-1 1 0 0,1 1 0 0 0,-1-1-1 0 0,1 1 1 0 0,-1 0-1 0 0,1-1 1 0 0,0 0 0 0 0,0 1-1 0 0,0-1 1 0 0,1 0 0 0 0,-1 1-1 0 0,0-1 1 0 0,1 0-1 0 0,0 0 1 0 0,-1 0 0 0 0,1 0-1 0 0,0 0 1 0 0,0-1 0 0 0,4 4-1 0 0,-1-2 40 0 0,0-1 0 0 0,1 1 0 0 0,-1-1 0 0 0,1 0 0 0 0,-1-1 0 0 0,1 1-1 0 0,0-1 1 0 0,0 0 0 0 0,9 0 0 0 0,4-1-562 0 0,1 0 1 0 0,0-2-1 0 0,0 0 0 0 0,0-1 1 0 0,21-7-1 0 0,-8-5-6064 0 0,-31 15 5604 0 0,0-1 1 0 0,0 0-1 0 0,-1 0 0 0 0,1 0 0 0 0,-1 0 0 0 0,1 0 0 0 0,-1 0 0 0 0,1 0 1 0 0,-1-1-1 0 0,1 1 0 0 0,-1-1 0 0 0,0 1 0 0 0,0-1 0 0 0,0 1 0 0 0,2-4 1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42.0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69 55 988 0 0,'2'-1'993'0'0,"0"0"0"0"0,0 0 0 0 0,0-1 0 0 0,0 1 0 0 0,0-1 0 0 0,0 1 0 0 0,-1-1 0 0 0,1 0 0 0 0,-1 0 0 0 0,1 0 0 0 0,-1 0 0 0 0,0 0 0 0 0,1 0 0 0 0,-1 0 0 0 0,0 0 0 0 0,0-1 0 0 0,1-4 0 0 0,-3 7-870 0 0,1-1-1 0 0,0 1 1 0 0,0-1 0 0 0,-1 1 0 0 0,1 0 0 0 0,0-1 0 0 0,-1 1 0 0 0,1-1-1 0 0,-1 1 1 0 0,1 0 0 0 0,-1-1 0 0 0,1 1 0 0 0,-1 0 0 0 0,1 0 0 0 0,-1-1 0 0 0,1 1-1 0 0,-1 0 1 0 0,1 0 0 0 0,-1 0 0 0 0,1 0 0 0 0,-1 0 0 0 0,1 0 0 0 0,-1-1-1 0 0,1 1 1 0 0,-1 0 0 0 0,1 0 0 0 0,-1 1 0 0 0,0-1 0 0 0,1 0 0 0 0,-1 0-1 0 0,1 0 1 0 0,-1 0 0 0 0,1 0 0 0 0,-1 1 0 0 0,0-1 0 0 0,-20 6 716 0 0,17-3-795 0 0,0-1 1 0 0,1 1 0 0 0,-1 0 0 0 0,0 0 0 0 0,1 0 0 0 0,0 1-1 0 0,0-1 1 0 0,0 1 0 0 0,0 0 0 0 0,1 0 0 0 0,-1 0 0 0 0,1 0-1 0 0,0 0 1 0 0,0 0 0 0 0,1 1 0 0 0,-1-1 0 0 0,-1 7 0 0 0,1 5-24 0 0,-1 0 0 0 0,2 0 0 0 0,0 25 1 0 0,1-39-20 0 0,0 1 0 0 0,0 0 1 0 0,0 0-1 0 0,1 0 1 0 0,-1-1-1 0 0,1 1 1 0 0,0 0-1 0 0,0 0 0 0 0,0-1 1 0 0,0 1-1 0 0,0-1 1 0 0,0 1-1 0 0,1-1 0 0 0,-1 1 1 0 0,1-1-1 0 0,0 0 1 0 0,0 0-1 0 0,-1 0 1 0 0,2 0-1 0 0,-1 0 0 0 0,0 0 1 0 0,0 0-1 0 0,0-1 1 0 0,1 1-1 0 0,-1-1 0 0 0,1 1 1 0 0,-1-1-1 0 0,1 0 1 0 0,0 0-1 0 0,-1 0 1 0 0,1-1-1 0 0,0 1 0 0 0,0-1 1 0 0,-1 1-1 0 0,1-1 1 0 0,6 0-1 0 0,-3 0 1 0 0,1 0 1 0 0,0-1-1 0 0,-1 1 1 0 0,1-1-1 0 0,0-1 1 0 0,-1 1-1 0 0,0-1 0 0 0,1 0 1 0 0,-1-1-1 0 0,0 1 1 0 0,0-1-1 0 0,0-1 0 0 0,0 1 1 0 0,7-7-1 0 0,-2 0 11 0 0,-2 1-1 0 0,1-2 0 0 0,-1 0 0 0 0,-1 0 1 0 0,0 0-1 0 0,-1-1 0 0 0,9-17 0 0 0,-5-9 262 0 0,-14 31-181 0 0,-5 13-25 0 0,-8 15 29 0 0,14-19-79 0 0,0 3 8 0 0,0-1 1 0 0,0 0-1 0 0,1 1 0 0 0,0-1 1 0 0,0 1-1 0 0,0-1 0 0 0,0 1 0 0 0,0-1 1 0 0,1 1-1 0 0,0 0 0 0 0,0-1 1 0 0,1 1-1 0 0,-1-1 0 0 0,1 1 1 0 0,0 0-1 0 0,0-1 0 0 0,0 1 0 0 0,1-1 1 0 0,-1 0-1 0 0,1 0 0 0 0,0 1 1 0 0,0-1-1 0 0,1 0 0 0 0,-1 0 0 0 0,1-1 1 0 0,0 1-1 0 0,0-1 0 0 0,0 1 1 0 0,1-1-1 0 0,-1 0 0 0 0,1 0 1 0 0,-1 0-1 0 0,1-1 0 0 0,7 4 0 0 0,-2-3 65 0 0,-1 0 0 0 0,1-1 0 0 0,-1 0 0 0 0,1-1-1 0 0,0 0 1 0 0,0 0 0 0 0,-1-1 0 0 0,1 0 0 0 0,0 0-1 0 0,0-1 1 0 0,0-1 0 0 0,-1 1 0 0 0,1-1-1 0 0,13-5 1 0 0,-18 5-49 0 0,-1 1 0 0 0,1 0 0 0 0,0-1-1 0 0,-1 0 1 0 0,0 0 0 0 0,1 0 0 0 0,-1 0-1 0 0,0-1 1 0 0,0 1 0 0 0,0-1 0 0 0,0 0-1 0 0,0 0 1 0 0,-1 0 0 0 0,1 0 0 0 0,-1 0 0 0 0,0 0-1 0 0,0-1 1 0 0,0 1 0 0 0,-1-1 0 0 0,1 0-1 0 0,-1 1 1 0 0,0-1 0 0 0,0 0 0 0 0,0 0-1 0 0,0 0 1 0 0,-1 0 0 0 0,1 0 0 0 0,-1 0-1 0 0,0 0 1 0 0,0 1 0 0 0,-1-1 0 0 0,1 0 0 0 0,-1 0-1 0 0,-1-5 1 0 0,-2-8-1 0 0,3 10-131 0 0,-1 0 0 0 0,1 1 0 0 0,-1-1-1 0 0,-1 1 1 0 0,1-1 0 0 0,-1 1 0 0 0,0 0 0 0 0,-1 0 0 0 0,1 0-1 0 0,-9-10 1 0 0,-14-5-2947 0 0,9 15-676 0 0,3 7-3286 0 0,14 0 6740 0 0,0-1 0 0 0,-1 1 0 0 0,1-1 1 0 0,0 1-1 0 0,-1-1 0 0 0,1 1 1 0 0,0 0-1 0 0,0-1 0 0 0,0 1 0 0 0,-1-1 1 0 0,1 1-1 0 0,0 0 0 0 0,0-1 0 0 0,0 1 1 0 0,0 0-1 0 0,0-1 0 0 0,0 1 0 0 0,0 0 1 0 0,0-1-1 0 0,1 1 0 0 0,-1 0 0 0 0,0-1 1 0 0,0 1-1 0 0,0-1 0 0 0,1 1 1 0 0,-1 0-1 0 0,0-1 0 0 0,1 1 0 0 0,12 23-1938 0 0,-10-18 1515 0 0,14 48 2209 0 0,-15-47-421 0 0,-1 1-1 0 0,-1 0 1 0 0,0-1 0 0 0,0 1 0 0 0,0 0-1 0 0,-1-1 1 0 0,0 1 0 0 0,-4 13-1 0 0,-4 60 5753 0 0,4-48-6104 0 0,1 0-1 0 0,1 66 1 0 0,3-80-865 0 0,7 20-966 0 0,-7-38 806 0 0,0 0 0 0 0,1 0 0 0 0,-1 0 0 0 0,0 1 0 0 0,1-1-1 0 0,-1 0 1 0 0,1 0 0 0 0,-1 0 0 0 0,1 0 0 0 0,0 0 0 0 0,-1 0 0 0 0,1-1 0 0 0,0 1 0 0 0,0 0 0 0 0,0 0 0 0 0,0 0-1 0 0,-1-1 1 0 0,1 1 0 0 0,0 0 0 0 0,0-1 0 0 0,0 1 0 0 0,1-1 0 0 0,-1 1 0 0 0,0-1 0 0 0,2 1 0 0 0,16-10-5658 0 0,8-19 3175 0 0,-22 22 1708 0 0,16-17-657 0 0,-7 8 1685 0 0,-1 0 0 0 0,0 0 1 0 0,-1-1-1 0 0,10-19 0 0 0,3-4 3263 0 0,-21 35-2035 0 0,-1-1-1 0 0,1 1 0 0 0,-1-1 1 0 0,0 0-1 0 0,0 0 0 0 0,-1 0 1 0 0,0-1-1 0 0,0 1 0 0 0,0-1 0 0 0,0 1 1 0 0,-1-1-1 0 0,1-8 0 0 0,-2 13-1139 0 0,0 1-1 0 0,0 0 1 0 0,0 0-1 0 0,0-1 1 0 0,0 1-1 0 0,0 0 1 0 0,0 0-1 0 0,0-1 1 0 0,0 1-1 0 0,0 0 1 0 0,0-1-1 0 0,0 1 1 0 0,-1 0-1 0 0,1 0 1 0 0,0 0-1 0 0,0-1 1 0 0,0 1-1 0 0,0 0 0 0 0,-1 0 1 0 0,1-1-1 0 0,0 1 1 0 0,0 0-1 0 0,0 0 1 0 0,-1 0-1 0 0,1 0 1 0 0,0 0-1 0 0,0-1 1 0 0,-1 1-1 0 0,1 0 1 0 0,0 0-1 0 0,-1 0 1 0 0,1 0-1 0 0,0 0 1 0 0,0 0-1 0 0,-1 0 1 0 0,1 0-1 0 0,0 0 1 0 0,0 0-1 0 0,-1 0 1 0 0,1 0-1 0 0,0 0 1 0 0,-1 0-1 0 0,1 0 1 0 0,0 0-1 0 0,0 0 1 0 0,-1 0-1 0 0,1 1 1 0 0,0-1-1 0 0,0 0 1 0 0,-1 0-1 0 0,1 0 1 0 0,0 0-1 0 0,0 1 0 0 0,-1-1 1 0 0,1 0-1 0 0,0 0 1 0 0,0 0-1 0 0,0 1 1 0 0,0-1-1 0 0,-1 0 1 0 0,1 0-1 0 0,0 1 1 0 0,0-1-1 0 0,0 0 1 0 0,0 0-1 0 0,0 1 1 0 0,0-1-1 0 0,-17 18 1774 0 0,13-11-1785 0 0,-1 0 0 0 0,1 0 0 0 0,0 0 0 0 0,1 1 0 0 0,0-1-1 0 0,0 1 1 0 0,0 0 0 0 0,1 0 0 0 0,0 0 0 0 0,1 0 0 0 0,0 0 0 0 0,0 0 0 0 0,1 0 0 0 0,0 1 0 0 0,0-1 0 0 0,1 0 0 0 0,0 0 0 0 0,0 0 0 0 0,1 0 0 0 0,0 0-1 0 0,1 0 1 0 0,-1 0 0 0 0,2-1 0 0 0,-1 1 0 0 0,1-1 0 0 0,0 0 0 0 0,7 10 0 0 0,-7-14-140 0 0,0 1 0 0 0,0-1 0 0 0,0 0 0 0 0,1 0 0 0 0,0-1 0 0 0,-1 1-1 0 0,1-1 1 0 0,0 0 0 0 0,0 0 0 0 0,0 0 0 0 0,0-1 0 0 0,0 0 0 0 0,0 0 0 0 0,1 0 0 0 0,-1-1 0 0 0,0 1 0 0 0,10-2 0 0 0,1 0-731 0 0,0-1 1 0 0,0 0 0 0 0,-1-1 0 0 0,26-9 0 0 0,-4-9-10659 0 0,-33 18 9978 0 0,-1 0 1 0 0,1 0 0 0 0,1 0 0 0 0,-1 1-1 0 0,0 0 1 0 0,0 0 0 0 0,1 0-1 0 0,5-1 1 0 0,18-3-577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36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46 224 0 0,'6'1'3951'0'0,"17"4"12866"0"0,-23-4-16720 0 0,1 1-89 0 0,-1-1 0 0 0,0 1 0 0 0,0-1 0 0 0,0 0-1 0 0,0 1 1 0 0,0-1 0 0 0,0 1 0 0 0,0-1 0 0 0,0 0-1 0 0,-1 1 1 0 0,1-1 0 0 0,0 0 0 0 0,-1 1 0 0 0,1-1 0 0 0,-1 0-1 0 0,0 1 1 0 0,1-1 0 0 0,-1 0 0 0 0,0 0 0 0 0,0 0-1 0 0,-1 2 1 0 0,0-3 689 0 0,12-10 552 0 0,0-56 4123 0 0,-5 58-4154 0 0,-1 21-406 0 0,6 177 352 0 0,9-27-568 0 0,-9-82-2523 0 0,-10-84 669 0 0,0 0 0 0 0,1 0 0 0 0,-1 0-1 0 0,1 0 1 0 0,-1 0 0 0 0,1 0 0 0 0,0 1 0 0 0,0-1 0 0 0,0 0-1 0 0,1 0 1 0 0,-1 1 0 0 0,1-1 0 0 0,-1 1 0 0 0,1-1 0 0 0,4-3-1 0 0,11-21-6487 0 0,-15 16 5657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44.5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68 115 268 0 0,'-42'-54'10743'0'0,"38"50"-9458"0"0,1-1-1 0 0,0 1 1 0 0,1-1 0 0 0,-1 0 0 0 0,1 0-1 0 0,0 0 1 0 0,0 0 0 0 0,1 0-1 0 0,-1 0 1 0 0,0-7 0 0 0,5 22-844 0 0,0 0 1 0 0,0 0-1 0 0,1 0 0 0 0,7 13 0 0 0,14 34-324 0 0,23 94 64 0 0,-21-48 17 0 0,-26-103-188 0 0,-1 1 0 0 0,1 0 1 0 0,-1 0-1 0 0,1-1 0 0 0,-1 1 1 0 0,0 0-1 0 0,1 0 1 0 0,-1 0-1 0 0,0-1 0 0 0,0 1 1 0 0,0 0-1 0 0,0 0 1 0 0,0 0-1 0 0,1 0 0 0 0,-1 0 1 0 0,-1-1-1 0 0,1 1 1 0 0,0 0-1 0 0,0 0 0 0 0,0 0 1 0 0,0 0-1 0 0,-1-1 0 0 0,1 1 1 0 0,0 0-1 0 0,-1 0 1 0 0,1 0-1 0 0,0-1 0 0 0,-1 1 1 0 0,1 0-1 0 0,-1-1 1 0 0,0 1-1 0 0,1 0 0 0 0,-1-1 1 0 0,0 1-1 0 0,0 0 4 0 0,0-1-1 0 0,0 0 1 0 0,0 0-1 0 0,0 0 1 0 0,-1 0 0 0 0,1-1-1 0 0,0 1 1 0 0,0 0 0 0 0,0 0-1 0 0,0-1 1 0 0,0 1-1 0 0,0-1 1 0 0,0 1 0 0 0,0 0-1 0 0,0-1 1 0 0,0 0-1 0 0,0 1 1 0 0,1-1 0 0 0,-1 0-1 0 0,0 1 1 0 0,0-1-1 0 0,1 0 1 0 0,-2-1 0 0 0,0-3-9 0 0,0 0 0 0 0,0 1 1 0 0,0-1-1 0 0,1-1 0 0 0,-1 1 0 0 0,1 0 1 0 0,0 0-1 0 0,1 0 0 0 0,0 0 1 0 0,0-1-1 0 0,0 1 0 0 0,0 0 1 0 0,2-9-1 0 0,-1-10 5 0 0,0 14-9 0 0,1 1 1 0 0,0 0-1 0 0,0 0 0 0 0,0-1 1 0 0,1 1-1 0 0,1 1 1 0 0,0-1-1 0 0,0 0 1 0 0,0 1-1 0 0,9-11 1 0 0,-7 9-3 0 0,1 0 1 0 0,1 1 0 0 0,-1 0-1 0 0,2 0 1 0 0,-1 1-1 0 0,1 0 1 0 0,0 0 0 0 0,13-7-1 0 0,-19 13 1 0 0,-1 1 0 0 0,1-1 0 0 0,0 1 0 0 0,0 0 0 0 0,0 0 0 0 0,0 0 0 0 0,0 0 0 0 0,0 1 0 0 0,0-1 0 0 0,1 1 0 0 0,-1-1-1 0 0,0 1 1 0 0,0 0 0 0 0,0 1 0 0 0,0-1 0 0 0,1 0 0 0 0,-1 1 0 0 0,0 0 0 0 0,0-1 0 0 0,0 1 0 0 0,0 1 0 0 0,0-1 0 0 0,0 0 0 0 0,-1 1 0 0 0,1-1-1 0 0,0 1 1 0 0,-1 0 0 0 0,1 0 0 0 0,2 3 0 0 0,0 0-1 0 0,0 1 1 0 0,0-1-1 0 0,-1 1 0 0 0,0 0 0 0 0,0 1 0 0 0,-1-1 0 0 0,0 0 1 0 0,0 1-1 0 0,0 0 0 0 0,-1 0 0 0 0,3 12 0 0 0,3 12 1 0 0,2 13 0 0 0,-6-11 6 0 0,-4-31 15 0 0,1 1 1 0 0,0 0 0 0 0,-1-1-1 0 0,0 1 1 0 0,1 0 0 0 0,-1 0-1 0 0,0-1 1 0 0,0 1 0 0 0,-1 0-1 0 0,1 0 1 0 0,-1-1 0 0 0,1 1 0 0 0,-1 0-1 0 0,-2 4 1 0 0,2-4-1 0 0,-7 11 652 0 0,8-14-658 0 0,-1 0-1 0 0,1 0 0 0 0,0 0 0 0 0,-1 0 0 0 0,1 1 0 0 0,-1-1 0 0 0,1 0 1 0 0,0 0-1 0 0,-1 0 0 0 0,1 0 0 0 0,0 0 0 0 0,-1 0 0 0 0,1 0 1 0 0,-1 0-1 0 0,1 0 0 0 0,0 0 0 0 0,-1 0 0 0 0,1 0 0 0 0,0-1 1 0 0,-1 1-1 0 0,1 0 0 0 0,0 0 0 0 0,-1 0 0 0 0,1 0 0 0 0,0 0 0 0 0,-1-1 1 0 0,1 1-1 0 0,0 0 0 0 0,-1 0 0 0 0,1-1 0 0 0,0 1 0 0 0,0 0 1 0 0,-1-1-1 0 0,1 1 0 0 0,0 0 0 0 0,0 0 0 0 0,0-1 0 0 0,-1 1 0 0 0,1-1 1 0 0,0 1-1 0 0,0 0 0 0 0,0-1 0 0 0,0 1 0 0 0,0-1 0 0 0,-1-1 0 0 0,-1 0-5 0 0,0 0 0 0 0,1 0 0 0 0,-1 0 0 0 0,1-1 0 0 0,-1 1 0 0 0,1 0 0 0 0,0-1 0 0 0,0 0 0 0 0,0 1 0 0 0,0-1 1 0 0,1 1-1 0 0,-1-1 0 0 0,1 0 0 0 0,-1 0 0 0 0,1 1 0 0 0,0-1 0 0 0,0 0 0 0 0,0 1 0 0 0,1-1 0 0 0,-1 0 0 0 0,1 0 0 0 0,-1 1 0 0 0,1-1 0 0 0,0 1 0 0 0,0-1 0 0 0,0 0 0 0 0,3-3 0 0 0,5-6-83 0 0,1-1 1 0 0,1 2-1 0 0,-1 0 0 0 0,2 0 1 0 0,0 1-1 0 0,0 0 0 0 0,1 1 0 0 0,0 1 1 0 0,1 0-1 0 0,16-7 0 0 0,-14 5-92 0 0,-12 8 133 0 0,0 1 1 0 0,0-1-1 0 0,0 1 1 0 0,0 0-1 0 0,1 0 1 0 0,-1 0-1 0 0,7 0 1 0 0,-7 0 22 0 0,1 1 0 0 0,-1-1 1 0 0,0 0-1 0 0,1 0 0 0 0,-1 0 1 0 0,0-1-1 0 0,7-2 0 0 0,-11 4 13 0 0,-1 0 1 0 0,1 0-1 0 0,0 0 0 0 0,0 0 0 0 0,0 1 0 0 0,0-1 0 0 0,0 0 0 0 0,-1 0 1 0 0,1 0-1 0 0,0 1 0 0 0,0-1 0 0 0,0 0 0 0 0,0 0 0 0 0,0 1 0 0 0,0-1 1 0 0,0 0-1 0 0,0 0 0 0 0,0 0 0 0 0,0 1 0 0 0,0-1 0 0 0,0 0 0 0 0,0 0 1 0 0,0 1-1 0 0,0-1 0 0 0,0 0 0 0 0,0 0 0 0 0,0 1 0 0 0,0-1 0 0 0,0 0 0 0 0,0 0 1 0 0,0 1-1 0 0,0-1 0 0 0,1 0 0 0 0,-1 0 0 0 0,0 0 0 0 0,0 1 0 0 0,0-1 1 0 0,0 0-1 0 0,0 0 0 0 0,1 0 0 0 0,-1 0 0 0 0,0 1 0 0 0,0-1 0 0 0,0 0 1 0 0,1 0-1 0 0,-1 0 0 0 0,0 0 0 0 0,0 0 0 0 0,0 0 0 0 0,1 0 0 0 0,-1 0 1 0 0,0 0-1 0 0,0 1 0 0 0,1-1 0 0 0,-1 0 0 0 0,0 0 0 0 0,0 0 0 0 0,1 0 1 0 0,-1 0-1 0 0,0-1 0 0 0,0 1 0 0 0,1 0 0 0 0,-1 0 0 0 0,0 0 0 0 0,0 0 0 0 0,0 0 1 0 0,1 0-1 0 0,-1 0 0 0 0,0-1 0 0 0,0 3 61 0 0,-4 5 100 0 0,0 1 0 0 0,0 0 1 0 0,1 1-1 0 0,0-1 0 0 0,0 1 1 0 0,1-1-1 0 0,0 1 0 0 0,0 0 1 0 0,0 10-1 0 0,-4 17 230 0 0,5-22-293 0 0,0 0 0 0 0,1 0 0 0 0,0 0 0 0 0,1 0 0 0 0,1 0 0 0 0,0 0 0 0 0,1 0 1 0 0,1 0-1 0 0,0-1 0 0 0,1 1 0 0 0,11 22 0 0 0,-12-21-95 0 0,-4-14-7 0 0,-1-1 0 0 0,1 0 0 0 0,0 1 0 0 0,0-1 0 0 0,0 1 0 0 0,0-1 0 0 0,1 1 0 0 0,-1-1-1 0 0,0 1 1 0 0,0-1 0 0 0,0 1 0 0 0,0-1 0 0 0,0 1 0 0 0,1-1 0 0 0,-1 1 0 0 0,0-1 0 0 0,0 0 0 0 0,1 1 0 0 0,-1-1 0 0 0,0 1 0 0 0,0-1 0 0 0,1 0 0 0 0,-1 1 0 0 0,1-1 0 0 0,-1 0 0 0 0,0 1-1 0 0,1-1 1 0 0,0 0 0 0 0,1 1-187 0 0,-13-21-17621 0 0,11 19 17354 0 0,0 0-1 0 0,0 0 1 0 0,0 0-1 0 0,1 0 1 0 0,-1 1-1 0 0,0-1 1 0 0,0 0-1 0 0,0 0 1 0 0,0 0-1 0 0,1 0 1 0 0,0 0 0 0 0,8-16-6383 0 0,-1 11 4776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45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252 195 1288 0 0,'28'-28'7354'0'0,"-22"22"-5444"0"0,1 0 1 0 0,-1 0 0 0 0,0-1-1 0 0,-1 0 1 0 0,0 0 0 0 0,0 0-1 0 0,6-12 1 0 0,-4 5-240 0 0,-5 13-1524 0 0,-1-1 0 0 0,0 1 0 0 0,0-1 0 0 0,0 1 0 0 0,0-1 0 0 0,-1 1 0 0 0,1-1 0 0 0,0 0 0 0 0,-1 1 0 0 0,1-1-1 0 0,-1 0 1 0 0,1 0 0 0 0,-1 0 0 0 0,0 1 0 0 0,0-1 0 0 0,1 0 0 0 0,-1 0 0 0 0,-1 0 0 0 0,1 1 0 0 0,0-1 0 0 0,0 0 0 0 0,-1 0 0 0 0,1 0 0 0 0,-1 1 0 0 0,0-1 0 0 0,1 0 0 0 0,-1 1 0 0 0,0-1 0 0 0,0 1 0 0 0,0-1 0 0 0,-2-2 0 0 0,-1 0-90 0 0,0 1 1 0 0,-1 0-1 0 0,1 0 1 0 0,0 0-1 0 0,-1 1 1 0 0,0 0-1 0 0,0 0 1 0 0,0 0-1 0 0,0 0 1 0 0,0 1-1 0 0,0 0 1 0 0,0 0-1 0 0,0 0 1 0 0,-1 0-1 0 0,1 1 1 0 0,0 0-1 0 0,0 0 1 0 0,-1 1-1 0 0,1-1 1 0 0,0 1-1 0 0,0 0 1 0 0,0 0-1 0 0,0 1 1 0 0,0 0-1 0 0,-7 3 1 0 0,7-4-57 0 0,0 1 1 0 0,0 0-1 0 0,0 1 1 0 0,0-1-1 0 0,1 1 1 0 0,-1 0 0 0 0,1 0-1 0 0,0 0 1 0 0,-1 1-1 0 0,1 0 1 0 0,1 0-1 0 0,-1 0 1 0 0,1 0-1 0 0,-1 0 1 0 0,1 1-1 0 0,0-1 1 0 0,1 1-1 0 0,-1 0 1 0 0,1 0 0 0 0,0 0-1 0 0,0 0 1 0 0,1 0-1 0 0,-1 0 1 0 0,0 11-1 0 0,1-9-5 0 0,1 0 0 0 0,1 1 0 0 0,0-1 0 0 0,0 0 0 0 0,0 0 1 0 0,1 0-1 0 0,0 0 0 0 0,0 0 0 0 0,1 0 0 0 0,6 12 0 0 0,-7-16-3 0 0,0 0 1 0 0,0 0 0 0 0,1-1-1 0 0,-1 1 1 0 0,1-1-1 0 0,0 0 1 0 0,-1 0 0 0 0,1 0-1 0 0,0 0 1 0 0,0 0-1 0 0,0-1 1 0 0,1 1-1 0 0,-1-1 1 0 0,0 0 0 0 0,0 0-1 0 0,1 0 1 0 0,-1 0-1 0 0,1-1 1 0 0,-1 1 0 0 0,0-1-1 0 0,1 0 1 0 0,-1 0-1 0 0,1 0 1 0 0,-1 0 0 0 0,7-2-1 0 0,-4 1 2 0 0,-1-1 0 0 0,1 1 0 0 0,-1-1 0 0 0,1 0 0 0 0,-1-1 0 0 0,0 1 0 0 0,0-1 0 0 0,0 0 0 0 0,0 0 0 0 0,0-1 0 0 0,-1 1 0 0 0,9-9 0 0 0,-4 2-9 0 0,1-2 0 0 0,-1 1-1 0 0,12-22 1 0 0,-47 92 210 0 0,13 38 177 0 0,8-55-25 0 0,-19 80 0 0 0,23-119-354 0 0,0 0 0 0 0,-1 0 0 0 0,0 0 0 0 0,1 0 0 0 0,-1-1 0 0 0,0 1 1 0 0,0 0-1 0 0,-1-1 0 0 0,1 0 0 0 0,0 1 0 0 0,-1-1 0 0 0,0 0 0 0 0,1 0 0 0 0,-1 0 0 0 0,0-1 0 0 0,0 1 0 0 0,0-1 0 0 0,0 1 1 0 0,0-1-1 0 0,0 0 0 0 0,-1 0 0 0 0,1-1 0 0 0,0 1 0 0 0,0-1 0 0 0,-1 1 0 0 0,-3-1 0 0 0,-12 1-218 0 0,1-1-1 0 0,-1-1 0 0 0,-25-4 1 0 0,27 3-127 0 0,11 2-743 0 0,0-1 0 0 0,0 0-1 0 0,0-1 1 0 0,0 1 0 0 0,1-1-1 0 0,-1-1 1 0 0,0 1 0 0 0,-8-5-1 0 0,12 5 238 0 0,0 1-1 0 0,0-1 1 0 0,0 1-1 0 0,0-1 1 0 0,0 0-1 0 0,1 0 1 0 0,-1 0-1 0 0,1 0 0 0 0,-1 0 1 0 0,1 0-1 0 0,0 0 1 0 0,-1 0-1 0 0,1-1 1 0 0,0 1-1 0 0,1 0 1 0 0,-1-1-1 0 0,0 1 1 0 0,1-1-1 0 0,-1 1 1 0 0,1-1-1 0 0,0-3 1 0 0,0-5-1319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45.7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77 154 1220 0 0,'-2'3'1268'0'0,"0"0"0"0"0,0 1-1 0 0,0-1 1 0 0,0 0 0 0 0,-1-1 0 0 0,1 1-1 0 0,-1 0 1 0 0,0-1 0 0 0,0 1 0 0 0,0-1-1 0 0,0 0 1 0 0,-4 2 0 0 0,6-4-886 0 0,1 1 0 0 0,-1-1 0 0 0,0 0 1 0 0,1 1-1 0 0,-1-1 0 0 0,0 0 0 0 0,0 0 0 0 0,0 0 1 0 0,1 1-1 0 0,-1-1 0 0 0,0 0 0 0 0,0 0 0 0 0,1 0 0 0 0,-1 0 1 0 0,0-1-1 0 0,0 1 0 0 0,0 0 0 0 0,1 0 0 0 0,-1 0 0 0 0,-1-1 1 0 0,-12-12 1884 0 0,13 10-2230 0 0,0 1 0 0 0,0 0 0 0 0,0 0 0 0 0,0 0 0 0 0,0 0 0 0 0,0-1 0 0 0,1 1 0 0 0,-1 0 0 0 0,1-1-1 0 0,0 1 1 0 0,-1-1 0 0 0,1 1 0 0 0,0 0 0 0 0,1-1 0 0 0,0-3 0 0 0,0 1 30 0 0,3-10 25 0 0,0 1-1 0 0,2-1 1 0 0,-1 1 0 0 0,2 1 0 0 0,9-16-1 0 0,-15 27-90 0 0,0 0-1 0 0,1-1 1 0 0,0 1-1 0 0,-1 0 1 0 0,1 0-1 0 0,0 0 1 0 0,0 0 0 0 0,0 0-1 0 0,1 1 1 0 0,-1-1-1 0 0,0 0 1 0 0,1 1-1 0 0,-1 0 1 0 0,1 0-1 0 0,-1 0 1 0 0,1 0-1 0 0,-1 0 1 0 0,1 0-1 0 0,0 0 1 0 0,0 1-1 0 0,-1 0 1 0 0,1-1 0 0 0,0 1-1 0 0,0 0 1 0 0,-1 0-1 0 0,1 1 1 0 0,0-1-1 0 0,0 0 1 0 0,-1 1-1 0 0,1 0 1 0 0,0-1-1 0 0,-1 1 1 0 0,1 0-1 0 0,-1 1 1 0 0,1-1-1 0 0,3 3 1 0 0,-2-2-1 0 0,-1 0 0 0 0,1 0 0 0 0,-1 0 1 0 0,1 1-1 0 0,-1-1 0 0 0,0 1 0 0 0,0 0 0 0 0,0 0 0 0 0,0 0 1 0 0,-1 1-1 0 0,1-1 0 0 0,-1 0 0 0 0,0 1 0 0 0,0 0 0 0 0,3 7 0 0 0,-3 0 2 0 0,0-1 0 0 0,0 1 0 0 0,-1 0 0 0 0,0 0 0 0 0,-2 12 0 0 0,0-19 14 0 0,0 0 0 0 0,0-1 0 0 0,-1 1 0 0 0,0 0 0 0 0,0-1 0 0 0,0 0 0 0 0,0 1 0 0 0,0-1 0 0 0,-1 0 0 0 0,1 0 0 0 0,-1 0 0 0 0,0 0 0 0 0,0-1 0 0 0,0 1 0 0 0,-6 4 0 0 0,-17 18 231 0 0,-1 6 60 0 0,24-28-222 0 0,-1 1 1 0 0,0 0-1 0 0,1 0 1 0 0,0 0-1 0 0,0 0 0 0 0,0 0 1 0 0,0 1-1 0 0,1-1 1 0 0,-1 1-1 0 0,1 0 1 0 0,1 0-1 0 0,-1 0 0 0 0,0 0 1 0 0,1 0-1 0 0,0 0 1 0 0,0 7-1 0 0,2-11-59 0 0,-1 0-1 0 0,1 0 0 0 0,0 0 0 0 0,0 0 1 0 0,0 1-1 0 0,0-1 0 0 0,0 0 1 0 0,0-1-1 0 0,0 1 0 0 0,0 0 1 0 0,0 0-1 0 0,0 0 0 0 0,0-1 1 0 0,1 1-1 0 0,-1-1 0 0 0,0 1 1 0 0,0-1-1 0 0,1 1 0 0 0,-1-1 1 0 0,0 0-1 0 0,1 1 0 0 0,-1-1 1 0 0,1 0-1 0 0,-1 0 0 0 0,0 0 0 0 0,1 0 1 0 0,1 0-1 0 0,39-1 535 0 0,-1-5-2743 0 0,-34 6 1215 0 0,0-1 0 0 0,0 1 0 0 0,0-1-1 0 0,0-1 1 0 0,0 0 0 0 0,-1 0 0 0 0,1 0 0 0 0,-1 0-1 0 0,1-1 1 0 0,-1 0 0 0 0,0-1 0 0 0,10-6 0 0 0,22-27-14532 0 0,-28 31 13418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46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22 736 0 0,'4'2'25879'0'0,"12"0"-21386"0"0,4 0-3530 0 0,45 3-4037 0 0,-44-5 5263 0 0,180 17-2171 0 0,-182-16 758 0 0,0-2-11631 0 0,-18 0 10334 0 0,-1 0 1 0 0,0 1-1 0 0,0-1 0 0 0,0 0 0 0 0,0 0 1 0 0,0 0-1 0 0,0 0 0 0 0,0 0 1 0 0,0 0-1 0 0,0 1 0 0 0,0-1 1 0 0,0 0-1 0 0,-1 0 0 0 0,1 0 0 0 0,0 0 1 0 0,0 1-1 0 0,-1-1 0 0 0,1 0 1 0 0,-1 0-1 0 0,1 0 0 0 0,-1 1 1 0 0,1-1-1 0 0,-1 0 0 0 0,-1 0 0 0 0,-1-6-2835 0 0,-5-3 683 0 0,-1-1 803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46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49 1052 0 0,'-12'-17'2888'0'0,"-8"-10"4028"0"0,19 27-6495 0 0,1-1 0 0 0,-1 1 1 0 0,1 0-1 0 0,-1-1 0 0 0,0 1 0 0 0,1-1 0 0 0,-1 1 0 0 0,0 0 1 0 0,0-1-1 0 0,1 1 0 0 0,-1 0 0 0 0,0 0 0 0 0,1 0 0 0 0,-1 0 1 0 0,0 0-1 0 0,0 0 0 0 0,1-1 0 0 0,-1 2 0 0 0,0-1 0 0 0,-1 0 0 0 0,0 1-156 0 0,1 0 0 0 0,0 0-1 0 0,0 0 1 0 0,-1 1-1 0 0,1-1 1 0 0,0 0 0 0 0,0 1-1 0 0,0-1 1 0 0,0 0-1 0 0,0 1 1 0 0,0-1 0 0 0,1 1-1 0 0,-1 0 1 0 0,0-1-1 0 0,1 1 1 0 0,0 0-1 0 0,-1-1 1 0 0,1 1 0 0 0,0 0-1 0 0,0-1 1 0 0,0 4-1 0 0,-2 45 1779 0 0,2-44-1635 0 0,-1 15 77 0 0,2 0 0 0 0,0 0-1 0 0,1 0 1 0 0,2 0 0 0 0,8 31 0 0 0,25 95-99 0 0,-36-146-568 0 0,-1 1 0 0 0,1-1 0 0 0,-1 1-1 0 0,0-1 1 0 0,1 1 0 0 0,-1-1 0 0 0,0 1 0 0 0,0-1 0 0 0,0 1 0 0 0,0-1 0 0 0,0 1 0 0 0,-1-1 0 0 0,1 1 0 0 0,0-1-1 0 0,-1 1 1 0 0,1-1 0 0 0,0 1 0 0 0,-1-1 0 0 0,0 1 0 0 0,1-1 0 0 0,-1 0 0 0 0,0 0 0 0 0,0 1 0 0 0,-2 1-1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53.3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279 192 172 0 0,'3'-2'889'0'0,"0"0"0"0"0,-1-1 0 0 0,1 0 0 0 0,-1 0 0 0 0,0 1 0 0 0,0-1 0 0 0,0 0 0 0 0,0-1 0 0 0,0 1 0 0 0,-1 0 0 0 0,1-1 1 0 0,-1 1-1 0 0,0 0 0 0 0,0-1 0 0 0,1-4 0 0 0,5-34 6943 0 0,-6 18-5428 0 0,-1 21-2309 0 0,0 0 1 0 0,0 0-1 0 0,0 0 1 0 0,0 1-1 0 0,0-1 0 0 0,-1 0 1 0 0,1 0-1 0 0,-1 1 1 0 0,0-1-1 0 0,0 0 1 0 0,0 1-1 0 0,0-1 0 0 0,0 0 1 0 0,-1 1-1 0 0,1 0 1 0 0,-1-1-1 0 0,0 1 0 0 0,1 0 1 0 0,-1 0-1 0 0,0 0 1 0 0,0 0-1 0 0,0 0 1 0 0,-1 0-1 0 0,1 1 0 0 0,0-1 1 0 0,-1 1-1 0 0,1-1 1 0 0,-1 1-1 0 0,1 0 0 0 0,-1 0 1 0 0,0 0-1 0 0,-2 0 1 0 0,-1 0-69 0 0,1 0 1 0 0,-1 1-1 0 0,1 0 0 0 0,-1 0 1 0 0,1 1-1 0 0,-1 0 0 0 0,1 0 1 0 0,-1 0-1 0 0,1 0 1 0 0,0 1-1 0 0,0 0 0 0 0,0 0 1 0 0,0 0-1 0 0,0 1 0 0 0,0-1 1 0 0,-4 5-1 0 0,-10 8 0 0 0,1 0 0 0 0,1 2 1 0 0,1 0-1 0 0,0 1 0 0 0,1 1 0 0 0,1 0 0 0 0,1 1 0 0 0,-12 25 0 0 0,21-38-24 0 0,1 1-1 0 0,0 0 0 0 0,1 1 0 0 0,0-1 1 0 0,0 0-1 0 0,0 1 0 0 0,1-1 0 0 0,1 1 0 0 0,-1 0 1 0 0,2-1-1 0 0,-1 1 0 0 0,1-1 0 0 0,0 1 1 0 0,1-1-1 0 0,0 1 0 0 0,0-1 0 0 0,1 0 1 0 0,3 8-1 0 0,-2-9-17 0 0,1 0 0 0 0,0-1 0 0 0,0 1 0 0 0,1-1 0 0 0,-1 0 0 0 0,1-1 0 0 0,0 0 0 0 0,1 0 0 0 0,-1 0 0 0 0,1 0 0 0 0,0-1 0 0 0,0 0 0 0 0,1-1 0 0 0,-1 0 0 0 0,1 0 0 0 0,0 0 0 0 0,-1-1 0 0 0,17 2 0 0 0,1 0-189 0 0,-1-1 1 0 0,1-2 0 0 0,0 0-1 0 0,46-6 1 0 0,-65 5 179 0 0,0-1 0 0 0,-1 0 1 0 0,1 0-1 0 0,0-1 0 0 0,0 0 1 0 0,-1 0-1 0 0,1 0 0 0 0,-1-1 1 0 0,0 1-1 0 0,0-1 0 0 0,0-1 1 0 0,0 1-1 0 0,0-1 0 0 0,-1 1 1 0 0,1-1-1 0 0,6-8 0 0 0,-7 6 20 0 0,0 0-1 0 0,-1-1 1 0 0,1 1 0 0 0,-1-1-1 0 0,-1 1 1 0 0,1-1-1 0 0,-1 0 1 0 0,0 0-1 0 0,-1 0 1 0 0,0 0-1 0 0,0 0 1 0 0,0 0 0 0 0,-1-10-1 0 0,-1 4 22 0 0,0-1 1 0 0,-1 0-1 0 0,-1 1 0 0 0,0 0 1 0 0,-1-1-1 0 0,0 1 0 0 0,-1 1 1 0 0,-1-1-1 0 0,0 1 0 0 0,0 0 1 0 0,-1 0-1 0 0,-1 0 0 0 0,0 1 1 0 0,-1 1-1 0 0,0-1 0 0 0,0 1 1 0 0,-1 1-1 0 0,-15-12 0 0 0,-34-24-364 0 0,33 29-3181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53.8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53 212 928 0 0,'-25'-20'7429'0'0,"3"2"4086"0"0,16 1-6218 0 0,11-3-3695 0 0,14-14-1193 0 0,-17 31-379 0 0,7-10 36 0 0,0 0 0 0 0,1 1 0 0 0,1 0-1 0 0,17-16 1 0 0,-25 26-65 0 0,0 0 0 0 0,0-1 0 0 0,-1 2 1 0 0,1-1-1 0 0,1 0 0 0 0,-1 0 0 0 0,0 1 0 0 0,0 0 0 0 0,0-1 0 0 0,1 1 0 0 0,-1 1 0 0 0,1-1 0 0 0,-1 0 1 0 0,1 1-1 0 0,-1 0 0 0 0,1 0 0 0 0,-1 0 0 0 0,1 0 0 0 0,-1 0 0 0 0,1 1 0 0 0,-1-1 0 0 0,1 1 0 0 0,-1 0 0 0 0,0 0 1 0 0,1 0-1 0 0,-1 1 0 0 0,3 1 0 0 0,3 2 3 0 0,-7-4-5 0 0,1 0-1 0 0,0 1 1 0 0,-1-1-1 0 0,0 1 0 0 0,1-1 1 0 0,-1 1-1 0 0,0 0 1 0 0,0 0-1 0 0,0 0 1 0 0,0 0-1 0 0,0 0 0 0 0,0 0 1 0 0,0 1-1 0 0,-1-1 1 0 0,1 1-1 0 0,-1-1 0 0 0,2 5 1 0 0,-2-6-2 0 0,0 1 1 0 0,0-1 0 0 0,-1 1-1 0 0,1-1 1 0 0,0 1-1 0 0,-1-1 1 0 0,1 1-1 0 0,-1 0 1 0 0,1-1 0 0 0,-1 1-1 0 0,0 0 1 0 0,0-1-1 0 0,0 1 1 0 0,0 0-1 0 0,0 0 1 0 0,0-1 0 0 0,0 1-1 0 0,-1 0 1 0 0,1-1-1 0 0,0 1 1 0 0,-1 0-1 0 0,0-1 1 0 0,1 1 0 0 0,-1 0-1 0 0,0-1 1 0 0,-1 3-1 0 0,-8 15-6 0 0,8-15 11 0 0,-1-1 1 0 0,0 1-1 0 0,0-1 1 0 0,0 0-1 0 0,0 0 1 0 0,0 0-1 0 0,-1 0 1 0 0,1-1-1 0 0,-1 1 1 0 0,-4 1-1 0 0,3 0 5 0 0,0-1 0 0 0,0 0-1 0 0,1 1 1 0 0,-1 0 0 0 0,1 0-1 0 0,-5 5 1 0 0,4-3 78 0 0,1 1-1 0 0,-1 0 1 0 0,1 0-1 0 0,0 0 1 0 0,1 0-1 0 0,0 1 1 0 0,0-1-1 0 0,-2 9 1 0 0,5-15-43 0 0,-1 1 1 0 0,1 0-1 0 0,0 0 1 0 0,0-1 0 0 0,0 1-1 0 0,1 0 1 0 0,-1-1-1 0 0,0 1 1 0 0,1 0-1 0 0,-1 0 1 0 0,1-1-1 0 0,-1 1 1 0 0,1-1-1 0 0,0 1 1 0 0,0-1-1 0 0,1 4 1 0 0,1-3-1 0 0,-1 0 0 0 0,0 0 1 0 0,1 0-1 0 0,-1 0 0 0 0,1 0 1 0 0,-1 0-1 0 0,1-1 0 0 0,0 1 1 0 0,0-1-1 0 0,0 0 0 0 0,0 0 0 0 0,4 1 1 0 0,-3-1-109 0 0,0 0 0 0 0,0 0 1 0 0,1-1-1 0 0,-1 0 0 0 0,0 1 1 0 0,0-2-1 0 0,0 1 0 0 0,1 0 1 0 0,-1-1-1 0 0,0 0 0 0 0,0 0 1 0 0,0 0-1 0 0,6-2 0 0 0,46-30-11822 0 0,-20 10-625 0 0,-20 18 10113 0 0,-4 4 650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54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 1256 0 0,'0'-1'935'0'0,"0"-1"0"0"0,0 1-1 0 0,0 0 1 0 0,0-1 0 0 0,0 1 0 0 0,0-1 0 0 0,0 1-1 0 0,0 0 1 0 0,0-1 0 0 0,1 1 0 0 0,-1 0-1 0 0,1-1 1 0 0,-1 1 0 0 0,1 0 0 0 0,-1 0 0 0 0,1 0-1 0 0,4-6 4675 0 0,-3 5-4674 0 0,13-1 5315 0 0,8 5-7742 0 0,25 8 2518 0 0,-6-2-3673 0 0,-16-5-9360 0 0,-46 13-2218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55.6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1 468 0 0,'-5'0'571'0'0,"0"1"0"0"0,1 0 1 0 0,-1 0-1 0 0,0 0 0 0 0,1 1 0 0 0,-1-1 0 0 0,1 1 0 0 0,0 0 1 0 0,-1 0-1 0 0,-6 6 0 0 0,2-3 3347 0 0,8-5-3825 0 0,1 1-1 0 0,0-1 1 0 0,0 0-1 0 0,0 0 1 0 0,-1 0-1 0 0,1 0 1 0 0,0 1-1 0 0,0-1 1 0 0,0 0 0 0 0,0 0-1 0 0,-1 0 1 0 0,1 1-1 0 0,0-1 1 0 0,0 0-1 0 0,0 0 1 0 0,0 1 0 0 0,0-1-1 0 0,0 0 1 0 0,0 0-1 0 0,0 1 1 0 0,0-1-1 0 0,0 0 1 0 0,0 0-1 0 0,0 1 1 0 0,0-1 0 0 0,0 0-1 0 0,0 0 1 0 0,0 1-1 0 0,0-1 1 0 0,0 0-1 0 0,0 0 1 0 0,0 1 0 0 0,0-1-1 0 0,0 0 1 0 0,0 0-1 0 0,0 1 1 0 0,1-1-1 0 0,-1 0 1 0 0,0 0-1 0 0,0 0 1 0 0,0 1 0 0 0,0-1-1 0 0,1 0 1 0 0,-1 0-1 0 0,0 0 1 0 0,0 1-1 0 0,1-1 1 0 0,-1 0-1 0 0,0 0 1 0 0,0 0 0 0 0,0 0-1 0 0,1 0 1 0 0,-1 0-1 0 0,0 0 1 0 0,0 0-1 0 0,1 0 1 0 0,-1 0 0 0 0,1 1-1 0 0,15 4 2190 0 0,120 3 2255 0 0,5 1-3526 0 0,-139-9-751 0 0,-8 0-211 0 0,-1 0 1 0 0,1 0-1 0 0,0-1 1 0 0,0 1-1 0 0,0-1 1 0 0,-10-4-1 0 0,-1 2-11 0 0,-24-2-18 0 0,23 3-16 0 0,0 0-1 0 0,0-1 0 0 0,-20-7 1 0 0,38 10-62 0 0,0 0-1 0 0,0 0 1 0 0,0 0 0 0 0,0 0 0 0 0,0 0 0 0 0,0 0 0 0 0,0 0 0 0 0,0-1 0 0 0,0 1 0 0 0,1 0 0 0 0,-1 0 0 0 0,0 0 0 0 0,0 0 0 0 0,0 0 0 0 0,0 0 0 0 0,0 0 0 0 0,0 0 0 0 0,0 0 0 0 0,0 0-1 0 0,0-1 1 0 0,0 1 0 0 0,0 0 0 0 0,0 0 0 0 0,0 0 0 0 0,0 0 0 0 0,0 0 0 0 0,0 0 0 0 0,0 0 0 0 0,0 0 0 0 0,0-1 0 0 0,0 1 0 0 0,0 0 0 0 0,0 0 0 0 0,0 0 0 0 0,0 0 0 0 0,0 0 0 0 0,0 0 0 0 0,-1 0-1 0 0,1 0 1 0 0,0 0 0 0 0,0 0 0 0 0,0-1 0 0 0,0 1 0 0 0,0 0 0 0 0,0 0 0 0 0,0 0 0 0 0,0 0 0 0 0,0 0 0 0 0,-1 0 0 0 0,21-4-5049 0 0,28 0-7822 0 0,-38 4 10606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55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27 364 0 0,'0'-8'3944'0'0,"0"7"-3774"0"0,0 1 0 0 0,0 0 0 0 0,0 0 0 0 0,0-1 0 0 0,0 1 0 0 0,-1 0 0 0 0,1-1 0 0 0,0 1 0 0 0,0 0 0 0 0,0 0 0 0 0,0-1 0 0 0,0 1 0 0 0,0 0 0 0 0,0-1 0 0 0,0 1 0 0 0,1 0 0 0 0,-1-1 0 0 0,0 1 0 0 0,0 0 0 0 0,0 0 0 0 0,0-1 0 0 0,0 1 0 0 0,0 0 0 0 0,1-1 0 0 0,-1 1 0 0 0,0 0 1 0 0,0 0-1 0 0,0 0 0 0 0,0-1 0 0 0,1 1 0 0 0,-1 0 0 0 0,0 0 0 0 0,0 0 0 0 0,1-1 0 0 0,-1 1 0 0 0,0 0 0 0 0,1 0 0 0 0,-1 0 0 0 0,0 0 0 0 0,0 0 0 0 0,1 0 0 0 0,-1-1 0 0 0,0 1 0 0 0,1 0 0 0 0,-1 0 0 0 0,0 0 0 0 0,0 0 0 0 0,1 0 0 0 0,-1 0 0 0 0,0 0 0 0 0,1 0 0 0 0,-1 1 0 0 0,0-1 0 0 0,1 0 1 0 0,-1 0-1 0 0,0 0 0 0 0,0 0 0 0 0,1 0 0 0 0,-1 0 0 0 0,0 1 0 0 0,1-1 0 0 0,17 1 680 0 0,21 1 1506 0 0,48 10 1 0 0,-31-5 111 0 0,-120-9-2434 0 0,-1-3-1 0 0,-63-14 0 0 0,106 14-2514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36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2 184 860 0 0,'0'-30'4036'0'0,"-1"20"-1809"0"0,0-1 1 0 0,2 1-1 0 0,-1-1 1 0 0,1 0-1 0 0,1 1 1 0 0,3-16-1 0 0,-3 22-1748 0 0,-1 1 0 0 0,1 0 0 0 0,-1 0-1 0 0,1 0 1 0 0,0 1 0 0 0,0-1 0 0 0,0 0 0 0 0,0 1 0 0 0,1-1 0 0 0,2-2 0 0 0,-1 2-421 0 0,0 0 1 0 0,1 1 0 0 0,-1-1 0 0 0,1 1 0 0 0,-1 0 0 0 0,1 0-1 0 0,-1 1 1 0 0,9-2 0 0 0,12-1 27 0 0,-1 1 0 0 0,1 1-1 0 0,0 2 1 0 0,27 2 0 0 0,8-1 0 0 0,-59-1-30 0 0,0 1-1 0 0,0-1 0 0 0,0 0 0 0 0,-1 0 0 0 0,1 1 0 0 0,0-1 1 0 0,0 0-1 0 0,0 1 0 0 0,-1-1 0 0 0,1 1 0 0 0,0-1 0 0 0,0 1 1 0 0,-1-1-1 0 0,1 1 0 0 0,-1-1 0 0 0,1 1 0 0 0,0 0 0 0 0,-1-1 1 0 0,1 1-1 0 0,-1 0 0 0 0,1 0 0 0 0,-1-1 0 0 0,0 1 0 0 0,1 0 1 0 0,-1 0-1 0 0,0 0 0 0 0,0 0 0 0 0,1-1 0 0 0,-1 1 0 0 0,0 0 1 0 0,0 0-1 0 0,0 0 0 0 0,0 0 0 0 0,0 0 0 0 0,0 0 0 0 0,0-1 1 0 0,0 1-1 0 0,-1 0 0 0 0,1 0 0 0 0,0 0 0 0 0,0 0 0 0 0,-1-1 1 0 0,1 1-1 0 0,-1 1 0 0 0,-18 54 1193 0 0,13-44-908 0 0,-3 17 212 0 0,1 0 0 0 0,-7 58-1 0 0,10-58-356 0 0,2 3-178 0 0,1 0 0 0 0,4 48 0 0 0,0-13-22 0 0,7-12-1612 0 0,-18-77-16564 0 0,-2-11 7792 0 0,2 22 8337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56.8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72 1344 0 0,'3'-20'3713'0'0,"-2"19"-3370"0"0,0 0 0 0 0,-1 0 0 0 0,1-1 0 0 0,-1 1 0 0 0,1 0 0 0 0,-1-1 0 0 0,0 1 0 0 0,1 0 0 0 0,-1-1 0 0 0,0 1-1 0 0,0 0 1 0 0,0-1 0 0 0,0 1 0 0 0,0-1 0 0 0,0 1 0 0 0,-1 0 0 0 0,1-1 0 0 0,0 1 0 0 0,-1 0 0 0 0,1-1 0 0 0,-1 1 0 0 0,1 0 0 0 0,-1-1 0 0 0,0 1-1 0 0,1 0 1 0 0,-1 0 0 0 0,0 0 0 0 0,0 0 0 0 0,0 0 0 0 0,0 0 0 0 0,0 0 0 0 0,0 0 0 0 0,0 0 0 0 0,0 0 0 0 0,0 0 0 0 0,-3 0 0 0 0,0-1 65 0 0,0 1 0 0 0,-1 0 1 0 0,1 0-1 0 0,0 1 1 0 0,-1-1-1 0 0,1 1 1 0 0,0 0-1 0 0,-1 0 1 0 0,1 0-1 0 0,0 1 0 0 0,-1 0 1 0 0,1 0-1 0 0,0 0 1 0 0,0 0-1 0 0,-5 2 1 0 0,0 1-133 0 0,0 1 0 0 0,1-1 0 0 0,-1 2 0 0 0,1-1 0 0 0,0 1 0 0 0,-11 11 0 0 0,6-4-207 0 0,0 1 0 0 0,1 0 0 0 0,1 1 1 0 0,0 0-1 0 0,1 1 0 0 0,-15 33 0 0 0,20-38-53 0 0,0 0 0 0 0,1-1 0 0 0,1 2 0 0 0,0-1 0 0 0,1 0 0 0 0,0 0 0 0 0,0 1 0 0 0,1-1 0 0 0,1 1 0 0 0,0 0 0 0 0,0-1 0 0 0,1 1 0 0 0,4 13 0 0 0,-3-16-127 0 0,2 4 130 0 0,1 0 0 0 0,0 0 0 0 0,9 16 0 0 0,-11-25-323 0 0,-1 0 0 0 0,1 0 1 0 0,0 0-1 0 0,0-1 0 0 0,0 0 0 0 0,0 1 0 0 0,1-1 1 0 0,-1 0-1 0 0,1-1 0 0 0,0 1 0 0 0,0-1 1 0 0,0 1-1 0 0,0-1 0 0 0,7 2 0 0 0,-1-1-1512 0 0,1-1 0 0 0,-1-1 0 0 0,0 1 0 0 0,1-2 0 0 0,-1 0 0 0 0,0 0 0 0 0,1-1 0 0 0,14-2 0 0 0,20-5-2342 0 0,-45 8 4152 0 0,29-6-1751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57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107 291 1352 0 0,'-11'-10'2293'0'0,"0"-1"0"0"0,1 0 0 0 0,1 0 0 0 0,-1-1 0 0 0,2-1 0 0 0,0 1 0 0 0,-10-21 0 0 0,-2-22 2270 0 0,20 52-4466 0 0,-1 0 0 0 0,1 0 0 0 0,0 0 1 0 0,0 0-1 0 0,0 0 0 0 0,0 0 0 0 0,1 0 0 0 0,-1-1 1 0 0,1 1-1 0 0,0 0 0 0 0,0 1 0 0 0,0-1 0 0 0,0 0 1 0 0,1 0-1 0 0,-1 0 0 0 0,1 1 0 0 0,2-5 0 0 0,1 1-37 0 0,0-1-1 0 0,0 1 0 0 0,1 0 1 0 0,0 1-1 0 0,8-7 0 0 0,-10 10-55 0 0,-1-1-1 0 0,1 0 0 0 0,0 1 1 0 0,0 0-1 0 0,0 0 0 0 0,0 0 1 0 0,1 1-1 0 0,-1-1 0 0 0,0 1 0 0 0,1 0 1 0 0,-1 0-1 0 0,1 1 0 0 0,-1-1 1 0 0,1 1-1 0 0,0 0 0 0 0,-1 0 0 0 0,1 0 1 0 0,-1 1-1 0 0,1 0 0 0 0,-1 0 1 0 0,1 0-1 0 0,-1 0 0 0 0,0 1 1 0 0,0-1-1 0 0,1 1 0 0 0,-1 0 0 0 0,0 1 1 0 0,0-1-1 0 0,-1 1 0 0 0,1-1 1 0 0,-1 1-1 0 0,1 0 0 0 0,-1 1 1 0 0,0-1-1 0 0,0 0 0 0 0,0 1 0 0 0,3 5 1 0 0,4 4-4 0 0,-7-10 0 0 0,0 1 1 0 0,0 0-1 0 0,0 0 0 0 0,0 0 0 0 0,-1 0 0 0 0,1 0 0 0 0,-1 0 0 0 0,0 1 0 0 0,-1-1 0 0 0,3 8 0 0 0,-1 3 4 0 0,-2-14-3 0 0,-1-1 0 0 0,1 1-1 0 0,-1 0 1 0 0,0-1 0 0 0,0 1-1 0 0,1 0 1 0 0,-1 0-1 0 0,0-1 1 0 0,0 1 0 0 0,0 0-1 0 0,0 0 1 0 0,0 0 0 0 0,0-1-1 0 0,0 1 1 0 0,0 0 0 0 0,0 0-1 0 0,0 0 1 0 0,0-1 0 0 0,0 1-1 0 0,-1 0 1 0 0,1 0 0 0 0,0-1-1 0 0,0 1 1 0 0,-1 0-1 0 0,1 0 1 0 0,-1-1 0 0 0,1 1-1 0 0,-1-1 1 0 0,1 1 0 0 0,-1 0-1 0 0,1-1 1 0 0,-1 1 0 0 0,1-1-1 0 0,-1 1 1 0 0,0-1 0 0 0,1 1-1 0 0,-1-1 1 0 0,0 0 0 0 0,0 1-1 0 0,1-1 1 0 0,-1 0 0 0 0,0 1-1 0 0,0-1 1 0 0,1 0-1 0 0,-1 0 1 0 0,-1 0 0 0 0,-18 8 128 0 0,2 1 0 0 0,-1 0 0 0 0,1 1 0 0 0,0 2 0 0 0,1-1 0 0 0,-25 24 0 0 0,40-33-90 0 0,0 0 1 0 0,0 0-1 0 0,1 1 1 0 0,-1-1-1 0 0,1 1 1 0 0,-1-1-1 0 0,1 1 1 0 0,0 0-1 0 0,0 0 0 0 0,0-1 1 0 0,0 1-1 0 0,0 0 1 0 0,1 0-1 0 0,-1 0 1 0 0,1 0-1 0 0,0 0 1 0 0,0 0-1 0 0,0 0 1 0 0,0 0-1 0 0,1 0 1 0 0,-1 0-1 0 0,1 0 1 0 0,0 0-1 0 0,0-1 1 0 0,-1 1-1 0 0,2 0 1 0 0,-1 0-1 0 0,0-1 1 0 0,1 1-1 0 0,-1-1 1 0 0,1 1-1 0 0,0-1 1 0 0,0 0-1 0 0,0 1 1 0 0,0-1-1 0 0,0 0 1 0 0,0 0-1 0 0,0-1 1 0 0,1 1-1 0 0,4 2 1 0 0,31 10 1098 0 0,-4-16-3935 0 0,-2-12-4782 0 0,-1-10-5631 0 0,-21 19 9883 0 0,0 4 874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57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0 131 332 0 0,'31'-16'20445'0'0,"-26"16"-19334"0"0,48 1 4711 0 0,-45 0-5719 0 0,-1-1 0 0 0,1 2 0 0 0,-1-1 0 0 0,1 1 0 0 0,-1 0-1 0 0,1 0 1 0 0,-1 1 0 0 0,7 4 0 0 0,-12-6-42 0 0,-5-2-10 0 0,1-1-1 0 0,0 1 1 0 0,0 0-1 0 0,-1-1 1 0 0,1 1-1 0 0,0-1 1 0 0,0 0-1 0 0,1 0 1 0 0,-1 0-1 0 0,0 0 1 0 0,1 0-1 0 0,-3-4 1 0 0,3 5-218 0 0,0-1 0 0 0,1 1 0 0 0,0-1 0 0 0,-1 1 0 0 0,1-1 0 0 0,0 1 0 0 0,0-1 0 0 0,0 1 0 0 0,0 0 0 0 0,0-1 0 0 0,0 1 0 0 0,0-1 0 0 0,0 1 0 0 0,1-1 0 0 0,-1 1 0 0 0,0-1 0 0 0,1 1 1 0 0,-1-1-1 0 0,1 1 0 0 0,0 0 0 0 0,0-1 0 0 0,-1 1 0 0 0,1 0 0 0 0,0 0 0 0 0,0 0 0 0 0,0 0 0 0 0,1-2 0 0 0,5-5-2807 0 0,0 1-1 0 0,1-1 1 0 0,0 2-1 0 0,10-9 1 0 0,21-5-4069 0 0,-19 14 4839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58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78 282 1448 0 0,'46'-45'13965'0'0,"6"-5"-5109"0"0,-47 44-8428 0 0,0 0 0 0 0,0-1-1 0 0,-1 1 1 0 0,0-1 0 0 0,0 0 0 0 0,5-12-1 0 0,-8 15-359 0 0,0 1 1 0 0,0-1-1 0 0,0 0 0 0 0,-1 0 0 0 0,0 1 0 0 0,1-1 1 0 0,-1 0-1 0 0,0 0 0 0 0,-1 0 0 0 0,1 0 0 0 0,-1 1 1 0 0,1-1-1 0 0,-1 0 0 0 0,0 0 0 0 0,-1 1 0 0 0,1-1 1 0 0,-1 1-1 0 0,1-1 0 0 0,-1 1 0 0 0,0 0 0 0 0,0-1 1 0 0,-1 1-1 0 0,1 0 0 0 0,-1 0 0 0 0,1 1 0 0 0,-1-1 1 0 0,0 0-1 0 0,0 1 0 0 0,0 0 0 0 0,-1 0 0 0 0,1 0 0 0 0,0 0 1 0 0,-1 0-1 0 0,-4-1 0 0 0,3 0-59 0 0,-1 1 0 0 0,0 0 1 0 0,1 0-1 0 0,-1 0 0 0 0,0 1 0 0 0,0 0 0 0 0,0 0 0 0 0,0 0 0 0 0,0 1 1 0 0,0 0-1 0 0,0 0 0 0 0,0 1 0 0 0,0-1 0 0 0,0 1 0 0 0,0 0 0 0 0,0 1 1 0 0,0 0-1 0 0,0 0 0 0 0,1 0 0 0 0,-1 1 0 0 0,-6 3 0 0 0,9-3-6 0 0,1 0-1 0 0,0 0 0 0 0,0 0 1 0 0,0 0-1 0 0,1 0 0 0 0,-1 0 0 0 0,1 0 1 0 0,-1 1-1 0 0,1-1 0 0 0,0 1 0 0 0,1-1 1 0 0,-1 0-1 0 0,0 1 0 0 0,1 0 1 0 0,0-1-1 0 0,0 1 0 0 0,0-1 0 0 0,0 1 1 0 0,1-1-1 0 0,-1 1 0 0 0,1-1 1 0 0,0 1-1 0 0,0-1 0 0 0,0 0 0 0 0,3 7 1 0 0,7 5 7 0 0,1 1 0 0 0,1-2 0 0 0,0 0 1 0 0,1 0-1 0 0,0-1 0 0 0,1-1 0 0 0,0 0 0 0 0,1-1 1 0 0,25 12-1 0 0,35 28-32 0 0,-73-49 21 0 0,0 0 1 0 0,-1 0-1 0 0,1 0 0 0 0,-1 1 0 0 0,0-1 0 0 0,0 1 0 0 0,0-1 0 0 0,0 1 0 0 0,0 0 0 0 0,2 4 0 0 0,-4-6 2 0 0,1 0 0 0 0,-1 0 0 0 0,0 0 0 0 0,1 0 0 0 0,-1 0 0 0 0,0 0-1 0 0,0 0 1 0 0,0 0 0 0 0,0 0 0 0 0,0 0 0 0 0,0 0 0 0 0,0 0 0 0 0,-1 0 0 0 0,1 1 0 0 0,0-1 0 0 0,0 0 0 0 0,-1 0 0 0 0,1 0 0 0 0,-1-1 0 0 0,1 1 0 0 0,-2 2 0 0 0,0-1 25 0 0,-1 0 0 0 0,1 0 0 0 0,-1 0 0 0 0,0 0 0 0 0,1 0 1 0 0,-1-1-1 0 0,0 1 0 0 0,0-1 0 0 0,0 0 0 0 0,0 0 0 0 0,-1 0 0 0 0,1 0 0 0 0,0 0 1 0 0,0-1-1 0 0,-1 0 0 0 0,1 1 0 0 0,-6-2 0 0 0,4 1 41 0 0,1 0 1 0 0,-1 0-1 0 0,1-1 0 0 0,0 1 0 0 0,-1-1 0 0 0,1-1 1 0 0,0 1-1 0 0,-1 0 0 0 0,1-1 0 0 0,0 0 0 0 0,0 0 0 0 0,0 0 1 0 0,0-1-1 0 0,1 1 0 0 0,-7-7 0 0 0,8 7-53 0 0,0 1-1 0 0,1-1 0 0 0,0 0 1 0 0,-1 0-1 0 0,1 0 0 0 0,0 0 1 0 0,0 0-1 0 0,0-1 0 0 0,0 1 0 0 0,0 0 1 0 0,1 0-1 0 0,-1-1 0 0 0,1 1 1 0 0,-1 0-1 0 0,1-1 0 0 0,0 1 1 0 0,0 0-1 0 0,0-1 0 0 0,0 1 1 0 0,0 0-1 0 0,1-1 0 0 0,-1 1 1 0 0,1 0-1 0 0,0-1 0 0 0,-1 1 1 0 0,1 0-1 0 0,0 0 0 0 0,0 0 1 0 0,3-4-1 0 0,31-40 848 0 0,10 8-5035 0 0,-32 29 1526 0 0,0 1 0 0 0,0 1 0 0 0,1 0 0 0 0,1 0 0 0 0,-1 2 0 0 0,1 0 0 0 0,0 0 0 0 0,0 2 0 0 0,18-3 0 0 0,-12 5 730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58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82 1188 0 0,'0'-4'735'0'0,"0"1"1"0"0,0-1-1 0 0,0 1 0 0 0,0-1 1 0 0,1 1-1 0 0,0-1 0 0 0,0 1 0 0 0,-1-1 1 0 0,2 1-1 0 0,-1 0 0 0 0,0-1 1 0 0,1 1-1 0 0,0 0 0 0 0,-1 0 1 0 0,1 0-1 0 0,0 0 0 0 0,1 0 0 0 0,-1 1 1 0 0,0-1-1 0 0,1 1 0 0 0,-1-1 1 0 0,6-2-1 0 0,-6 4-251 0 0,0 0 0 0 0,1 0 0 0 0,-1 0-1 0 0,1 0 1 0 0,-1 1 0 0 0,1-1 0 0 0,-1 1 0 0 0,1-1 0 0 0,-1 1 0 0 0,1 0-1 0 0,-1 0 1 0 0,1 0 0 0 0,0 1 0 0 0,-1-1 0 0 0,1 1 0 0 0,3 0-1 0 0,30 19 526 0 0,-25-10-729 0 0,1 1-1 0 0,-2 0 0 0 0,0 1 1 0 0,0 0-1 0 0,-1 0 0 0 0,0 1 0 0 0,-1 0 1 0 0,-1 1-1 0 0,0 0 0 0 0,-1 0 1 0 0,0 0-1 0 0,5 24 0 0 0,-6-21-259 0 0,-2 0 1 0 0,0 1-1 0 0,-1-1 0 0 0,-1 1 0 0 0,0-1 1 0 0,-1 1-1 0 0,-1 0 0 0 0,-1-1 1 0 0,-1 1-1 0 0,-8 30 0 0 0,8-38-141 0 0,0-1-1 0 0,-1 1 0 0 0,0-1 1 0 0,-1 0-1 0 0,0-1 1 0 0,0 1-1 0 0,-1-1 1 0 0,0 0-1 0 0,-13 13 0 0 0,-11 4-4204 0 0,-5-3-5550 0 0,34-22 9510 0 0,0 0 0 0 0,1 0 1 0 0,-1 1-1 0 0,1-1 0 0 0,-1 0 0 0 0,1 1 0 0 0,-1-1 1 0 0,1 1-1 0 0,-1-1 0 0 0,1 0 0 0 0,-1 1 0 0 0,1-1 1 0 0,-1 1-1 0 0,1-1 0 0 0,0 1 0 0 0,-1-1 0 0 0,1 1 1 0 0,0 0-1 0 0,0-1 0 0 0,-1 1 0 0 0,1-1 0 0 0,0 1 0 0 0,0 0 1 0 0,0-1-1 0 0,0 1 0 0 0,0-1 0 0 0,0 1 0 0 0,-1 0 1 0 0,2-1-1 0 0,-1 1 0 0 0,0 0 0 0 0,0 0 0 0 0,0 9-2288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58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207 124 184 0 0,'-10'-21'4839'0'0,"8"-7"1703"0"0,3-16 3258 0 0,0 20-5987 0 0,-1 23-3781 0 0,0 1 0 0 0,0 0-1 0 0,0-1 1 0 0,0 1 0 0 0,0 0 0 0 0,0 0-1 0 0,-1-1 1 0 0,1 1 0 0 0,0 0 0 0 0,0 0-1 0 0,0-1 1 0 0,0 1 0 0 0,-1 0 0 0 0,1 0-1 0 0,0-1 1 0 0,0 1 0 0 0,0 0-1 0 0,-1 0 1 0 0,1 0 0 0 0,0-1 0 0 0,0 1-1 0 0,-1 0 1 0 0,1 0 0 0 0,0 0 0 0 0,-1 0-1 0 0,1 0 1 0 0,0-1 0 0 0,0 1-1 0 0,-1 0 1 0 0,1 0 0 0 0,0 0 0 0 0,-1 0-1 0 0,1 0 1 0 0,0 0 0 0 0,-1 0 0 0 0,1 0-1 0 0,0 0 1 0 0,-1 0 0 0 0,1 1-1 0 0,0-1 1 0 0,0 0 0 0 0,-1 0 0 0 0,1 0-1 0 0,0 0 1 0 0,-1 0 0 0 0,1 0 0 0 0,0 1-1 0 0,-1-1 1 0 0,-16 8 411 0 0,16-7-336 0 0,-12 8-9 0 0,0 0 0 0 0,1 1 0 0 0,1 0 0 0 0,-1 0-1 0 0,2 2 1 0 0,0-1 0 0 0,0 1 0 0 0,1 1 0 0 0,0 0 0 0 0,1 0-1 0 0,1 0 1 0 0,0 1 0 0 0,1 0 0 0 0,0 1 0 0 0,-6 24 0 0 0,9-30-83 0 0,1 1-1 0 0,0 0 1 0 0,0 0 0 0 0,1 0 0 0 0,0 0-1 0 0,1 0 1 0 0,0 0 0 0 0,0 0 0 0 0,1 0 0 0 0,1 0-1 0 0,0 0 1 0 0,0 0 0 0 0,1 0 0 0 0,0 0 0 0 0,0-1-1 0 0,1 0 1 0 0,1 0 0 0 0,-1 0 0 0 0,2 0 0 0 0,-1 0-1 0 0,1-1 1 0 0,0 0 0 0 0,1-1 0 0 0,0 1 0 0 0,9 7-1 0 0,-7-9-264 0 0,0 1 0 0 0,0-2-1 0 0,1 1 1 0 0,0-1 0 0 0,0-1 0 0 0,14 5-1 0 0,36 3-4613 0 0,-10-12-3017 0 0,-1-9-4619 0 0,-40 8 10548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59.4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23 250 112 0 0,'-2'-28'3612'0'0,"1"18"-368"0"0,-1 0 1 0 0,0 1-1 0 0,0-1 0 0 0,-7-15 1 0 0,8 22-2866 0 0,0 1 0 0 0,0-1 1 0 0,1 0-1 0 0,-1 0 0 0 0,1 1 1 0 0,-1-1-1 0 0,1 0 0 0 0,0 0 1 0 0,0 1-1 0 0,0-1 0 0 0,1 0 1 0 0,-1 0-1 0 0,1 1 0 0 0,-1-1 1 0 0,1 0-1 0 0,0 1 0 0 0,0-1 1 0 0,1-2-1 0 0,30-43 608 0 0,-19 31-598 0 0,-10 14-378 0 0,-1-1 0 0 0,1 1 0 0 0,1 0 1 0 0,-1 0-1 0 0,0 1 0 0 0,1-1 0 0 0,-1 1 0 0 0,1-1 1 0 0,0 1-1 0 0,0 0 0 0 0,0 1 0 0 0,0-1 1 0 0,0 1-1 0 0,0-1 0 0 0,1 1 0 0 0,-1 0 0 0 0,0 1 1 0 0,1-1-1 0 0,-1 1 0 0 0,6 0 0 0 0,-4 0-10 0 0,1 1-1 0 0,-1-1 0 0 0,1 1 0 0 0,-1 1 1 0 0,1-1-1 0 0,-1 1 0 0 0,1 0 1 0 0,-1 0-1 0 0,0 1 0 0 0,0 0 0 0 0,0 0 1 0 0,5 4-1 0 0,-4-1-13 0 0,-1 0-1 0 0,0 0 1 0 0,-1 0-1 0 0,1 0 1 0 0,-1 1-1 0 0,-1 0 1 0 0,1 0-1 0 0,-1 0 1 0 0,6 15-1 0 0,-9-21 11 0 0,0 0-1 0 0,-1 0 1 0 0,1 0-1 0 0,0 0 1 0 0,-1 0-1 0 0,1 0 1 0 0,-1 0-1 0 0,0 0 1 0 0,1 0 0 0 0,-1 0-1 0 0,0 0 1 0 0,1 0-1 0 0,-1 0 1 0 0,0 0-1 0 0,0 0 1 0 0,0 0-1 0 0,0 0 1 0 0,0 1-1 0 0,0-1 1 0 0,0 0-1 0 0,0 0 1 0 0,-1 0-1 0 0,1 0 1 0 0,0 0-1 0 0,-1 0 1 0 0,1 0-1 0 0,-1 0 1 0 0,1 0 0 0 0,-1 0-1 0 0,1 0 1 0 0,-1 0-1 0 0,0 0 1 0 0,-1 1-1 0 0,-1-1 4 0 0,-1 0 1 0 0,1 0-1 0 0,-1 0 0 0 0,0-1 0 0 0,0 1 0 0 0,1-1 0 0 0,-1 0 1 0 0,-7-1-1 0 0,-4 1 0 0 0,8 0 48 0 0,0 1 0 0 0,0 0 1 0 0,0 1-1 0 0,0-1 0 0 0,0 1 1 0 0,1 1-1 0 0,-1-1 0 0 0,1 1 1 0 0,-1 0-1 0 0,1 0 0 0 0,0 1 1 0 0,0 0-1 0 0,1 0 0 0 0,-1 1 0 0 0,1-1 1 0 0,0 1-1 0 0,0 0 0 0 0,0 0 1 0 0,1 1-1 0 0,0 0 0 0 0,0-1 1 0 0,0 1-1 0 0,1 1 0 0 0,-5 8 1 0 0,8-13-21 0 0,0 1 1 0 0,0-1 0 0 0,0 0 0 0 0,0 0-1 0 0,0 0 1 0 0,1 0 0 0 0,-1 0-1 0 0,1 0 1 0 0,-1 0 0 0 0,1 0 0 0 0,0 0-1 0 0,0 0 1 0 0,0 0 0 0 0,0 0-1 0 0,0 0 1 0 0,0-1 0 0 0,0 1 0 0 0,0 0-1 0 0,1-1 1 0 0,-1 1 0 0 0,1-1-1 0 0,-1 1 1 0 0,1-1 0 0 0,0 0-1 0 0,2 2 1 0 0,2 1 24 0 0,0 1 0 0 0,0-1 0 0 0,0-1 0 0 0,0 1 0 0 0,1-1 0 0 0,7 2-1 0 0,-6-2-110 0 0,0-2 1 0 0,-1 1-1 0 0,1-1 0 0 0,0 0 0 0 0,0-1 0 0 0,0 0 0 0 0,0 0 0 0 0,0 0 0 0 0,12-3 0 0 0,8-7-3598 0 0,-2-7-4811 0 0,5-10-7001 0 0,-23 22 13305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5:59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0 109 904 0 0,'29'-21'24509'0'0,"-29"20"-23998"0"0,1 1-382 0 0,0 0 0 0 0,0 0-1 0 0,0 0 1 0 0,0 0 0 0 0,0 0-1 0 0,0 0 1 0 0,0 0 0 0 0,0 0 0 0 0,-1-1-1 0 0,1 1 1 0 0,0 0 0 0 0,0-1-1 0 0,0 1 1 0 0,0 0 0 0 0,0-1-1 0 0,-1 1 1 0 0,1-1 0 0 0,0 1-1 0 0,0-1 1 0 0,0-1 0 0 0,20-7 245 0 0,-18 8-352 0 0,0 1 1 0 0,0 0-1 0 0,0 1 1 0 0,0-1-1 0 0,0 0 1 0 0,0 1 0 0 0,0 0-1 0 0,0-1 1 0 0,0 1-1 0 0,0 0 1 0 0,0 1-1 0 0,4 1 1 0 0,-6-1 19 0 0,0-1 0 0 0,1 1 0 0 0,-1-1 0 0 0,0 1 0 0 0,0-1 1 0 0,0 1-1 0 0,0 0 0 0 0,0 0 0 0 0,0 0 0 0 0,-1-1 0 0 0,1 1 0 0 0,0 0 0 0 0,-1 0 0 0 0,0 0 1 0 0,1 0-1 0 0,-1 0 0 0 0,0 0 0 0 0,0 0 0 0 0,0 4 0 0 0,0-6-17 0 0,0 1 0 0 0,0 0 0 0 0,-1 0 0 0 0,1-1 0 0 0,0 1 0 0 0,0 0 0 0 0,0-1 0 0 0,-1 1 0 0 0,1 0 0 0 0,0-1 0 0 0,-1 1 0 0 0,1 0 0 0 0,-1-1 0 0 0,1 1 0 0 0,0-1 0 0 0,-1 1 0 0 0,1 0 0 0 0,-1-1 0 0 0,0 0 0 0 0,1 1 0 0 0,-1-1 1 0 0,1 1-1 0 0,-1-1 0 0 0,0 0 0 0 0,1 1 0 0 0,-1-1 0 0 0,0 0 0 0 0,0 1 0 0 0,1-1 0 0 0,-1 0 0 0 0,0 0 0 0 0,1 0 0 0 0,-1 0 0 0 0,0 0 0 0 0,0 0 0 0 0,1 0 0 0 0,-1 0 0 0 0,0 0 0 0 0,0 0 0 0 0,1 0 0 0 0,-1 0 0 0 0,0-1 0 0 0,1 1 0 0 0,-1 0 0 0 0,-1-1 0 0 0,-1 0 4 0 0,0 1-1 0 0,0-1 1 0 0,0 0-1 0 0,1-1 1 0 0,-1 1-1 0 0,0 0 1 0 0,0-1-1 0 0,1 0 1 0 0,-4-1-1 0 0,5 1-87 0 0,0 1 0 0 0,0-1 0 0 0,0 0 0 0 0,0 1 0 0 0,0-1 0 0 0,0 0 0 0 0,0 0 0 0 0,0 0 0 0 0,1 1 0 0 0,-1-1 0 0 0,0 0 0 0 0,1-4 0 0 0,0 3-642 0 0,0 1 0 0 0,0-1 0 0 0,0 0 0 0 0,1 0 0 0 0,-1 0-1 0 0,1 0 1 0 0,0 0 0 0 0,0 1 0 0 0,0-1 0 0 0,0 0-1 0 0,0 1 1 0 0,3-6 0 0 0,-1 4-830 0 0,1 0 0 0 0,-1-1 0 0 0,0 1 1 0 0,1 0-1 0 0,0 1 0 0 0,0-1 0 0 0,0 1 0 0 0,1 0 0 0 0,-1 0 0 0 0,1 0 0 0 0,7-4 1 0 0,-1 2-854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00.3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99 291 84 0 0,'11'-11'4489'0'0,"0"1"-1"0"0,0 1 1 0 0,25-15 0 0 0,6-6 2644 0 0,-8-5-5260 0 0,-28 28-1377 0 0,-1 0 0 0 0,-1-1 0 0 0,1 1-1 0 0,6-17 1 0 0,-10 20-379 0 0,0 1-1 0 0,-1-1 0 0 0,1 1 1 0 0,-1-1-1 0 0,0 0 1 0 0,0 1-1 0 0,0-1 0 0 0,0 1 1 0 0,-1-1-1 0 0,1 0 0 0 0,-1 1 1 0 0,0-1-1 0 0,-2-5 1 0 0,-1 4-61 0 0,-1 0 0 0 0,0 0 0 0 0,0 0 0 0 0,0 0 0 0 0,0 1 0 0 0,-1 0 1 0 0,1 0-1 0 0,-1 1 0 0 0,0-1 0 0 0,0 1 0 0 0,0 1 0 0 0,-8-3 1 0 0,5 2-41 0 0,0 2 0 0 0,0-1 0 0 0,-1 1-1 0 0,1 0 1 0 0,-1 1 0 0 0,1 0 0 0 0,-1 0 0 0 0,1 1 0 0 0,-1 1 0 0 0,1-1 0 0 0,0 2 0 0 0,-11 3 0 0 0,16-5-12 0 0,1 0 0 0 0,0 0 0 0 0,0 0-1 0 0,0 0 1 0 0,-1 1 0 0 0,1 0 0 0 0,0-1 0 0 0,1 1-1 0 0,-1 0 1 0 0,0 1 0 0 0,1-1 0 0 0,-1 0 0 0 0,1 1-1 0 0,-1 0 1 0 0,1-1 0 0 0,0 1 0 0 0,0 0 0 0 0,1 0-1 0 0,-1 0 1 0 0,0 0 0 0 0,1 0 0 0 0,0 1 0 0 0,0-1-1 0 0,0 0 1 0 0,0 1 0 0 0,0-1 0 0 0,1 0-1 0 0,-1 1 1 0 0,1-1 0 0 0,0 1 0 0 0,0-1 0 0 0,1 1-1 0 0,-1-1 1 0 0,0 1 0 0 0,1-1 0 0 0,1 5 0 0 0,2-2 3 0 0,1 0 0 0 0,-1 0 0 0 0,1 0 0 0 0,0-1 0 0 0,0 1 0 0 0,0-1 0 0 0,1 0 0 0 0,0-1 1 0 0,0 0-1 0 0,9 6 0 0 0,-5-4-1 0 0,7 5 4 0 0,1-1 1 0 0,23 9-1 0 0,-29-14-8 0 0,1 1-1 0 0,-1 0 1 0 0,0 1-1 0 0,-1 0 1 0 0,1 0-1 0 0,-2 2 1 0 0,17 14 0 0 0,-17-12 9 0 0,-3-4-14 0 0,0 0 1 0 0,-1 0-1 0 0,0 1 1 0 0,0 0-1 0 0,7 15 1 0 0,-12-22 1 0 0,-1 1 1 0 0,1-1-1 0 0,-1 1 1 0 0,1 0-1 0 0,-1-1 1 0 0,1 1-1 0 0,-1-1 1 0 0,0 1-1 0 0,0 0 1 0 0,0-1-1 0 0,0 1 1 0 0,0 0-1 0 0,0-1 1 0 0,-1 1-1 0 0,1-1 1 0 0,-1 1-1 0 0,1 0 1 0 0,-1-1-1 0 0,1 1 1 0 0,-1-1-1 0 0,0 1 1 0 0,1-1-1 0 0,-1 1 1 0 0,0-1-1 0 0,0 0 1 0 0,0 0-1 0 0,-1 1 1 0 0,1-1-1 0 0,0 0 1 0 0,0 0-1 0 0,0 0 1 0 0,-1 0-1 0 0,1 0 1 0 0,-1 0-1 0 0,1-1 1 0 0,-1 1-1 0 0,1 0 1 0 0,-1-1-1 0 0,1 1 1 0 0,-1-1-1 0 0,-2 1 1 0 0,-2 1 2 0 0,0-1 1 0 0,0 0-1 0 0,-1 0 1 0 0,1-1-1 0 0,0 1 1 0 0,0-1-1 0 0,-1-1 1 0 0,1 1-1 0 0,0-1 1 0 0,-1 0-1 0 0,1 0 1 0 0,0-1-1 0 0,0 0 1 0 0,-10-4-1 0 0,14 5-1 0 0,0 0 0 0 0,-1 0-1 0 0,1 0 1 0 0,0-1-1 0 0,0 1 1 0 0,0 0-1 0 0,0-1 1 0 0,0 1-1 0 0,0-1 1 0 0,0 0-1 0 0,0 0 1 0 0,1 0-1 0 0,-1 0 1 0 0,1 0-1 0 0,-1 0 1 0 0,1 0-1 0 0,0 0 1 0 0,0-1-1 0 0,0 1 1 0 0,0 0-1 0 0,0-1 1 0 0,1 1-1 0 0,-1 0 1 0 0,1-1-1 0 0,-1 1 1 0 0,1-1-1 0 0,0 1 1 0 0,0-1-1 0 0,0 1 1 0 0,0-1-1 0 0,0 1 1 0 0,1-1-1 0 0,-1 1 1 0 0,1-1-1 0 0,0 1 1 0 0,0-1-1 0 0,0 1 1 0 0,0 0-1 0 0,1-3 1 0 0,4-6-162 0 0,0 0 0 0 0,1 0 0 0 0,0 1 0 0 0,0 0 0 0 0,1 1 0 0 0,1 0 0 0 0,-1 0 0 0 0,20-15 0 0 0,7-5-2285 0 0,-27 21 175 0 0,0 0-1 0 0,1 1 1 0 0,0 0 0 0 0,0 0 0 0 0,1 1 0 0 0,0 0 0 0 0,0 1-1 0 0,0 0 1 0 0,0 1 0 0 0,16-5 0 0 0,-14 8-300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00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78 102 56 0 0,'-9'-30'2521'0'0,"8"25"-1196"0"0,1 0-1 0 0,-1 0 0 0 0,1 1 1 0 0,0-1-1 0 0,1 0 1 0 0,-1 0-1 0 0,2-7 0 0 0,-2 10-855 0 0,1 1 0 0 0,-1-1 0 0 0,1 1-1 0 0,-1 0 1 0 0,1-1 0 0 0,-1 1 0 0 0,1 0-1 0 0,0 0 1 0 0,0-1 0 0 0,-1 1 0 0 0,1 0-1 0 0,0 0 1 0 0,0 0 0 0 0,0 0 0 0 0,0 0-1 0 0,1 0 1 0 0,-1 0 0 0 0,0 1 0 0 0,2-2 0 0 0,-1 1-264 0 0,0 1 0 0 0,0 0 0 0 0,0 0 1 0 0,0-1-1 0 0,0 1 0 0 0,0 0 1 0 0,-1 1-1 0 0,1-1 0 0 0,0 0 1 0 0,0 1-1 0 0,0-1 0 0 0,0 1 1 0 0,0-1-1 0 0,0 1 0 0 0,0 0 0 0 0,-1 0 1 0 0,1-1-1 0 0,2 3 0 0 0,9 5 322 0 0,0 0 0 0 0,-1 1-1 0 0,-1 1 1 0 0,1-1-1 0 0,-1 2 1 0 0,-1 0-1 0 0,0 0 1 0 0,12 17-1 0 0,-13-13-443 0 0,0-1-1 0 0,-1 1 0 0 0,0 1 1 0 0,-2 0-1 0 0,1 0 1 0 0,-2 0-1 0 0,0 0 0 0 0,-1 1 1 0 0,-1 0-1 0 0,0 0 0 0 0,0 28 1 0 0,-4-34-236 0 0,1-1 1 0 0,-2 1-1 0 0,1-1 1 0 0,-1 1-1 0 0,-1-1 1 0 0,0 0-1 0 0,0 0 1 0 0,-1 0-1 0 0,-1 0 1 0 0,1-1-1 0 0,-2 0 1 0 0,1 0-1 0 0,-1 0 0 0 0,-14 15 1 0 0,10-12-1094 0 0,-1-2 0 0 0,-1 0 0 0 0,-22 17 0 0 0,18-17-1875 0 0,-1-1 0 0 0,-29 13 0 0 0,-32 15-8524 0 0,57-26 9057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36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27 109 1204 0 0,'-16'-22'3856'0'0,"15"20"-2716"0"0,-1-1-1 0 0,1 1 1 0 0,0-1 0 0 0,-1 0-1 0 0,1 1 1 0 0,1-1 0 0 0,-1 0-1 0 0,0 0 1 0 0,0-5-1 0 0,1 7-631 0 0,0 0-1 0 0,0-1 1 0 0,0 1-1 0 0,0 0 0 0 0,1-1 1 0 0,-1 1-1 0 0,0-1 1 0 0,1 1-1 0 0,-1 0 0 0 0,1 0 1 0 0,0-1-1 0 0,-1 1 1 0 0,1 0-1 0 0,0 0 0 0 0,-1 0 1 0 0,1-1-1 0 0,0 1 0 0 0,0 0 1 0 0,2-1-1 0 0,22-10 925 0 0,-4 7-977 0 0,-1 1 0 0 0,1 1 1 0 0,27-1-1 0 0,-10 3-5212 0 0,-1 1-8019 0 0,-30 0 9332 0 0,-6 11-5236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02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339 117 1668 0 0,'-9'-13'1644'0'0,"-10"-21"8052"0"0,18 33-9507 0 0,1 0-1 0 0,0 0 1 0 0,0-1-1 0 0,0 1 0 0 0,0 0 1 0 0,0 0-1 0 0,0 0 1 0 0,1 0-1 0 0,-1 0 0 0 0,0 0 1 0 0,1 0-1 0 0,-1 0 0 0 0,0 0 1 0 0,1 0-1 0 0,-1 0 1 0 0,1 0-1 0 0,-1 1 0 0 0,1-1 1 0 0,0 0-1 0 0,-1 0 1 0 0,1 0-1 0 0,0 1 0 0 0,0-1 1 0 0,-1 0-1 0 0,1 1 1 0 0,0-1-1 0 0,0 0 0 0 0,0 1 1 0 0,0-1-1 0 0,0 1 1 0 0,0 0-1 0 0,0-1 0 0 0,0 1 1 0 0,0 0-1 0 0,1-1 0 0 0,13-4 236 0 0,0 1 0 0 0,0 0-1 0 0,0 1 1 0 0,1 1 0 0 0,-1 0-1 0 0,20 1 1 0 0,-27-1 16 0 0,-14-3 223 0 0,-19-4 136 0 0,19 8-678 0 0,0 0 0 0 0,0 0 0 0 0,0 1 0 0 0,0 0-1 0 0,0 0 1 0 0,0 0 0 0 0,0 1 0 0 0,0 0 0 0 0,0 0-1 0 0,0 1 1 0 0,0-1 0 0 0,0 1 0 0 0,1 0 0 0 0,-1 1-1 0 0,1-1 1 0 0,-1 1 0 0 0,1 1 0 0 0,0-1 0 0 0,-7 6-1 0 0,6-3-16 0 0,0 0-1 0 0,1 1 1 0 0,0-1-1 0 0,0 1 1 0 0,1 0-1 0 0,-1 0 1 0 0,1 0-1 0 0,1 1 0 0 0,0 0 1 0 0,0-1-1 0 0,0 1 1 0 0,1 0-1 0 0,-2 14 1 0 0,1 1-20 0 0,2-1 1 0 0,1 1-1 0 0,1-1 0 0 0,4 26 1 0 0,1 38 130 0 0,-6-69-65 0 0,-1 0 0 0 0,0 0 0 0 0,-1 0 0 0 0,-5 22 1 0 0,5-32-90 0 0,-1 0 1 0 0,1 0 0 0 0,-1 0-1 0 0,-1 0 1 0 0,0-1 0 0 0,1 1 0 0 0,-2-1-1 0 0,1 0 1 0 0,-1 0 0 0 0,0 0-1 0 0,0-1 1 0 0,-7 6 0 0 0,9-10-183 0 0,0 0 1 0 0,0 1-1 0 0,0-1 1 0 0,0 0-1 0 0,0 0 1 0 0,0-1-1 0 0,0 1 1 0 0,-1-1-1 0 0,1 1 1 0 0,0-1-1 0 0,0 0 1 0 0,-1 0-1 0 0,1 0 1 0 0,0-1-1 0 0,0 1 1 0 0,-4-2-1 0 0,-52-15-7920 0 0,47 11 3389 0 0,0-1 0 0 0,0 0 0 0 0,-20-17 1 0 0,23 14 2803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02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1 134 488 0 0,'6'-33'11749'0'0,"12"5"-3936"0"0,-13 23-6871 0 0,0 0 0 0 0,1 0 0 0 0,0 0 0 0 0,0 1 0 0 0,0 0 0 0 0,0 0 1 0 0,12-4-1 0 0,-3 2-664 0 0,0 0 1 0 0,1 2 0 0 0,-1 0-1 0 0,1 1 1 0 0,0 0 0 0 0,31 0-1 0 0,1 1-599 0 0,-29 1-1584 0 0,0 0 1 0 0,30 4-1 0 0,50-1-17993 0 0,-82 2 17350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03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222 112 80 0 0,'3'-20'4048'0'0,"-2"18"-3581"0"0,-1 0-1 0 0,1 1 1 0 0,-1-1 0 0 0,0 0-1 0 0,0 0 1 0 0,1 1-1 0 0,-1-1 1 0 0,-1 0 0 0 0,1 1-1 0 0,0-1 1 0 0,0 0-1 0 0,-1 0 1 0 0,1 1 0 0 0,-1-1-1 0 0,0-2 1 0 0,-20-36 8693 0 0,19 38-8759 0 0,0 0 0 0 0,0 0 0 0 0,0 0 0 0 0,0 1 0 0 0,0-1 0 0 0,0 0 0 0 0,0 1 1 0 0,-1-1-1 0 0,1 1 0 0 0,0 0 0 0 0,-4-1 0 0 0,2 1-288 0 0,1 0 0 0 0,-1 1 0 0 0,1 0 0 0 0,-1 0 1 0 0,0 0-1 0 0,1 1 0 0 0,-1-1 0 0 0,1 1 0 0 0,-1-1 0 0 0,1 1 1 0 0,-1 0-1 0 0,1 1 0 0 0,-1-1 0 0 0,1 1 0 0 0,0-1 0 0 0,0 1 1 0 0,0 0-1 0 0,0 0 0 0 0,0 0 0 0 0,0 1 0 0 0,-3 3 1 0 0,-4 4-39 0 0,1 0 0 0 0,0 0 0 0 0,1 1 0 0 0,0 0 0 0 0,1 0 0 0 0,0 1 0 0 0,1 0 0 0 0,0 0 0 0 0,1 1 0 0 0,0-1 0 0 0,1 1 0 0 0,0 0 0 0 0,-3 27 0 0 0,6-33-66 0 0,1 1-1 0 0,0-1 1 0 0,0 0-1 0 0,0 0 1 0 0,1 1-1 0 0,0-1 0 0 0,0 0 1 0 0,1 0-1 0 0,0 0 1 0 0,0 0-1 0 0,1 0 1 0 0,3 8-1 0 0,-3-10-1 0 0,1-1 1 0 0,-1 1-1 0 0,1-1 0 0 0,-1 0 0 0 0,1 0 0 0 0,0 0 1 0 0,1 0-1 0 0,-1-1 0 0 0,1 0 0 0 0,-1 0 0 0 0,1 0 1 0 0,0 0-1 0 0,0-1 0 0 0,1 0 0 0 0,-1 0 0 0 0,0 0 1 0 0,10 1-1 0 0,-9-1-4 0 0,0-1-1 0 0,0-1 1 0 0,0 1 0 0 0,0-1 0 0 0,0 0 0 0 0,0 0 0 0 0,0-1-1 0 0,0 0 1 0 0,0 0 0 0 0,0 0 0 0 0,0-1 0 0 0,-1 0-1 0 0,1 0 1 0 0,0 0 0 0 0,-1-1 0 0 0,0 1 0 0 0,1-1 0 0 0,-1-1-1 0 0,0 1 1 0 0,-1-1 0 0 0,1 0 0 0 0,-1 0 0 0 0,1 0 0 0 0,-1-1-1 0 0,-1 1 1 0 0,1-1 0 0 0,-1 0 0 0 0,1 0 0 0 0,-1-1 0 0 0,-1 1-1 0 0,1-1 1 0 0,-1 1 0 0 0,0-1 0 0 0,0 0 0 0 0,-1 1 0 0 0,1-1-1 0 0,-1 0 1 0 0,-1 0 0 0 0,1 0 0 0 0,-1 0 0 0 0,0 0 0 0 0,0 0-1 0 0,-1 0 1 0 0,0 0 0 0 0,0 0 0 0 0,0 0 0 0 0,-1 0 0 0 0,0 0-1 0 0,0 1 1 0 0,0-1 0 0 0,-1 1 0 0 0,1-1 0 0 0,-2 1 0 0 0,1 0-1 0 0,0 0 1 0 0,-6-6 0 0 0,-16-19-75 0 0,16 19-302 0 0,-1-1 1 0 0,0 1-1 0 0,-22-17 0 0 0,18 17 1002 0 0,-2-5-9121 0 0,37 16-9005 0 0,-4 5 15496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03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77 384 0 0,'4'-38'12948'0'0,"8"10"-4297"0"0,-11 27-8417 0 0,0 0 0 0 0,0 0 0 0 0,0 1 0 0 0,0-1-1 0 0,0 0 1 0 0,0 0 0 0 0,0 1 0 0 0,0-1 0 0 0,0 0 0 0 0,1 1 0 0 0,-1-1 0 0 0,0 1 0 0 0,0 0-1 0 0,1-1 1 0 0,-1 1 0 0 0,0 0 0 0 0,0 0 0 0 0,2 0 0 0 0,1 0-227 0 0,-1 0-1 0 0,0 1 1 0 0,0-1 0 0 0,0 1-1 0 0,1 0 1 0 0,-1 0 0 0 0,0 0-1 0 0,0 1 1 0 0,5 2 0 0 0,2 4 67 0 0,0 1 1 0 0,0 0-1 0 0,-1 0 1 0 0,-1 1-1 0 0,0 0 1 0 0,0 1-1 0 0,-1 0 1 0 0,0 0-1 0 0,0 0 1 0 0,-2 1-1 0 0,1 0 1 0 0,5 22 0 0 0,-9-31 49 0 0,-1 0 0 0 0,0-1 0 0 0,0 1 0 0 0,0 0 0 0 0,-1 0 0 0 0,1 0 0 0 0,-1 0 0 0 0,0 1 0 0 0,1-1 0 0 0,-1 0 1 0 0,-1 0-1 0 0,1 0 0 0 0,0 0 0 0 0,-1 0 0 0 0,1 0 0 0 0,-2 3 0 0 0,0-4 348 0 0,2-1-437 0 0,-1-1-1 0 0,1 1 1 0 0,0-1-1 0 0,0 0 1 0 0,-1 1-1 0 0,1-1 1 0 0,0 0-1 0 0,0 0 1 0 0,-1 1 0 0 0,1-1-1 0 0,0 0 1 0 0,-1 0-1 0 0,1 1 1 0 0,0-1-1 0 0,-1 0 1 0 0,1 0-1 0 0,0 0 1 0 0,-1 0 0 0 0,1 1-1 0 0,0-1 1 0 0,-1 0-1 0 0,1 0 1 0 0,-1 0-1 0 0,1 0 1 0 0,0 0-1 0 0,-1 0 1 0 0,1 0 0 0 0,-1 0-1 0 0,1 0 1 0 0,0 0-1 0 0,-1 0 1 0 0,1 0-1 0 0,-1-1 1 0 0,1 1-1 0 0,0 0 1 0 0,-1 0 0 0 0,1 0-1 0 0,0 0 1 0 0,-1-1-1 0 0,1 1 1 0 0,0 0-1 0 0,-1 0 1 0 0,1-1-1 0 0,0 1 1 0 0,-1 0 0 0 0,1-1-1 0 0,0 1 1 0 0,0 0-1 0 0,-1-1 1 0 0,1 1-1 0 0,0 0 1 0 0,0-1-1 0 0,0 1 1 0 0,0 0 0 0 0,0-1-1 0 0,-1 0 1 0 0,0-2-2 0 0,-1 1 0 0 0,1-1 0 0 0,0 0 0 0 0,-1 0 0 0 0,1-1 0 0 0,1 1 0 0 0,-1 0 0 0 0,0 0 0 0 0,1 0 0 0 0,0-1 0 0 0,-1 1 0 0 0,1 0 0 0 0,0 0 0 0 0,1-1 0 0 0,-1 1 0 0 0,1 0 0 0 0,-1 0 0 0 0,1-1 0 0 0,0 1 1 0 0,0 0-1 0 0,1 0 0 0 0,-1 0 0 0 0,1 0 0 0 0,2-5 0 0 0,4-6-70 0 0,0 1-1 0 0,1 0 1 0 0,18-21 0 0 0,-21 27-359 0 0,0 1 0 0 0,1 0 1 0 0,0 0-1 0 0,0 0 0 0 0,0 1 0 0 0,1 0 1 0 0,-1 1-1 0 0,15-6 0 0 0,-19 8 302 0 0,1 1 0 0 0,-1 0 0 0 0,1 0 0 0 0,-1 0 0 0 0,1 0 0 0 0,0 1 0 0 0,-1 0 0 0 0,1-1 0 0 0,0 1 0 0 0,0 0-1 0 0,-1 1 1 0 0,1-1 0 0 0,0 1 0 0 0,-1 0 0 0 0,1 0 0 0 0,-1 0 0 0 0,1 0 0 0 0,-1 0 0 0 0,1 1 0 0 0,-1 0 0 0 0,0-1 0 0 0,0 1 0 0 0,5 4 0 0 0,4 4 59 0 0,-5-4 50 0 0,1 0 0 0 0,-1 0 1 0 0,-1 1-1 0 0,1 0 0 0 0,-1 0 0 0 0,9 14 0 0 0,-2-2 92 0 0,-11-16-80 0 0,0 0 0 0 0,1 1 0 0 0,-1-1 0 0 0,-1 0 0 0 0,1 1 0 0 0,0-1 1 0 0,-1 1-1 0 0,1 3 0 0 0,11 19 216 0 0,-11-24-210 0 0,0 0 0 0 0,-1 1-1 0 0,1-1 1 0 0,-1 1 0 0 0,0-1 0 0 0,0 1 0 0 0,0-1 0 0 0,0 1 0 0 0,0-1-1 0 0,-1 1 1 0 0,1 0 0 0 0,0 3 0 0 0,8 41 1238 0 0,-10-47-1180 0 0,0-1 0 0 0,0 1 0 0 0,0-1 0 0 0,0 0 1 0 0,0 1-1 0 0,0-1 0 0 0,0 0 0 0 0,0 1 0 0 0,0-1 1 0 0,0 0-1 0 0,0 0 0 0 0,0 0 0 0 0,0 0 0 0 0,0 0 1 0 0,1 0-1 0 0,-1 0 0 0 0,0-2 0 0 0,-1-5-51 0 0,1-1 0 0 0,0 1 0 0 0,0 0 0 0 0,1-1 0 0 0,0 1 0 0 0,0 0 0 0 0,1-1 0 0 0,0 1 0 0 0,1 0 0 0 0,0 0 0 0 0,0 0 0 0 0,0 0 0 0 0,1 0 0 0 0,1 0 0 0 0,-1 1 0 0 0,1 0 0 0 0,0-1 0 0 0,8-9 0 0 0,-9 13-36 0 0,1-1 0 0 0,0 1 0 0 0,0-1 0 0 0,0 1 0 0 0,0 0 0 0 0,1 1 0 0 0,-1-1 0 0 0,1 1 0 0 0,0 0 0 0 0,0 0 0 0 0,0 0 0 0 0,1 0 1 0 0,-1 1-1 0 0,0 0 0 0 0,11-2 0 0 0,-11 4-4 0 0,-1 0 1 0 0,0 0-1 0 0,1 0 1 0 0,-1 0-1 0 0,1 1 1 0 0,-1 0-1 0 0,0 0 0 0 0,0 0 1 0 0,1 0-1 0 0,-1 1 1 0 0,0 0-1 0 0,0-1 1 0 0,-1 2-1 0 0,1-1 1 0 0,0 0-1 0 0,-1 1 1 0 0,1-1-1 0 0,-1 1 1 0 0,0 0-1 0 0,0 0 0 0 0,4 5 1 0 0,-2 0 2 0 0,0 0 0 0 0,0 0 1 0 0,-1 0-1 0 0,0 1 0 0 0,0-1 0 0 0,-1 1 0 0 0,0 0 1 0 0,-1 0-1 0 0,0 0 0 0 0,0 0 0 0 0,-1 0 0 0 0,-1 1 1 0 0,1-1-1 0 0,-2 10 0 0 0,1-19-3 0 0,0 0 1 0 0,1 0-1 0 0,-1 1 1 0 0,0-1-1 0 0,0 0 0 0 0,0 0 1 0 0,0 0-1 0 0,0 1 1 0 0,0-1-1 0 0,0 0 0 0 0,0 0 1 0 0,-1 1-1 0 0,1-1 1 0 0,0 0-1 0 0,0 0 0 0 0,0 0 1 0 0,0 1-1 0 0,0-1 1 0 0,0 0-1 0 0,0 0 0 0 0,0 0 1 0 0,-1 1-1 0 0,1-1 1 0 0,0 0-1 0 0,0 0 0 0 0,0 0 1 0 0,0 0-1 0 0,0 1 1 0 0,-1-1-1 0 0,1 0 0 0 0,0 0 1 0 0,0 0-1 0 0,0 0 1 0 0,-1 0-1 0 0,1 0 0 0 0,0 0 1 0 0,0 0-1 0 0,-1 0 1 0 0,1 1-1 0 0,0-1 0 0 0,0 0 1 0 0,0 0-1 0 0,-1 0 1 0 0,-11-7 17 0 0,-8-14 3 0 0,19 16-17 0 0,0 1 1 0 0,0-1-1 0 0,0 0 0 0 0,0 0 0 0 0,1 0 0 0 0,-1 1 0 0 0,1-1 1 0 0,1 0-1 0 0,-1 0 0 0 0,1 0 0 0 0,0 1 0 0 0,0-1 0 0 0,0 0 1 0 0,0 1-1 0 0,1-1 0 0 0,0 1 0 0 0,3-6 0 0 0,-2 4-3 0 0,0 0 1 0 0,0 0-1 0 0,1 0 0 0 0,0 0 0 0 0,0 1 0 0 0,1 0 1 0 0,-1 0-1 0 0,1 0 0 0 0,0 0 0 0 0,1 1 0 0 0,5-5 1 0 0,-5 6-4 0 0,0 0 1 0 0,0 1-1 0 0,-1-1 1 0 0,2 1-1 0 0,-1 1 1 0 0,0-1-1 0 0,0 1 1 0 0,0 0 0 0 0,1 0-1 0 0,-1 1 1 0 0,1 0-1 0 0,-1 0 1 0 0,12 2-1 0 0,-14-1 1 0 0,1 0 1 0 0,-1 0-1 0 0,0 1 0 0 0,0-1 0 0 0,0 1 0 0 0,0 0 0 0 0,0 0 0 0 0,0 0 0 0 0,0 1 1 0 0,-1 0-1 0 0,1-1 0 0 0,-1 1 0 0 0,1 0 0 0 0,-1 1 0 0 0,0-1 0 0 0,-1 0 0 0 0,1 1 1 0 0,0 0-1 0 0,-1 0 0 0 0,3 7 0 0 0,1 2 4 0 0,-1 0 1 0 0,0 1-1 0 0,-2 0 1 0 0,1 0-1 0 0,-2 0 1 0 0,0 0-1 0 0,0 0 1 0 0,-2 28-1 0 0,0-39-2 0 0,0 0 0 0 0,0 1-1 0 0,-1-1 1 0 0,0 0 0 0 0,0 0-1 0 0,1 0 1 0 0,-2 0-1 0 0,1 0 1 0 0,0 0 0 0 0,-1 0-1 0 0,-1 3 1 0 0,2-5-90 0 0,0 1-1 0 0,1-1 1 0 0,-1 0 0 0 0,0 0-1 0 0,0 0 1 0 0,0 0 0 0 0,0 0 0 0 0,0 0-1 0 0,0-1 1 0 0,-1 1 0 0 0,1 0-1 0 0,0 0 1 0 0,0-1 0 0 0,0 1-1 0 0,-1-1 1 0 0,1 1 0 0 0,0-1-1 0 0,-1 0 1 0 0,1 1 0 0 0,0-1 0 0 0,-1 0-1 0 0,1 0 1 0 0,-1 0 0 0 0,1 0-1 0 0,0 0 1 0 0,-1 0 0 0 0,1 0-1 0 0,-2-1 1 0 0,-1 0-41 0 0,2 1-743 0 0,-1-1-1 0 0,0 0 0 0 0,0 0 0 0 0,1 0 0 0 0,-1 0 0 0 0,0 0 1 0 0,1 0-1 0 0,-1-1 0 0 0,-2-2 0 0 0,4 4 464 0 0,1-1-1 0 0,0 0 1 0 0,0 0-1 0 0,0 0 1 0 0,0 0-1 0 0,0 0 1 0 0,0 0-1 0 0,0 0 1 0 0,0 0-1 0 0,0 0 1 0 0,0 0-1 0 0,1 0 1 0 0,-1 1-1 0 0,0-1 1 0 0,1 0-1 0 0,-1 0 1 0 0,1 0-1 0 0,-1 0 1 0 0,1 1-1 0 0,-1-1 1 0 0,1 0-1 0 0,-1 0 1 0 0,1 1-1 0 0,0-1 1 0 0,-1 0-1 0 0,1 1 1 0 0,0-1-1 0 0,-1 1 1 0 0,1-1-1 0 0,0 1 1 0 0,0-1-1 0 0,0 1 1 0 0,1-1-1 0 0,9-8-2576 0 0,7 3 647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04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51 117 1008 0 0,'1'-24'4320'0'0,"-1"-26"6930"0"0,0 49-10815 0 0,-1-1-1 0 0,1 0 1 0 0,0 0-1 0 0,-1 0 1 0 0,1 0-1 0 0,-1 0 0 0 0,1 1 1 0 0,-1-1-1 0 0,0 0 1 0 0,0 1-1 0 0,0-1 1 0 0,0 0-1 0 0,0 1 1 0 0,0-1-1 0 0,0 1 1 0 0,-1-1-1 0 0,1 1 1 0 0,0 0-1 0 0,-3-2 1 0 0,4 3-401 0 0,-1 0 0 0 0,1-1 0 0 0,-1 1 0 0 0,1 0 0 0 0,-1 0 1 0 0,1 0-1 0 0,-1 0 0 0 0,1 0 0 0 0,-1 0 0 0 0,1 0 0 0 0,-1 0 1 0 0,1 0-1 0 0,-1 0 0 0 0,1 0 0 0 0,-1 0 0 0 0,1 0 0 0 0,-1 1 1 0 0,1-1-1 0 0,0 0 0 0 0,-1 0 0 0 0,1 0 0 0 0,-1 1 0 0 0,1-1 1 0 0,-1 0-1 0 0,1 0 0 0 0,0 1 0 0 0,-1-1 0 0 0,1 0 0 0 0,0 1 1 0 0,-1-1-1 0 0,1 1 0 0 0,0-1 0 0 0,0 0 0 0 0,-1 1 0 0 0,1-1 1 0 0,0 1-1 0 0,0 0 0 0 0,-7 17 148 0 0,6-17-113 0 0,-2 13-18 0 0,1 0-1 0 0,0 1 1 0 0,0-1-1 0 0,2 0 1 0 0,0 1-1 0 0,0-1 1 0 0,1 0-1 0 0,4 16 1 0 0,-3-22-47 0 0,0 0-1 0 0,0 0 1 0 0,0-1 0 0 0,1 1 0 0 0,1-1 0 0 0,-1 0-1 0 0,6 9 1 0 0,-7-13 1 0 0,0 0-1 0 0,1 0 1 0 0,-1-1 0 0 0,1 1-1 0 0,-1-1 1 0 0,1 1 0 0 0,0-1-1 0 0,0 0 1 0 0,0 0 0 0 0,0 0-1 0 0,0 0 1 0 0,1-1 0 0 0,-1 1-1 0 0,0-1 1 0 0,1 0 0 0 0,4 1-1 0 0,-3-1-3 0 0,0 0 1 0 0,0-1-1 0 0,1 1 1 0 0,-1-1-1 0 0,0 0 0 0 0,0-1 1 0 0,0 1-1 0 0,1-1 0 0 0,-1 0 1 0 0,0-1-1 0 0,0 1 0 0 0,0-1 1 0 0,0 0-1 0 0,-1 0 0 0 0,1 0 1 0 0,0-1-1 0 0,-1 0 0 0 0,0 0 1 0 0,1 0-1 0 0,-1 0 0 0 0,0-1 1 0 0,-1 1-1 0 0,1-1 0 0 0,-1 0 1 0 0,4-5-1 0 0,-1 1 8 0 0,-1-1 0 0 0,0 0 1 0 0,-1 0-1 0 0,0 0 0 0 0,0-1 0 0 0,-1 1 1 0 0,0-1-1 0 0,-1 0 0 0 0,0 0 0 0 0,0 0 0 0 0,-1 0 1 0 0,0-11-1 0 0,-11-76 1523 0 0,10 98-1510 0 0,0-1 0 0 0,0 0 0 0 0,-1 0 0 0 0,1 0 0 0 0,0 0 0 0 0,0 0 0 0 0,0 0 0 0 0,0 0 0 0 0,0 0 0 0 0,0 0 0 0 0,-1 0 0 0 0,1 0 0 0 0,0 0 0 0 0,0 0 0 0 0,0 0 0 0 0,0 0 0 0 0,0 0 0 0 0,-1 0 0 0 0,1 0 0 0 0,0 0 0 0 0,0 0 0 0 0,0 0 0 0 0,0-1 0 0 0,0 1 0 0 0,0 0 0 0 0,-1 0 0 0 0,1 0 0 0 0,0 0 0 0 0,0 0 0 0 0,0 0 0 0 0,0 0 0 0 0,0 0 0 0 0,0 0 0 0 0,0-1 0 0 0,0 1 0 0 0,0 0 0 0 0,-1 0 0 0 0,1 0 0 0 0,0 0 0 0 0,0 0 0 0 0,0-1 0 0 0,0 1 0 0 0,0 0 0 0 0,0 0 0 0 0,-5 19 505 0 0,6-3-480 0 0,1 1 0 0 0,1-1-1 0 0,0 0 1 0 0,1 0 0 0 0,1 0-1 0 0,0 0 1 0 0,1-1 0 0 0,1 0 0 0 0,0 0-1 0 0,1 0 1 0 0,19 24 0 0 0,-2-14 606 0 0,3-13-5142 0 0,-24-12 3623 0 0,-1 0 0 0 0,0 1 0 0 0,1-1 0 0 0,-1-1-1 0 0,1 1 1 0 0,-1 0 0 0 0,0-1 0 0 0,1 0 0 0 0,-1 0 0 0 0,0 0-1 0 0,0 0 1 0 0,1 0 0 0 0,-1-1 0 0 0,0 1 0 0 0,0-1 0 0 0,0 0-1 0 0,-1 0 1 0 0,1 0 0 0 0,0 0 0 0 0,-1-1 0 0 0,0 1 0 0 0,1-1-1 0 0,-1 1 1 0 0,0-1 0 0 0,0 0 0 0 0,0 0 0 0 0,1-3 0 0 0,7-10-1196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04.6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1 195 664 0 0,'0'-98'7819'0'0,"0"1"5840"0"0,3 127-9357 0 0,4 42-3361 0 0,12 195 60 0 0,-9-170-2215 0 0,-2-118-16645 0 0,-8 19 16511 0 0,11-7-5901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05.0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98 164 1412 0 0,'5'-2'1104'0'0,"0"0"0"0"0,1 1 0 0 0,-1-2 0 0 0,0 1-1 0 0,0-1 1 0 0,0 1 0 0 0,0-1 0 0 0,-1-1 0 0 0,1 1 0 0 0,-1-1-1 0 0,0 0 1 0 0,0 1 0 0 0,0-2 0 0 0,0 1 0 0 0,-1 0 0 0 0,0-1 0 0 0,0 0-1 0 0,5-8 1 0 0,-6 8-413 0 0,-1 0 0 0 0,1 0-1 0 0,-1 0 1 0 0,0-1 0 0 0,0 1 0 0 0,0 0-1 0 0,-1-8 1 0 0,0 11-627 0 0,0 0-1 0 0,0 1 0 0 0,0-1 1 0 0,-1 0-1 0 0,1 0 1 0 0,-1 1-1 0 0,1-1 1 0 0,-1 0-1 0 0,1 0 0 0 0,-1 1 1 0 0,0-1-1 0 0,0 1 1 0 0,0-1-1 0 0,0 1 0 0 0,0-1 1 0 0,0 1-1 0 0,-1-1 1 0 0,1 1-1 0 0,0 0 1 0 0,-1 0-1 0 0,1 0 0 0 0,-1 0 1 0 0,1 0-1 0 0,-1 0 1 0 0,1 0-1 0 0,-1 0 0 0 0,0 1 1 0 0,0-1-1 0 0,1 0 1 0 0,-1 1-1 0 0,0 0 1 0 0,0-1-1 0 0,1 1 0 0 0,-1 0 1 0 0,0 0-1 0 0,0 0 1 0 0,0 0-1 0 0,0 0 0 0 0,-2 1 1 0 0,-2 0-43 0 0,0-1 1 0 0,0 1-1 0 0,0 0 1 0 0,0 1-1 0 0,0-1 1 0 0,1 1-1 0 0,-1 0 1 0 0,1 1-1 0 0,-1 0 1 0 0,1-1-1 0 0,-6 6 0 0 0,5-3-10 0 0,0 0 0 0 0,1 0 0 0 0,0 1-1 0 0,0 0 1 0 0,1 0 0 0 0,-1 0-1 0 0,1 1 1 0 0,1 0 0 0 0,-1-1-1 0 0,1 1 1 0 0,0 0 0 0 0,1 1-1 0 0,-3 8 1 0 0,2 6-4 0 0,0 0 1 0 0,1 0-1 0 0,2 27 0 0 0,0-46-6 0 0,0 1-9 0 0,0 1 1 0 0,1-1 0 0 0,-1 0-1 0 0,1 0 1 0 0,0 0 0 0 0,0 0-1 0 0,1-1 1 0 0,-1 1-1 0 0,1 0 1 0 0,0 0 0 0 0,0-1-1 0 0,0 1 1 0 0,0-1 0 0 0,0 1-1 0 0,1-1 1 0 0,0 0-1 0 0,5 5 1 0 0,-6-7-30 0 0,0 1 0 0 0,0 0 1 0 0,1-1-1 0 0,-1 0 0 0 0,1 1 0 0 0,-1-1 0 0 0,1 0 1 0 0,-1 0-1 0 0,1 0 0 0 0,0-1 0 0 0,-1 1 0 0 0,1-1 0 0 0,0 1 1 0 0,0-1-1 0 0,-1 0 0 0 0,1 0 0 0 0,0 0 0 0 0,0 0 1 0 0,0-1-1 0 0,-1 1 0 0 0,1-1 0 0 0,0 0 0 0 0,-1 0 1 0 0,1 0-1 0 0,0 0 0 0 0,-1 0 0 0 0,3-2 0 0 0,3-2-92 0 0,0-1 0 0 0,0 0-1 0 0,-1 0 1 0 0,1-1 0 0 0,-1 0-1 0 0,-1 0 1 0 0,1 0 0 0 0,-2-1-1 0 0,1 0 1 0 0,-1-1 0 0 0,5-9 0 0 0,3-8 133 0 0,-2 0 0 0 0,12-44 1 0 0,-19 56-64 0 0,2-2 901 0 0,-5 40 152 0 0,9 37-131 0 0,-8-45-787 0 0,1 0-1 0 0,0 0 1 0 0,2-1 0 0 0,-1 0 0 0 0,2 1 0 0 0,0-2-1 0 0,1 1 1 0 0,0-1 0 0 0,1 0 0 0 0,1 0-1 0 0,18 21 1 0 0,-2-14 979 0 0,-3-18-6051 0 0,-18-4 3176 0 0,0-1 0 0 0,0 0 1 0 0,-1 1-1 0 0,1-2 1 0 0,0 1-1 0 0,-1 0 1 0 0,1-1-1 0 0,-1 0 0 0 0,4-4 1 0 0,3-1-1903 0 0,-1 2 583 0 0,1 1 933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05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194 104 300 0 0,'-76'-30'7590'0'0,"-32"-22"11068"0"0,108 52-18538 0 0,-1 0-1 0 0,1 0 0 0 0,-1 0 0 0 0,1 0 0 0 0,-1 0 0 0 0,1 0 0 0 0,-1-1 0 0 0,1 1 1 0 0,0 0-1 0 0,-1 0 0 0 0,1-1 0 0 0,0 1 0 0 0,-1 0 0 0 0,1 0 0 0 0,0-1 0 0 0,-1 1 1 0 0,1 0-1 0 0,0-1 0 0 0,-1 1 0 0 0,1 0 0 0 0,0-1 0 0 0,0 1 0 0 0,0-1 0 0 0,-1 1 1 0 0,1-1-1 0 0,0 1 0 0 0,0 0 0 0 0,0-1 0 0 0,0 1 0 0 0,0-1 0 0 0,0 1 1 0 0,0-1-1 0 0,0 1 0 0 0,0-1 0 0 0,15-6 1435 0 0,29 4-1104 0 0,320 13-405 0 0,-303-10-1476 0 0,-45-1 431 0 0,0 1 0 0 0,0 1-1 0 0,0 0 1 0 0,22 5 0 0 0,-29-2-5345 0 0,-33 9-7108 0 0,11-9 10609 0 0,-4 1 415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05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204 0 88 0 0,'-101'20'6564'0'0,"-1"-13"9303"0"0,193 2-10431 0 0,69 4-5438 0 0,-38-6 83 0 0,-4 1-2352 0 0,-39-13-6189 0 0,-74 5 7163 0 0,0-1-1 0 0,-1 0 1 0 0,1 0 0 0 0,0 0-1 0 0,-1-1 1 0 0,1 0 0 0 0,-1 1-1 0 0,0-2 1 0 0,1 1 0 0 0,5-5-1 0 0,-8 2-930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06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93 152 1372 0 0,'-25'-57'5909'0'0,"17"42"-2683"0"0,-1 1-1 0 0,0-1 1 0 0,-18-20 0 0 0,27 35-3044 0 0,-1 0 1 0 0,1-1 0 0 0,-1 1-1 0 0,0-1 1 0 0,1 1 0 0 0,-1-1-1 0 0,1 1 1 0 0,-1-1 0 0 0,1 1-1 0 0,0-1 1 0 0,-1 1 0 0 0,1-1-1 0 0,0 1 1 0 0,-1-1-1 0 0,1 0 1 0 0,0 1 0 0 0,-1-1-1 0 0,1 0 1 0 0,0 1 0 0 0,0-1-1 0 0,0 0 1 0 0,0 1 0 0 0,0-1-1 0 0,0 0 1 0 0,0 0 0 0 0,16 5 1624 0 0,37 25-1396 0 0,-46-25 81 0 0,94 50 601 0 0,104 65-39 0 0,-203-118-1024 0 0,1 0-1 0 0,-1 0 0 0 0,0 1 1 0 0,0-1-1 0 0,0 1 1 0 0,0-1-1 0 0,0 1 1 0 0,-1 0-1 0 0,1 0 1 0 0,0 0-1 0 0,-1 0 1 0 0,1 0-1 0 0,-1 0 0 0 0,0 0 1 0 0,1 0-1 0 0,-1 0 1 0 0,0 1-1 0 0,-1-1 1 0 0,1 0-1 0 0,0 1 1 0 0,-1-1-1 0 0,1 1 1 0 0,-1-1-1 0 0,0 1 1 0 0,1-1-1 0 0,-1 1 0 0 0,-1-1 1 0 0,1 1-1 0 0,0-1 1 0 0,-1 1-1 0 0,1-1 1 0 0,-1 1-1 0 0,1-1 1 0 0,-1 0-1 0 0,0 1 1 0 0,-3 3-1 0 0,-3 5 54 0 0,-2-1 1 0 0,1 0-1 0 0,-1 0 0 0 0,-1-1 0 0 0,0 0 1 0 0,-11 7-1 0 0,-7 7-82 0 0,-72 55 60 0 0,-12 12 36 0 0,109-88-62 0 0,1 1 1 0 0,-1-1-1 0 0,1 0 0 0 0,-1 0 0 0 0,0 0 0 0 0,1 0 0 0 0,-1-1 1 0 0,0 1-1 0 0,0-1 0 0 0,0 0 0 0 0,-1 0 0 0 0,1 0 0 0 0,0 0 1 0 0,0 0-1 0 0,-1-1 0 0 0,-5 1 0 0 0,7-1-15 0 0,0-1-1 0 0,0 1 1 0 0,0-1-1 0 0,0 0 1 0 0,1 0-1 0 0,-1 0 1 0 0,0 0-1 0 0,0 0 1 0 0,1 0-1 0 0,-1 0 1 0 0,0 0-1 0 0,1-1 1 0 0,-1 1 0 0 0,1-1-1 0 0,0 1 1 0 0,-1-1-1 0 0,1 1 1 0 0,0-1-1 0 0,0 0 1 0 0,0 0-1 0 0,0 1 1 0 0,0-1-1 0 0,1 0 1 0 0,-1 0-1 0 0,0 0 1 0 0,1 0-1 0 0,-1-4 1 0 0,-1-5-15 0 0,0-1-1 0 0,1 1 1 0 0,0-1 0 0 0,1 0-1 0 0,0 0 1 0 0,1 0 0 0 0,4-20 0 0 0,26-86-22 0 0,-4 21-197 0 0,-19 66-2073 0 0,-1 1-4123 0 0,-4-2-8722 0 0,7 37 7919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38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123 17 424 0 0,'2'0'648'0'0,"0"0"0"0"0,-1-1 0 0 0,1 1 0 0 0,0 0 0 0 0,0-1 0 0 0,0 1 0 0 0,-1-1 0 0 0,1 0 0 0 0,0 0 0 0 0,-1 1-1 0 0,1-1 1 0 0,1-2 0 0 0,20-4 11670 0 0,-26 7-11739 0 0,0 0 1 0 0,0 1-1 0 0,0-1 1 0 0,1 1 0 0 0,-1 0-1 0 0,0 0 1 0 0,1 0 0 0 0,-1 0-1 0 0,-3 3 1 0 0,-29 23 882 0 0,24-17-1350 0 0,1 0 0 0 0,1 0 0 0 0,0 1 0 0 0,-9 15 0 0 0,12-16 12 0 0,0 1 1 0 0,0 0 0 0 0,1 0 0 0 0,0 0 0 0 0,1 1 0 0 0,0 0-1 0 0,1 0 1 0 0,1 0 0 0 0,0 0 0 0 0,0 0 0 0 0,1 1 0 0 0,1-1-1 0 0,0 0 1 0 0,0 1 0 0 0,1-1 0 0 0,1 0 0 0 0,0 0-1 0 0,1 0 1 0 0,0 0 0 0 0,1 0 0 0 0,1-1 0 0 0,10 22 0 0 0,-10-24-48 0 0,1 0 0 0 0,0-1 0 0 0,0 1 0 0 0,9 8 0 0 0,-12-14-226 0 0,0-1 0 0 0,-1 0 0 0 0,1 0 0 0 0,0 0 1 0 0,0 0-1 0 0,0 0 0 0 0,0-1 0 0 0,0 1 0 0 0,1-1 0 0 0,-1 0 1 0 0,0 0-1 0 0,1 0 0 0 0,-1 0 0 0 0,1 0 0 0 0,6-1 0 0 0,-8 0-818 0 0,0 0 0 0 0,0 0 0 0 0,-1-1 0 0 0,1 1 0 0 0,0-1 0 0 0,0 1 0 0 0,-1-1 0 0 0,1 0 0 0 0,0 0 0 0 0,-1 0 0 0 0,1 0 0 0 0,-1 0 0 0 0,1 0 0 0 0,-1 0 0 0 0,1 0 0 0 0,-1-1-1 0 0,0 1 1 0 0,2-3 0 0 0,5-16-8172 0 0,-8 15 7143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06.7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 1100 0 0,'8'-47'6592'0'0,"-8"40"-4606"0"0,1 0 0 0 0,0 0-1 0 0,0 0 1 0 0,1 0 0 0 0,2-9-1 0 0,-1 8 419 0 0,1 1 736 0 0,2 18-1746 0 0,1 15-587 0 0,-1 0 1 0 0,-1 1-1 0 0,2 45 0 0 0,4 21-281 0 0,-2-18-53 0 0,-8-72-407 0 0,0 0 0 0 0,0 0 0 0 0,-1 0 0 0 0,1 0 0 0 0,-1 0 0 0 0,0 0 0 0 0,0 0 0 0 0,0 0 0 0 0,0 0 0 0 0,-1 0 0 0 0,1 0 0 0 0,-1 0 0 0 0,0 0 0 0 0,1 0 0 0 0,-2 0 0 0 0,1 0 0 0 0,0 0 0 0 0,-2 3 0 0 0,1-50 405 0 0,3 30-472 0 0,1-1 0 0 0,0 1 0 0 0,0 0 0 0 0,2 0-1 0 0,-1 1 1 0 0,2-1 0 0 0,0 1 0 0 0,1-1 0 0 0,0 1 0 0 0,1 1 0 0 0,0 0 0 0 0,1 0 0 0 0,0 0 0 0 0,1 1 0 0 0,0 0-1 0 0,15-13 1 0 0,-22 22 1 0 0,0 0-1 0 0,1 0 0 0 0,-1 0 1 0 0,0 0-1 0 0,1 0 0 0 0,-1 0 1 0 0,1 1-1 0 0,-1 0 1 0 0,1-1-1 0 0,0 1 0 0 0,0 0 1 0 0,0 0-1 0 0,0 0 0 0 0,-1 1 1 0 0,1-1-1 0 0,0 1 0 0 0,0-1 1 0 0,0 1-1 0 0,0 0 0 0 0,1 0 1 0 0,-1 0-1 0 0,0 1 0 0 0,-1-1 1 0 0,1 1-1 0 0,0 0 1 0 0,0-1-1 0 0,0 1 0 0 0,0 1 1 0 0,0-1-1 0 0,-1 0 0 0 0,1 1 1 0 0,0-1-1 0 0,-1 1 0 0 0,0 0 1 0 0,1 0-1 0 0,-1 0 0 0 0,0 0 1 0 0,3 3-1 0 0,2 3-1 0 0,-1 0 0 0 0,1 1-1 0 0,-1 0 1 0 0,0 0 0 0 0,-1 0 0 0 0,0 0 0 0 0,-1 1-1 0 0,0 0 1 0 0,4 14 0 0 0,-6-11 27 0 0,0-1-1 0 0,0 1 1 0 0,0 26 0 0 0,-3-39-23 0 0,1 1 1 0 0,0-1 0 0 0,0 1 0 0 0,0-1 0 0 0,0 0-1 0 0,-1 1 1 0 0,1-1 0 0 0,0 1 0 0 0,0-1-1 0 0,-1 0 1 0 0,1 0 0 0 0,0 1 0 0 0,-1-1 0 0 0,1 0-1 0 0,0 1 1 0 0,-1-1 0 0 0,1 0 0 0 0,0 0 0 0 0,-1 0-1 0 0,1 1 1 0 0,-1-1 0 0 0,1 0 0 0 0,0 0-1 0 0,-1 0 1 0 0,1 0 0 0 0,-1 0 0 0 0,1 0 0 0 0,-1 0-1 0 0,1 0 1 0 0,0 0 0 0 0,-1 0 0 0 0,1 0 0 0 0,-1 0-1 0 0,1 0 1 0 0,-1 0 0 0 0,1 0 0 0 0,0 0-1 0 0,-1 0 1 0 0,1-1 0 0 0,-1 1 0 0 0,1 0 0 0 0,0 0-1 0 0,-1 0 1 0 0,1-1 0 0 0,0 1 0 0 0,-1 0 0 0 0,0-1-1 0 0,-18-14 102 0 0,15 6-114 0 0,0 1-1 0 0,1-1 1 0 0,0-1-1 0 0,1 1 1 0 0,0 0-1 0 0,0-1 1 0 0,1 1-1 0 0,0-1 1 0 0,1 1-1 0 0,0-1 1 0 0,0 0-1 0 0,1 1 1 0 0,4-18-1 0 0,-3 21 4 0 0,0 0-1 0 0,1 0 0 0 0,0 0 0 0 0,0 0 0 0 0,0 1 0 0 0,1-1 0 0 0,0 1 0 0 0,0 0 0 0 0,0 0 0 0 0,0 0 0 0 0,1 1 0 0 0,0-1 0 0 0,0 1 0 0 0,0 0 0 0 0,0 1 0 0 0,1-1 0 0 0,-1 1 0 0 0,1 0 0 0 0,0 1 0 0 0,0-1 0 0 0,0 1 0 0 0,9-2 0 0 0,8-3-76 0 0,-13 4 62 0 0,0 0 1 0 0,0 0-1 0 0,0 1 1 0 0,0 0-1 0 0,13 0 1 0 0,2 1 13 0 0,-24 1 5 0 0,0-1 1 0 0,1 1 0 0 0,-1 0-1 0 0,1 0 1 0 0,-1 0 0 0 0,1 0 0 0 0,-1 0-1 0 0,1 0 1 0 0,-1 0 0 0 0,1 0-1 0 0,-1 0 1 0 0,0 1 0 0 0,1-1-1 0 0,-1 1 1 0 0,1-1 0 0 0,1 2 0 0 0,-2 0 10 0 0,0 0 1 0 0,0 0 0 0 0,0 0-1 0 0,0 0 1 0 0,0 1 0 0 0,-1-1-1 0 0,1 0 1 0 0,-1 1 0 0 0,1-1-1 0 0,-1 0 1 0 0,0 1 0 0 0,0-1 0 0 0,0 0-1 0 0,-1 4 1 0 0,1 35 70 0 0,-1-16 16 0 0,0-1 0 0 0,2 0 1 0 0,8 45-1 0 0,1 2-95 0 0,-4-52 0 0 0,-6-16 0 0 0,1 0 0 0 0,-1 0 0 0 0,1-1 0 0 0,0 1 0 0 0,0-1 0 0 0,1 1 0 0 0,-1-1 0 0 0,0 1 0 0 0,1-1 0 0 0,1 3 0 0 0,-2-4-315 0 0,-1-1 0 0 0,1 1 0 0 0,0 0 0 0 0,-1-1 0 0 0,1 1-1 0 0,0 0 1 0 0,-1-1 0 0 0,1 1 0 0 0,0-1 0 0 0,0 1 0 0 0,-1-1 0 0 0,1 1 0 0 0,0-1 0 0 0,0 0 0 0 0,0 1 0 0 0,0-1 0 0 0,0 0-1 0 0,0 0 1 0 0,1 1 0 0 0,22-11-8356 0 0,24-16-7201 0 0,-38 25 14042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07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179 175 88 0 0,'58'-49'12437'0'0,"-52"43"-10511"0"0,-1-1-1 0 0,1 0 1 0 0,-1 0-1 0 0,0 0 1 0 0,5-11-1 0 0,-10 16-1792 0 0,1 0 0 0 0,0 1 1 0 0,-1-1-1 0 0,1 1 0 0 0,-1-1 0 0 0,1 0 1 0 0,-1 0-1 0 0,0 1 0 0 0,0-1 0 0 0,0 0 0 0 0,0 1 1 0 0,0-1-1 0 0,0 0 0 0 0,0 0 0 0 0,0 1 1 0 0,-1-1-1 0 0,1 0 0 0 0,-1 1 0 0 0,1-1 0 0 0,-1 0 1 0 0,0 1-1 0 0,0-1 0 0 0,0 1 0 0 0,1-1 1 0 0,-1 1-1 0 0,-1 0 0 0 0,1-1 0 0 0,0 1 0 0 0,0 0 1 0 0,0 0-1 0 0,-1-1 0 0 0,1 1 0 0 0,-1 0 1 0 0,1 0-1 0 0,-3-1 0 0 0,-3-1-22 0 0,0 0 0 0 0,0 1 1 0 0,0-1-1 0 0,0 1 0 0 0,0 1 1 0 0,0-1-1 0 0,-1 1 0 0 0,1 1 0 0 0,0-1 1 0 0,-1 1-1 0 0,1 1 0 0 0,0-1 0 0 0,-1 1 1 0 0,1 0-1 0 0,-9 4 0 0 0,10-4-91 0 0,-1 1 0 0 0,2 0-1 0 0,-1 0 1 0 0,0 1 0 0 0,0 0-1 0 0,1 0 1 0 0,-1 0 0 0 0,1 0-1 0 0,0 1 1 0 0,0 0 0 0 0,0 0-1 0 0,1 1 1 0 0,-1-1 0 0 0,1 1-1 0 0,0 0 1 0 0,1 0 0 0 0,-1 0 0 0 0,-2 6-1 0 0,2-2-8 0 0,0 0-1 0 0,0 1 1 0 0,1-1-1 0 0,1 1 1 0 0,0-1 0 0 0,-2 20-1 0 0,4-25-10 0 0,0 1-1 0 0,0-1 1 0 0,1 1 0 0 0,0-1-1 0 0,-1 0 1 0 0,2 1-1 0 0,-1-1 1 0 0,0 0 0 0 0,1 0-1 0 0,0 0 1 0 0,0 0-1 0 0,0 0 1 0 0,0 0-1 0 0,1-1 1 0 0,0 1 0 0 0,-1-1-1 0 0,7 6 1 0 0,-4-5-9 0 0,0 1 1 0 0,0-1-1 0 0,1 1 1 0 0,-1-1-1 0 0,1-1 1 0 0,0 1-1 0 0,1-1 1 0 0,-1 0-1 0 0,0-1 1 0 0,1 0-1 0 0,0 0 1 0 0,-1 0-1 0 0,1 0 1 0 0,0-1 0 0 0,0 0-1 0 0,0-1 1 0 0,0 0-1 0 0,0 0 1 0 0,0 0-1 0 0,0-1 1 0 0,-1 0-1 0 0,1 0 1 0 0,0-1-1 0 0,0 0 1 0 0,-1 0-1 0 0,1 0 1 0 0,-1-1-1 0 0,0 0 1 0 0,1 0-1 0 0,-1-1 1 0 0,-1 0-1 0 0,1 0 1 0 0,-1 0-1 0 0,1-1 1 0 0,-1 1-1 0 0,0-1 1 0 0,-1-1-1 0 0,1 1 1 0 0,-1-1-1 0 0,4-6 1 0 0,-4 6 11 0 0,-1 0 1 0 0,1 0 0 0 0,-1 0-1 0 0,0-1 1 0 0,-1 1 0 0 0,1-1-1 0 0,-1 0 1 0 0,-1 0 0 0 0,1 1-1 0 0,0-13 1 0 0,-2 19 5 0 0,0 0 1 0 0,0-1-1 0 0,0 1 1 0 0,0 0-1 0 0,0-1 1 0 0,0 1-1 0 0,0-1 1 0 0,0 1 0 0 0,0 0-1 0 0,-1-1 1 0 0,1 1-1 0 0,0 0 1 0 0,0-1-1 0 0,0 1 1 0 0,0 0-1 0 0,-1-1 1 0 0,1 1-1 0 0,0 0 1 0 0,0-1-1 0 0,-1 1 1 0 0,1 0-1 0 0,0-1 1 0 0,-1 1-1 0 0,1 0 1 0 0,0 0-1 0 0,-1 0 1 0 0,1-1-1 0 0,0 1 1 0 0,-1 0-1 0 0,1 0 1 0 0,0 0 0 0 0,-1 0-1 0 0,1 0 1 0 0,0 0-1 0 0,-1-1 1 0 0,1 1-1 0 0,-1 0 1 0 0,1 0-1 0 0,0 0 1 0 0,-1 0-1 0 0,1 1 1 0 0,-1-1-1 0 0,1 0 1 0 0,0 0-1 0 0,-1 0 1 0 0,1 0-1 0 0,0 0 1 0 0,-1 0-1 0 0,1 0 1 0 0,0 1-1 0 0,-1-1 1 0 0,1 0-1 0 0,0 0 1 0 0,-1 1-1 0 0,1-1 1 0 0,0 0 0 0 0,-1 0-1 0 0,1 1 1 0 0,0-1-1 0 0,0 0 1 0 0,-1 1-1 0 0,1-1 1 0 0,-2 2 59 0 0,0-1 0 0 0,0 1 1 0 0,0-1-1 0 0,1 1 0 0 0,-1 0 0 0 0,1 0 1 0 0,-1 0-1 0 0,1 0 0 0 0,-1 0 1 0 0,1 0-1 0 0,-1 3 0 0 0,-2 10-21 0 0,1 1 0 0 0,0 0 0 0 0,1 0 0 0 0,1 0 0 0 0,1 0 0 0 0,2 26 0 0 0,21 97 154 0 0,-16-103-191 0 0,0-9-11 0 0,-5-21 0 0 0,0-1 0 0 0,-1 0 0 0 0,0 0 0 0 0,0 1 0 0 0,-1-1 0 0 0,1 1 0 0 0,-1 7 0 0 0,-1-11 0 0 0,1 0 0 0 0,-1 0 0 0 0,0 0 0 0 0,1 0 0 0 0,-1 0 0 0 0,0 0 0 0 0,-1 0 0 0 0,1 0 0 0 0,0 0 0 0 0,0-1 0 0 0,-1 1 0 0 0,1 0 0 0 0,-1-1 0 0 0,1 1 0 0 0,-1-1 0 0 0,0 0 0 0 0,0 0 0 0 0,0 1 0 0 0,1-1 0 0 0,-1 0 0 0 0,0 0 0 0 0,0-1 0 0 0,-3 2 0 0 0,-8 4-478 0 0,-1-1 0 0 0,1-1 0 0 0,-1 0 0 0 0,0-1 0 0 0,0 0 0 0 0,-1-1 1 0 0,1 0-1 0 0,-1-2 0 0 0,1 1 0 0 0,0-2 0 0 0,-1 0 0 0 0,1-1 0 0 0,0 0 0 0 0,-1-1 0 0 0,-22-8 0 0 0,34 10 1 0 0,1 0-1 0 0,0 0 1 0 0,0 0-1 0 0,0 0 1 0 0,0 0-1 0 0,0-1 1 0 0,1 1-1 0 0,-1 0 0 0 0,0-1 1 0 0,1 0-1 0 0,-1 1 1 0 0,1-1-1 0 0,-1 0 1 0 0,1 0-1 0 0,0 0 1 0 0,0 0-1 0 0,0 0 1 0 0,0 0-1 0 0,0 0 0 0 0,0 0 1 0 0,0 0-1 0 0,1-1 1 0 0,-1 1-1 0 0,1 0 1 0 0,0 0-1 0 0,-1-1 1 0 0,1 1-1 0 0,0 0 1 0 0,1 0-1 0 0,-1-1 1 0 0,0 1-1 0 0,0 0 0 0 0,1 0 1 0 0,0-1-1 0 0,-1 1 1 0 0,1 0-1 0 0,0 0 1 0 0,0 0-1 0 0,0 0 1 0 0,0 0-1 0 0,0 0 1 0 0,1 0-1 0 0,-1 0 1 0 0,3-2-1 0 0,14-12-2149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07.6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63 172 2096 0 0,'-2'-3'1749'0'0,"-1"0"0"0"0,0 0 0 0 0,1 0 0 0 0,-1 0 0 0 0,-1 0 0 0 0,1 0 0 0 0,0 1-1 0 0,-4-3 1 0 0,-13-10 5626 0 0,19 13-7183 0 0,0 1-1 0 0,-1-1 1 0 0,1 1-1 0 0,0-1 1 0 0,0 0 0 0 0,0 1-1 0 0,0-1 1 0 0,0 0-1 0 0,1 0 1 0 0,-1 0 0 0 0,1 0-1 0 0,-1 0 1 0 0,1 0 0 0 0,-1 0-1 0 0,1 0 1 0 0,0 0-1 0 0,0 0 1 0 0,0 0 0 0 0,0 1-1 0 0,1-1 1 0 0,-1 0-1 0 0,0 0 1 0 0,1 0 0 0 0,-1 0-1 0 0,2-3 1 0 0,0 1-92 0 0,1 0 0 0 0,-1 0 0 0 0,1 0-1 0 0,0 0 1 0 0,0 0 0 0 0,0 0 0 0 0,1 1 0 0 0,-1 0 0 0 0,1 0 0 0 0,7-6 0 0 0,-5 5-114 0 0,0 1 0 0 0,0-1 0 0 0,0 1-1 0 0,0 0 1 0 0,0 0 0 0 0,1 1 0 0 0,-1 0 0 0 0,1 0 0 0 0,0 0 0 0 0,-1 1 0 0 0,1 0 0 0 0,0 0 0 0 0,0 1 0 0 0,0 0 0 0 0,0 0 0 0 0,-1 0 0 0 0,10 3 0 0 0,-14-2 15 0 0,1-1-1 0 0,-1 1 1 0 0,0 0 0 0 0,0 0 0 0 0,0 1 0 0 0,0-1-1 0 0,0 0 1 0 0,0 1 0 0 0,0-1 0 0 0,0 1 0 0 0,-1-1-1 0 0,1 1 1 0 0,-1 0 0 0 0,1 0 0 0 0,-1 0 0 0 0,1 0-1 0 0,-1 0 1 0 0,0 0 0 0 0,0 0 0 0 0,0 0 0 0 0,0 1-1 0 0,-1-1 1 0 0,1 0 0 0 0,-1 0 0 0 0,1 1 0 0 0,-1-1-1 0 0,0 1 1 0 0,0-1 0 0 0,0 0 0 0 0,0 1 0 0 0,0-1-1 0 0,0 0 1 0 0,-1 1 0 0 0,1-1 0 0 0,-1 0 0 0 0,1 1-1 0 0,-1-1 1 0 0,0 0 0 0 0,0 0 0 0 0,0 0 0 0 0,-2 3-1 0 0,-6 12 119 0 0,-1 1 0 0 0,-1-1-1 0 0,0-1 1 0 0,-15 16-1 0 0,12-13 251 0 0,3-5-265 0 0,3-5-25 0 0,1 0 0 0 0,1 0-1 0 0,-1 1 1 0 0,1 0-1 0 0,1 0 1 0 0,0 1-1 0 0,-5 15 1 0 0,10-25-81 0 0,-1 1-1 0 0,1-1 1 0 0,-1 1 0 0 0,1 0 0 0 0,0-1-1 0 0,0 1 1 0 0,0 0 0 0 0,0 0-1 0 0,0-1 1 0 0,0 1 0 0 0,0 0 0 0 0,1-1-1 0 0,-1 1 1 0 0,1 0 0 0 0,-1-1-1 0 0,1 1 1 0 0,-1-1 0 0 0,1 1 0 0 0,0-1-1 0 0,0 1 1 0 0,0-1 0 0 0,0 0-1 0 0,0 1 1 0 0,1 1 0 0 0,2-1-21 0 0,-1 1 0 0 0,0-1 0 0 0,1 1 0 0 0,0-1 0 0 0,-1 0 0 0 0,1-1 0 0 0,0 1 0 0 0,0 0 0 0 0,7 1 0 0 0,2-1-199 0 0,-1 1 0 0 0,1-2 0 0 0,-1 0 0 0 0,1 0 0 0 0,24-3 0 0 0,11-11-7156 0 0,19-21-11297 0 0,-56 28 15860 0 0,-1 0 799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08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140 142 920 0 0,'3'-6'1678'0'0,"0"-1"-1"0"0,0 0 1 0 0,-1 1 0 0 0,1-1-1 0 0,-1 0 1 0 0,-1 0-1 0 0,0 0 1 0 0,0 0 0 0 0,0 0-1 0 0,0 0 1 0 0,-1-1 0 0 0,-2-13-1 0 0,2 5 1028 0 0,0 16-2622 0 0,0-1 1 0 0,0 0-1 0 0,0 0 0 0 0,0 0 1 0 0,0 0-1 0 0,0 0 1 0 0,0 1-1 0 0,0-1 0 0 0,-1 0 1 0 0,1 0-1 0 0,0 0 1 0 0,-1 1-1 0 0,1-1 1 0 0,0 0-1 0 0,-1 0 0 0 0,1 1 1 0 0,-1-1-1 0 0,1 0 1 0 0,-1 1-1 0 0,1-1 0 0 0,-1 0 1 0 0,1 1-1 0 0,-1-1 1 0 0,0 1-1 0 0,1-1 1 0 0,-1 1-1 0 0,0-1 0 0 0,-1 0 1 0 0,0 1 8 0 0,0 0 0 0 0,0-1 0 0 0,0 1 0 0 0,0 0 0 0 0,0 0 0 0 0,0 0 0 0 0,1 1 0 0 0,-1-1 0 0 0,0 0 0 0 0,0 1 0 0 0,0-1 1 0 0,-2 2-1 0 0,-2 0 11 0 0,0 0 0 0 0,1 1 0 0 0,0 0 0 0 0,-1 0 0 0 0,1 0 0 0 0,0 0 1 0 0,-7 7-1 0 0,4 0-35 0 0,0 1 0 0 0,1 0-1 0 0,0 0 1 0 0,1 1 0 0 0,1-1 0 0 0,-1 1 0 0 0,2 0 0 0 0,-1 1 0 0 0,2-1 0 0 0,-4 25 0 0 0,5-28-55 0 0,1 0 1 0 0,0-1 0 0 0,1 1-1 0 0,0 0 1 0 0,1-1-1 0 0,-1 1 1 0 0,2 0-1 0 0,-1-1 1 0 0,1 1 0 0 0,0-1-1 0 0,1 1 1 0 0,0-1-1 0 0,1 0 1 0 0,-1 0-1 0 0,2-1 1 0 0,-1 1 0 0 0,10 12-1 0 0,-8-15-3 0 0,-1 0 1 0 0,0 0-1 0 0,1-1 0 0 0,0 0 0 0 0,0 0 0 0 0,0-1 0 0 0,0 0 1 0 0,1 0-1 0 0,-1 0 0 0 0,1-1 0 0 0,0 0 0 0 0,-1 0 0 0 0,1 0 1 0 0,0-1-1 0 0,0 0 0 0 0,0-1 0 0 0,0 0 0 0 0,1 0 0 0 0,-1 0 1 0 0,0-1-1 0 0,8-1 0 0 0,-10 1 7 0 0,0 0 0 0 0,-1 0 0 0 0,1-1 0 0 0,-1 1 0 0 0,1-1-1 0 0,-1 0 1 0 0,1 0 0 0 0,-1 0 0 0 0,0-1 0 0 0,0 0 0 0 0,0 0 0 0 0,0 0 0 0 0,-1 0 0 0 0,1 0 0 0 0,-1-1 0 0 0,0 1 0 0 0,0-1 0 0 0,0 0 0 0 0,0 0-1 0 0,-1 0 1 0 0,1 0 0 0 0,-1-1 0 0 0,0 1 0 0 0,-1-1 0 0 0,1 1 0 0 0,-1-1 0 0 0,0 0 0 0 0,0 1 0 0 0,0-1 0 0 0,0 0 0 0 0,-1-6 0 0 0,0 2 2 0 0,-1 0 1 0 0,0 1 0 0 0,0-1 0 0 0,-1 0 0 0 0,0 0 0 0 0,-1 1 0 0 0,0-1 0 0 0,0 1-1 0 0,-7-11 1 0 0,-3-4-292 0 0,-31-38-1 0 0,14 21-1347 0 0,19 27-425 0 0,40 27-22125 0 0,-18 6 21624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08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1 118 656 0 0,'6'-29'15046'0'0,"13"2"-6192"0"0,-13 21-8181 0 0,0 0 0 0 0,0 1-1 0 0,0 0 1 0 0,1 0 0 0 0,0 1 0 0 0,0-1 0 0 0,9-3-1 0 0,-9 5-872 0 0,0 0 0 0 0,0 1-1 0 0,0-1 1 0 0,1 1-1 0 0,-1 1 1 0 0,1 0-1 0 0,-1 0 1 0 0,1 0-1 0 0,-1 1 1 0 0,1 0 0 0 0,0 0-1 0 0,8 2 1 0 0,-12-1 390 0 0,0 0 1 0 0,0 0 0 0 0,0 1-1 0 0,0-1 1 0 0,0 1 0 0 0,0 0-1 0 0,0 0 1 0 0,3 3 0 0 0,-5-3-172 0 0,0 0 0 0 0,0 0 0 0 0,0 0 0 0 0,0 1 0 0 0,0-1 0 0 0,-1 0 1 0 0,1 1-1 0 0,-1 0 0 0 0,1-1 0 0 0,-1 1 0 0 0,0 0 0 0 0,0-1 0 0 0,0 1 0 0 0,-1 0 1 0 0,1 0-1 0 0,0 0 0 0 0,-1 0 0 0 0,0 0 0 0 0,0 0 0 0 0,0 0 0 0 0,0 0 0 0 0,0 0 1 0 0,-1-1-1 0 0,1 1 0 0 0,-1 0 0 0 0,0 0 0 0 0,0 0 0 0 0,0 0 0 0 0,0-1 0 0 0,0 1 1 0 0,-4 4-1 0 0,-3 7 279 0 0,0 0 0 0 0,-1 0 0 0 0,0-1 0 0 0,-16 16 0 0 0,-5 2 124 0 0,20-22-273 0 0,1 1 0 0 0,0-1 1 0 0,0 1-1 0 0,1 1 0 0 0,1-1 0 0 0,0 1 1 0 0,-9 17-1 0 0,16-26-149 0 0,0-1 0 0 0,0 0 0 0 0,0 1 0 0 0,0-1 0 0 0,0 0 0 0 0,0 0 0 0 0,1 1 0 0 0,-1-1 0 0 0,0 0 0 0 0,1 0 0 0 0,-1 1 0 0 0,0-1 0 0 0,1 0 0 0 0,0 0 0 0 0,-1 0 0 0 0,1 0 0 0 0,0 0 0 0 0,-1 0 0 0 0,1 0 0 0 0,0 0 0 0 0,0 0 0 0 0,0 0 0 0 0,0 0 0 0 0,0 0 0 0 0,0-1 0 0 0,0 1 0 0 0,0 0 0 0 0,0-1 0 0 0,0 1 0 0 0,0-1 0 0 0,1 1 0 0 0,1 0 0 0 0,44 13 0 0 0,4-9-1902 0 0,28-9-5124 0 0,0 0 807 0 0,-78 4 5947 0 0,-1 0-1 0 0,0 0 0 0 0,1 0 0 0 0,-1 0 0 0 0,0 0 1 0 0,1 0-1 0 0,-1 0 0 0 0,1 0 0 0 0,-1 0 1 0 0,0 0-1 0 0,1 0 0 0 0,-1 0 0 0 0,0 0 1 0 0,1 1-1 0 0,-1-1 0 0 0,0 0 0 0 0,1 0 1 0 0,-1 0-1 0 0,4 6-4364 0 0,-4-6 4364 0 0,0 0 1 0 0,0 1-1 0 0,0-1 0 0 0,0 1 0 0 0,0-1 0 0 0,0 0 1 0 0,0 1-1 0 0,0-1 0 0 0,0 1 0 0 0,-1-1 1 0 0,1 0-1 0 0,0 1 0 0 0,0 3-447 0 0,0 7-1899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13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2336 6 388 0 0,'-4'-1'139'0'0,"1"0"0"0"0,-1 0 0 0 0,1 0 0 0 0,0 1 1 0 0,-1-1-1 0 0,1 1 0 0 0,-1 0 0 0 0,1 0 0 0 0,-1 0 0 0 0,1 1 0 0 0,-1-1 0 0 0,1 1 0 0 0,-1 0 1 0 0,1 0-1 0 0,0 0 0 0 0,0 0 0 0 0,-6 3 0 0 0,-60 34 1312 0 0,50-27-946 0 0,-370 240 4880 0 0,206-126-4590 0 0,-334 241-221 0 0,-66 44-584 0 0,484-346-320 0 0,-2-5 0 0 0,-200 84 0 0 0,293-140-2484 0 0,31-12-1677 0 0,-1 0 2831 0 0,-3 3 387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15.3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0 488 0 0,'-22'0'961'0'0,"-13"0"19790"0"0,63 0-18300 0 0,113 0-2000 0 0,159 21-1 0 0,-277-16-3017 0 0,-22-5 2476 0 0,-1 0-1 0 0,0 0 1 0 0,0 0-1 0 0,0 0 1 0 0,0 0-1 0 0,0 0 1 0 0,0 0-1 0 0,0 0 0 0 0,1 1 1 0 0,-37 14-17842 0 0,10-8 15346 0 0,8-2 1061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15.6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44 144 0 0,'-41'5'4092'0'0,"29"-3"168"0"0,30-5 2528 0 0,123-9-2140 0 0,76 9-3260 0 0,-183 3-1291 0 0,-22 0-280 0 0,80 0 198 0 0,-32 0-5053 0 0,-58 0 4542 0 0,-1 0 0 0 0,1 0 0 0 0,0 0 0 0 0,0-1 0 0 0,-1 1 0 0 0,1 0 0 0 0,0-1 0 0 0,-1 1 0 0 0,1-1 0 0 0,0 0 0 0 0,-1 1 0 0 0,1-1 0 0 0,-1 0 0 0 0,1 0 0 0 0,-1 0 0 0 0,0 0 0 0 0,1 0 0 0 0,-1 0 0 0 0,0-1 0 0 0,0 1 0 0 0,1 0-1 0 0,-1-1 1 0 0,0 1 0 0 0,-1 0 0 0 0,1-1 0 0 0,0 1 0 0 0,0-1 0 0 0,0-1 0 0 0,-1-3-1194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16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91 272 0 0,'-22'-35'3937'0'0,"-12"-11"5793"0"0,34 46-9679 0 0,-1 0 1 0 0,1-1 0 0 0,0 1-1 0 0,0 0 1 0 0,0 0-1 0 0,0-1 1 0 0,0 1 0 0 0,0 0-1 0 0,0 0 1 0 0,0-1 0 0 0,-1 1-1 0 0,1 0 1 0 0,0 0 0 0 0,0-1-1 0 0,0 1 1 0 0,0 0-1 0 0,0 0 1 0 0,0-1 0 0 0,0 1-1 0 0,1 0 1 0 0,-1 0 0 0 0,0-1-1 0 0,0 1 1 0 0,0 0 0 0 0,0 0-1 0 0,0 0 1 0 0,0-1-1 0 0,0 1 1 0 0,0 0 0 0 0,1 0-1 0 0,-1 0 1 0 0,0-1 0 0 0,0 1-1 0 0,0 0 1 0 0,0 0 0 0 0,1 0-1 0 0,-1 0 1 0 0,0-1-1 0 0,0 1 1 0 0,0 0 0 0 0,1 0-1 0 0,-1 0 1 0 0,0 0 0 0 0,0 0-1 0 0,1 0 1 0 0,-1 0 0 0 0,0 0-1 0 0,0 0 1 0 0,1-1 0 0 0,-1 1-1 0 0,0 0 1 0 0,0 0-1 0 0,1 0 1 0 0,-1 1 0 0 0,0-1-1 0 0,0 0 1 0 0,1 0 0 0 0,-1 0-1 0 0,0 0 1 0 0,0 0 0 0 0,1 0-1 0 0,-1 0 1 0 0,0 0-1 0 0,0 0 1 0 0,0 0 0 0 0,1 1-1 0 0,20 1 1902 0 0,-16 1-1664 0 0,37 12 644 0 0,0 1 0 0 0,-2 3 0 0 0,42 25 1 0 0,32 23-463 0 0,-82-48-392 0 0,-24-16-50 0 0,-1 1 0 0 0,0 0 0 0 0,0 1 0 0 0,0-1 0 0 0,-1 1 0 0 0,0 0 0 0 0,0 1 0 0 0,0 0 0 0 0,-1 0 0 0 0,1 0 0 0 0,7 13 1 0 0,-13-18-18 0 0,0 1 0 0 0,0-1 0 0 0,0 1 0 0 0,0-1 0 0 0,0 1 0 0 0,-1-1 0 0 0,1 1 1 0 0,-1-1-1 0 0,1 0 0 0 0,-1 1 0 0 0,1-1 0 0 0,-1 1 0 0 0,0-1 0 0 0,1 0 0 0 0,-1 0 0 0 0,0 0 1 0 0,-2 2-1 0 0,-21 26 127 0 0,20-24-120 0 0,-20 17 1 0 0,0 0 0 0 0,-1-1 0 0 0,-1-2 1 0 0,-29 17-1 0 0,22-15-10 0 0,-58 49 1 0 0,89-68 5 0 0,-39 32 134 0 0,39-32-53 0 0,1-1 1 0 0,-1 0 0 0 0,1 1-1 0 0,-1-1 1 0 0,0 0 0 0 0,0 0 0 0 0,1 0-1 0 0,-1-1 1 0 0,0 1 0 0 0,0 0 0 0 0,0-1-1 0 0,0 1 1 0 0,0-1 0 0 0,0 1 0 0 0,0-1-1 0 0,0 0 1 0 0,0 0 0 0 0,0 0 0 0 0,0 0-1 0 0,0-1 1 0 0,-3 1 0 0 0,4-2-22 0 0,0 1-1 0 0,0 0 1 0 0,0 0 0 0 0,0-1-1 0 0,0 1 1 0 0,0-1 0 0 0,0 1 0 0 0,0-1-1 0 0,1 1 1 0 0,-1-1 0 0 0,1 0-1 0 0,-1 1 1 0 0,1-1 0 0 0,-1 0 0 0 0,1 1-1 0 0,0-1 1 0 0,0 0 0 0 0,0-2-1 0 0,0-41 328 0 0,1 29-243 0 0,1-19-35 0 0,10-60 1 0 0,-5 59-489 0 0,1-63 1 0 0,-8 70-311 0 0,0-30-5259 0 0,0 30-652 0 0,0 0-3292 0 0,2 24 6942 0 0,6 4 796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16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0 109 1520 0 0,'9'-18'2794'0'0,"-6"12"-1193"0"0,-1 1 1 0 0,2-1 0 0 0,-1 1-1 0 0,0-1 1 0 0,1 1 0 0 0,7-8-1 0 0,-11 13-1411 0 0,1-1 0 0 0,0 1 0 0 0,-1 0 0 0 0,1-1 0 0 0,-1 1 0 0 0,1-1 0 0 0,0 1 0 0 0,-1 0 0 0 0,1 0 0 0 0,0-1-1 0 0,0 1 1 0 0,-1 0 0 0 0,1 0 0 0 0,0 0 0 0 0,-1 0 0 0 0,1 0 0 0 0,0 0 0 0 0,0 0 0 0 0,-1 0 0 0 0,1 0 0 0 0,0 0 0 0 0,0 0-1 0 0,-1 0 1 0 0,2 1 0 0 0,0 0-50 0 0,0 0 0 0 0,-1 1 0 0 0,1-1 0 0 0,0 1 0 0 0,-1-1-1 0 0,1 1 1 0 0,-1-1 0 0 0,0 1 0 0 0,1 0 0 0 0,-1 0 0 0 0,0 0 0 0 0,1 3-1 0 0,13 26 383 0 0,-1 0 0 0 0,-2 0 0 0 0,-1 1 0 0 0,-2 1 0 0 0,6 37 0 0 0,5 44 445 0 0,-20-113-907 0 0,1 1 0 0 0,-1 0 0 0 0,0-1 0 0 0,1 1-1 0 0,-1 0 1 0 0,0-1 0 0 0,0 1 0 0 0,0 0 0 0 0,0-1-1 0 0,0 1 1 0 0,-1 0 0 0 0,1 0 0 0 0,0-1-1 0 0,-1 1 1 0 0,1-1 0 0 0,-1 1 0 0 0,0 0 0 0 0,0-1-1 0 0,1 1 1 0 0,-1-1 0 0 0,0 0 0 0 0,0 1 0 0 0,0-1-1 0 0,0 0 1 0 0,-1 1 0 0 0,-1 1 0 0 0,2-3-33 0 0,0 1 1 0 0,1-1 0 0 0,-1 0-1 0 0,0 1 1 0 0,0-1 0 0 0,0 0-1 0 0,0 0 1 0 0,0 0 0 0 0,0 1-1 0 0,0-1 1 0 0,0 0 0 0 0,0 0-1 0 0,0 0 1 0 0,0-1 0 0 0,0 1 0 0 0,0 0-1 0 0,0 0 1 0 0,1 0 0 0 0,-1-1-1 0 0,0 1 1 0 0,0 0 0 0 0,0-1-1 0 0,0 1 1 0 0,0-1 0 0 0,1 1-1 0 0,-1-1 1 0 0,0 0 0 0 0,0 1-1 0 0,1-1 1 0 0,-1 0 0 0 0,0 1-1 0 0,1-1 1 0 0,-1 0 0 0 0,1 0-1 0 0,-1 1 1 0 0,1-1 0 0 0,-1 0-1 0 0,1 0 1 0 0,0 0 0 0 0,-1 0-1 0 0,1 0 1 0 0,0 0 0 0 0,0 0-1 0 0,-1-1 1 0 0,-3-12-14 0 0,0 1-1 0 0,1-1 1 0 0,0 0 0 0 0,1-1-1 0 0,1 1 1 0 0,0 0 0 0 0,1 0-1 0 0,1-1 1 0 0,0 1 0 0 0,0 0 0 0 0,2 0-1 0 0,0 0 1 0 0,0 0 0 0 0,1 0-1 0 0,1 1 1 0 0,9-18 0 0 0,-9 19-16 0 0,1 0 0 0 0,0 0 1 0 0,1 0-1 0 0,1 1 0 0 0,0 0 1 0 0,0 0-1 0 0,1 1 0 0 0,0 0 1 0 0,17-13-1 0 0,-21 20 2 0 0,-1 0-1 0 0,0 0 1 0 0,0 1 0 0 0,1-1 0 0 0,0 1-1 0 0,-1 0 1 0 0,1 1 0 0 0,0-1-1 0 0,0 1 1 0 0,0 0 0 0 0,0 0-1 0 0,0 1 1 0 0,0-1 0 0 0,0 1 0 0 0,0 0-1 0 0,0 1 1 0 0,0-1 0 0 0,0 1-1 0 0,0 0 1 0 0,0 0 0 0 0,0 0-1 0 0,-1 1 1 0 0,1 0 0 0 0,0 0 0 0 0,-1 0-1 0 0,1 0 1 0 0,-1 1 0 0 0,6 3-1 0 0,-3-1-1 0 0,-1 1 0 0 0,1-1-1 0 0,-1 1 1 0 0,0 0-1 0 0,0 1 1 0 0,-1 0 0 0 0,0-1-1 0 0,0 2 1 0 0,0-1-1 0 0,6 15 1 0 0,-2 2 8 0 0,0 1 1 0 0,6 31 0 0 0,-11-40 3 0 0,-3-12 40 0 0,1 1 1 0 0,-1 0 0 0 0,0-1-1 0 0,-1 1 1 0 0,1-1 0 0 0,-1 1 0 0 0,0 0-1 0 0,0-1 1 0 0,-1 1 0 0 0,-1 7-1 0 0,2-11-31 0 0,0-1-1 0 0,0 1 0 0 0,-1-1 0 0 0,1 1 0 0 0,0-1 0 0 0,0 0 0 0 0,-1 1 1 0 0,1-1-1 0 0,0 1 0 0 0,-1-1 0 0 0,1 0 0 0 0,-1 1 0 0 0,1-1 1 0 0,-1 0-1 0 0,1 1 0 0 0,0-1 0 0 0,-1 0 0 0 0,1 0 0 0 0,-1 1 1 0 0,1-1-1 0 0,-1 0 0 0 0,1 0 0 0 0,-1 0 0 0 0,1 0 0 0 0,-1 0 1 0 0,0 0-1 0 0,1 0 0 0 0,-1 0 0 0 0,1 0 0 0 0,-1 0 0 0 0,0 0 1 0 0,-2-1 2 0 0,1 0 1 0 0,-1 0-1 0 0,0 0 1 0 0,0-1 0 0 0,1 1-1 0 0,-1-1 1 0 0,1 1-1 0 0,0-1 1 0 0,-4-3-1 0 0,4 3-19 0 0,0-1 0 0 0,1 1 0 0 0,-1-1 0 0 0,1 1-1 0 0,0-1 1 0 0,0 0 0 0 0,0 1 0 0 0,0-1 0 0 0,0 0-1 0 0,0 0 1 0 0,1 0 0 0 0,0 0 0 0 0,-1 1-1 0 0,1-1 1 0 0,0 0 0 0 0,0 0 0 0 0,1 0 0 0 0,-1 0-1 0 0,1 0 1 0 0,0-3 0 0 0,1-2-5 0 0,0-1-1 0 0,0 1 1 0 0,0-1 0 0 0,1 1-1 0 0,7-13 1 0 0,-2 10-46 0 0,0 1 0 0 0,0 0 1 0 0,0 0-1 0 0,1 1 0 0 0,1 0 0 0 0,0 0 1 0 0,0 1-1 0 0,22-13 0 0 0,-12 10-36 0 0,0 0-1 0 0,1 1 1 0 0,0 2-1 0 0,26-8 1 0 0,-17 0 117 0 0,-27 14-3 0 0,0 0 0 0 0,0 0 0 0 0,0 1-1 0 0,0-1 1 0 0,0 1 0 0 0,0-1 0 0 0,0 1 0 0 0,1 0 0 0 0,4-1-1 0 0,-6 46 511 0 0,-2 1-224 0 0,2 0-1 0 0,1-1 0 0 0,3 0 1 0 0,1 0-1 0 0,22 70 0 0 0,-25-95-279 0 0,-3-18-55 0 0,-1 1-1 0 0,0 0 0 0 0,0-1 1 0 0,0 1-1 0 0,1 0 0 0 0,-1-1 1 0 0,1 1-1 0 0,-1-1 0 0 0,1 1 1 0 0,0-1-1 0 0,0 1 0 0 0,0-1 1 0 0,0 1-1 0 0,0-1 1 0 0,0 0-1 0 0,0 0 0 0 0,0 1 1 0 0,2 1-1 0 0,-3-5-1009 0 0,0 0-1 0 0,0 0 1 0 0,0 1 0 0 0,1-1 0 0 0,-1 0-1 0 0,0 1 1 0 0,1-1 0 0 0,-1 1 0 0 0,1-1-1 0 0,-1 0 1 0 0,1 1 0 0 0,0-1 0 0 0,0 1-1 0 0,0 0 1 0 0,0-1 0 0 0,0 1 0 0 0,0 0-1 0 0,0-1 1 0 0,0 1 0 0 0,2-1 0 0 0,22-13-6174 0 0,-15 15 4776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39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26 209 796 0 0,'1'0'292'0'0,"-1"0"-1"0"0,1 0 1 0 0,-1 1-1 0 0,1-1 1 0 0,-1 0 0 0 0,1 0-1 0 0,-1 0 1 0 0,1 1-1 0 0,-1-1 1 0 0,1 0 0 0 0,-1 0-1 0 0,0 1 1 0 0,1-1-1 0 0,-1 0 1 0 0,1 1 0 0 0,-1-1-1 0 0,0 1 1 0 0,0-1-1 0 0,1 0 1 0 0,-1 1 0 0 0,0-1-1 0 0,1 1 1 0 0,-1-1-1 0 0,0 1 1 0 0,0-1 0 0 0,0 1-1 0 0,0-1 1 0 0,1 1-1 0 0,-1-1 1 0 0,0 1 0 0 0,0-1-1 0 0,0 1 1 0 0,0 0-1 0 0,0 24 7913 0 0,-1-14-5126 0 0,1-11-2996 0 0,0 1-1 0 0,0-1 1 0 0,0 0-1 0 0,0 1 1 0 0,0-1-1 0 0,0 0 1 0 0,0 1-1 0 0,0-1 1 0 0,0 0-1 0 0,0 1 1 0 0,0-1-1 0 0,0 0 1 0 0,0 0-1 0 0,0 1 1 0 0,0-1 0 0 0,0 0-1 0 0,0 1 1 0 0,-1-1-1 0 0,1 0 1 0 0,0 0-1 0 0,0 1 1 0 0,0-1-1 0 0,-1 0 1 0 0,1 0-1 0 0,0 1 1 0 0,0-1-1 0 0,0 0 1 0 0,-1 0 0 0 0,1 0-1 0 0,0 1 1 0 0,-1-1-1 0 0,1 0 1 0 0,0 0-1 0 0,0 0 1 0 0,-1 0-1 0 0,1 0 1 0 0,0 0-1 0 0,-1 0 1 0 0,1 1-1 0 0,0-1 1 0 0,-1 0-1 0 0,1 0 1 0 0,0 0 0 0 0,-1-1-1 0 0,-12-9 2173 0 0,10 5-2095 0 0,1-1-1 0 0,0 1 1 0 0,0-1-1 0 0,1 0 0 0 0,-1 0 1 0 0,1 0-1 0 0,0 0 1 0 0,1 0-1 0 0,-1 0 1 0 0,1 0-1 0 0,1 0 0 0 0,-1 0 1 0 0,1 0-1 0 0,0 0 1 0 0,0 0-1 0 0,1 0 1 0 0,-1 1-1 0 0,5-9 0 0 0,-1 2-114 0 0,1 0-1 0 0,0 0 1 0 0,0 1-1 0 0,1 0 1 0 0,1 0-1 0 0,-1 1 1 0 0,2 0-1 0 0,10-10 1 0 0,-15 17-45 0 0,0 0 0 0 0,0 0 0 0 0,0 0 1 0 0,1 1-1 0 0,-1-1 0 0 0,1 1 0 0 0,-1 0 0 0 0,1 1 0 0 0,0-1 1 0 0,0 1-1 0 0,0 0 0 0 0,0 0 0 0 0,0 0 0 0 0,0 1 0 0 0,0 0 1 0 0,0 0-1 0 0,0 0 0 0 0,0 1 0 0 0,0-1 0 0 0,0 1 0 0 0,0 0 1 0 0,0 1-1 0 0,-1-1 0 0 0,1 1 0 0 0,0 0 0 0 0,-1 0 0 0 0,1 0 1 0 0,6 6-1 0 0,0-2 0 0 0,-2 1 0 0 0,1 0 0 0 0,-1 0 0 0 0,0 1-1 0 0,0 0 1 0 0,-1 1 0 0 0,0 0 0 0 0,-1 0 0 0 0,0 0 0 0 0,0 1 0 0 0,7 17 0 0 0,-8-17 7 0 0,-6-9-6 0 0,1 0 0 0 0,0-1 0 0 0,-1 1 0 0 0,1 0 0 0 0,-1-1 0 0 0,0 1-1 0 0,1 0 1 0 0,-1-1 0 0 0,0 1 0 0 0,1 0 0 0 0,-1 0 0 0 0,0 0 0 0 0,0-1-1 0 0,1 1 1 0 0,-1 0 0 0 0,0 0 0 0 0,0 0 0 0 0,0-1 0 0 0,0 1 0 0 0,0 0 0 0 0,0 0-1 0 0,-1 0 1 0 0,1 0 0 0 0,0-1 0 0 0,0 1 0 0 0,-1 1 0 0 0,0-1 0 0 0,1 0 1 0 0,-1 0-1 0 0,1-1 1 0 0,-1 1-1 0 0,0 0 1 0 0,1 0-1 0 0,-1-1 1 0 0,0 1-1 0 0,0-1 1 0 0,0 1-1 0 0,1 0 1 0 0,-1-1-1 0 0,0 1 1 0 0,0-1-1 0 0,0 0 0 0 0,0 1 1 0 0,0-1-1 0 0,0 0 1 0 0,0 0-1 0 0,0 0 1 0 0,0 1-1 0 0,0-1 1 0 0,0 0-1 0 0,0 0 1 0 0,0 0-1 0 0,0 0 1 0 0,-2-1-1 0 0,-2 1 2 0 0,-3 0-2 0 0,0 1 0 0 0,0 0 1 0 0,0 1-1 0 0,1 0 0 0 0,-1 0 0 0 0,0 0 0 0 0,1 1 0 0 0,-1 0 0 0 0,-10 7 1 0 0,12-6-3 0 0,0 0 1 0 0,0 1 0 0 0,1 0-1 0 0,0 0 1 0 0,0 0 0 0 0,0 0 0 0 0,1 1-1 0 0,-1 0 1 0 0,1 0 0 0 0,1 0 0 0 0,-1 0-1 0 0,1 1 1 0 0,-4 9 0 0 0,6-13 25 0 0,0 0 0 0 0,0 0 0 0 0,0 0 0 0 0,0 0 0 0 0,1 0 0 0 0,-1 0 1 0 0,1 0-1 0 0,0 0 0 0 0,-1 1 0 0 0,2-1 0 0 0,-1 0 0 0 0,0 0 0 0 0,1 0 0 0 0,-1 0 1 0 0,1 0-1 0 0,0 1 0 0 0,0-1 0 0 0,0 0 0 0 0,0-1 0 0 0,1 1 0 0 0,-1 0 0 0 0,1 0 0 0 0,0 0 1 0 0,-1-1-1 0 0,1 1 0 0 0,1-1 0 0 0,-1 0 0 0 0,0 1 0 0 0,0-1 0 0 0,1 0 0 0 0,-1 0 0 0 0,5 2 1 0 0,-3-3 20 0 0,0 1 1 0 0,1 0-1 0 0,-1-1 0 0 0,1 0 1 0 0,-1 0-1 0 0,1 0 1 0 0,-1-1-1 0 0,1 0 1 0 0,0 1-1 0 0,-1-2 1 0 0,1 1-1 0 0,-1 0 0 0 0,1-1 1 0 0,6-1-1 0 0,0-1-410 0 0,-1 0-1 0 0,1-1 0 0 0,0 0 1 0 0,15-9-1 0 0,-15 5-2498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17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243 229 1420 0 0,'4'-6'1194'0'0,"1"1"-1"0"0,-2-1 1 0 0,1 1 0 0 0,0-1-1 0 0,-1 0 1 0 0,0 0-1 0 0,-1-1 1 0 0,0 1 0 0 0,0 0-1 0 0,0-1 1 0 0,0 0-1 0 0,-1 1 1 0 0,0-1 0 0 0,-1 0-1 0 0,1 0 1 0 0,-2-10-1 0 0,0 10-646 0 0,0 0 1 0 0,0 0-1 0 0,-1 1 0 0 0,1-1 0 0 0,-2 0 0 0 0,1 1 0 0 0,-1 0 0 0 0,0 0 1 0 0,0 0-1 0 0,-5-7 0 0 0,5 10-459 0 0,1 0 0 0 0,-1 0 1 0 0,0 1-1 0 0,0-1 0 0 0,0 1 1 0 0,0 0-1 0 0,-1 0 0 0 0,1 0 0 0 0,-1 0 1 0 0,1 0-1 0 0,-1 1 0 0 0,0 0 1 0 0,1-1-1 0 0,-1 1 0 0 0,0 1 1 0 0,0-1-1 0 0,0 1 0 0 0,-4-1 0 0 0,2 1-45 0 0,-1 0-1 0 0,1 0 1 0 0,0 1-1 0 0,0-1 1 0 0,-1 1-1 0 0,1 1 1 0 0,0-1-1 0 0,0 1 1 0 0,0 0-1 0 0,-8 5 1 0 0,7-4-34 0 0,1 0 0 0 0,0 1 0 0 0,0 0-1 0 0,0 0 1 0 0,0 1 0 0 0,1-1 0 0 0,-1 1 0 0 0,1 1 0 0 0,1-1 0 0 0,-1 1 0 0 0,1-1 0 0 0,0 1 0 0 0,0 1 0 0 0,0-1 0 0 0,1 0 0 0 0,0 1 0 0 0,0 0 0 0 0,1 0-1 0 0,0-1 1 0 0,0 2 0 0 0,1-1 0 0 0,0 0 0 0 0,0 0 0 0 0,0 9 0 0 0,1-9-6 0 0,0 0 0 0 0,1 0 1 0 0,-1 0-1 0 0,1 0 0 0 0,1 0 0 0 0,0 0 0 0 0,0 0 0 0 0,0-1 0 0 0,0 1 1 0 0,1-1-1 0 0,0 1 0 0 0,1-1 0 0 0,0 0 0 0 0,-1 0 0 0 0,2-1 0 0 0,5 8 0 0 0,-6-10-5 0 0,0 0 0 0 0,0 0 0 0 0,0 0 0 0 0,1 0 0 0 0,-1-1 0 0 0,1 1 0 0 0,0-1 0 0 0,0 0-1 0 0,-1-1 1 0 0,1 1 0 0 0,0-1 0 0 0,1 0 0 0 0,-1 0 0 0 0,0 0 0 0 0,0-1 0 0 0,0 0-1 0 0,0 0 1 0 0,1 0 0 0 0,-1-1 0 0 0,0 0 0 0 0,0 0 0 0 0,9-3 0 0 0,-6 1-3 0 0,0 0 0 0 0,0 0 0 0 0,0-1 1 0 0,-1 0-1 0 0,0 0 0 0 0,0-1 0 0 0,0 0 1 0 0,0 0-1 0 0,-1-1 0 0 0,0 0 0 0 0,10-11 1 0 0,-5 2 0 0 0,-1 1-1 0 0,0-2 1 0 0,-1 1 0 0 0,9-23 0 0 0,-15 27 38 0 0,-12 19 98 0 0,-12 22 221 0 0,13-8-168 0 0,0 1 1 0 0,1 0-1 0 0,2 0 0 0 0,0 0 0 0 0,2 0 1 0 0,0 1-1 0 0,1 0 0 0 0,2-1 0 0 0,1 1 1 0 0,0 0-1 0 0,7 34 0 0 0,-5 9-185 0 0,-4-41 0 0 0,1-24 0 0 0,-1-1 0 0 0,0 1 0 0 0,0-1 0 0 0,1 1 0 0 0,-1 0 0 0 0,0-1 0 0 0,0 0 0 0 0,0 1 0 0 0,-1-1 0 0 0,1 0 0 0 0,0 1 0 0 0,0-1 0 0 0,-1 0 0 0 0,1 0 0 0 0,-1 0 0 0 0,1 0 0 0 0,-1 0 0 0 0,1 0 0 0 0,-1-1 0 0 0,1 1 0 0 0,-1-1 0 0 0,0 1 0 0 0,1-1 0 0 0,-1 1 0 0 0,-3-1 0 0 0,-50 10 0 0 0,51-10 0 0 0,-30 1-1707 0 0,-28-9-5067 0 0,57 8 6171 0 0,0-1 0 0 0,1 0 0 0 0,-1 0 0 0 0,1-1 0 0 0,-1 1 0 0 0,1-1 0 0 0,0 0 0 0 0,0 0-1 0 0,0 0 1 0 0,0-1 0 0 0,0 0 0 0 0,0 0 0 0 0,0 0 0 0 0,1 0 0 0 0,0 0 0 0 0,-1 0 0 0 0,-4-8 0 0 0,7 8-273 0 0,1 1 0 0 0,-1 0-1 0 0,1 0 1 0 0,0-1 0 0 0,0 1-1 0 0,-1 0 1 0 0,1-1 0 0 0,1 1-1 0 0,-1 0 1 0 0,0-1 0 0 0,1 1-1 0 0,0-3 1 0 0,7-6-1015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17.8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133 172 120 0 0,'25'-19'4257'0'0,"-17"9"-324"0"0,0 0 0 0 0,-1 0 0 0 0,11-21 1 0 0,-8 14-1285 0 0,-9 16-2489 0 0,-1-1-1 0 0,1 1 1 0 0,0-1-1 0 0,-1 0 0 0 0,0 1 1 0 0,1-1-1 0 0,-1 0 1 0 0,0 0-1 0 0,0 1 1 0 0,1-1-1 0 0,-2 0 0 0 0,1 0 1 0 0,0 1-1 0 0,0-1 1 0 0,0 0-1 0 0,-1 0 1 0 0,1 1-1 0 0,-1-1 0 0 0,1 0 1 0 0,-1 1-1 0 0,0-1 1 0 0,0 1-1 0 0,0-1 0 0 0,0 1 1 0 0,0-1-1 0 0,0 1 1 0 0,0 0-1 0 0,0-1 1 0 0,0 1-1 0 0,-1 0 0 0 0,-1-2 1 0 0,0 0-49 0 0,0 1 1 0 0,-1 0-1 0 0,1 0 1 0 0,0 0-1 0 0,-1 0 1 0 0,1 0-1 0 0,-1 0 1 0 0,1 1 0 0 0,-1 0-1 0 0,0 0 1 0 0,1 0-1 0 0,-8-1 1 0 0,7 3-72 0 0,-1-1 0 0 0,0 1 0 0 0,1 0 1 0 0,-1 1-1 0 0,1-1 0 0 0,0 1 0 0 0,-1 0 1 0 0,1 0-1 0 0,0 0 0 0 0,0 1 0 0 0,0-1 0 0 0,0 1 1 0 0,1 0-1 0 0,-1 0 0 0 0,1 0 0 0 0,-1 1 1 0 0,1-1-1 0 0,0 1 0 0 0,-3 5 0 0 0,-2 3 30 0 0,1 0 0 0 0,0 0 0 0 0,0 0 0 0 0,2 1 0 0 0,-6 16 0 0 0,7-16-48 0 0,0 1-1 0 0,1-1 1 0 0,1 1 0 0 0,0 0-1 0 0,1 0 1 0 0,1 1-1 0 0,0-1 1 0 0,1 0-1 0 0,0 0 1 0 0,1 0-1 0 0,1 0 1 0 0,0-1-1 0 0,0 1 1 0 0,2-1-1 0 0,6 16 1 0 0,-6-20-7 0 0,0 0 1 0 0,0-1-1 0 0,0 0 1 0 0,1 0-1 0 0,0 0 1 0 0,1 0 0 0 0,0-1-1 0 0,0 0 1 0 0,0-1-1 0 0,1 1 1 0 0,0-2-1 0 0,0 1 1 0 0,1-1-1 0 0,-1 0 1 0 0,1-1 0 0 0,0 0-1 0 0,1 0 1 0 0,-1-1-1 0 0,0 0 1 0 0,1-1-1 0 0,0 0 1 0 0,13 1 0 0 0,-15-2 32 0 0,0-1 1 0 0,0 0 0 0 0,0 0 0 0 0,0-1 0 0 0,0 0 0 0 0,-1-1 0 0 0,1 1 0 0 0,0-1 0 0 0,-1-1 0 0 0,1 0 0 0 0,-1 0 0 0 0,0 0 0 0 0,0-1-1 0 0,0 0 1 0 0,12-9 0 0 0,-15 9-20 0 0,0 1 0 0 0,-1-1-1 0 0,1 0 1 0 0,-1 0 0 0 0,0 0 0 0 0,0 0-1 0 0,0-1 1 0 0,0 0 0 0 0,-1 1-1 0 0,0-1 1 0 0,0 0 0 0 0,0 0 0 0 0,-1 0-1 0 0,0 0 1 0 0,1 0 0 0 0,-2 0 0 0 0,1 0-1 0 0,-1-1 1 0 0,1 1 0 0 0,-2 0-1 0 0,1 0 1 0 0,0-1 0 0 0,-1 1 0 0 0,0 0-1 0 0,-2-6 1 0 0,-2-4-604 0 0,-1 0-1 0 0,0 0 1 0 0,0 1 0 0 0,-2 0-1 0 0,0 0 1 0 0,0 1-1 0 0,-2 0 1 0 0,-16-18 0 0 0,-9-5-3295 0 0,-51-42 0 0 0,84 77 3789 0 0,18 38-19463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27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1 332 0 0,'0'0'100'0'0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28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68 158 124 0 0,'-11'-24'1843'0'0,"3"8"1767"0"0,1 0-1 0 0,-7-27 1 0 0,2 19 698 0 0,9 21-3479 0 0,2 0 1 0 0,-1 0-1 0 0,0 0 1 0 0,0 0-1 0 0,1 0 1 0 0,0-1-1 0 0,0 1 0 0 0,-2-6 1 0 0,31 134 2680 0 0,1 102-2448 0 0,-24-163 158 0 0,-9-51 197 0 0,-7-41-898 0 0,8 10-506 0 0,0 1 1 0 0,1-1-1 0 0,1 1 0 0 0,0-1 1 0 0,1 0-1 0 0,1 1 1 0 0,6-28-1 0 0,-5 33-17 0 0,0-1-1 0 0,2 1 1 0 0,-1 0-1 0 0,2 0 1 0 0,-1 1 0 0 0,2-1-1 0 0,-1 1 1 0 0,2 0-1 0 0,-1 1 1 0 0,1 0-1 0 0,13-15 1 0 0,-16 21 3 0 0,0 0-1 0 0,0 1 1 0 0,0 0 0 0 0,1-1-1 0 0,-1 1 1 0 0,1 1 0 0 0,-1-1-1 0 0,1 1 1 0 0,0 0 0 0 0,0 0-1 0 0,0 0 1 0 0,0 1 0 0 0,0-1 0 0 0,1 1-1 0 0,-1 1 1 0 0,0-1 0 0 0,1 1-1 0 0,-1 0 1 0 0,7 0 0 0 0,-8 1 1 0 0,1 0 1 0 0,-1 1-1 0 0,1-1 0 0 0,-1 1 1 0 0,0 0-1 0 0,0 0 1 0 0,0 0-1 0 0,0 0 1 0 0,0 1-1 0 0,0 0 1 0 0,-1 0-1 0 0,0 0 0 0 0,1 0 1 0 0,-1 0-1 0 0,0 1 1 0 0,0-1-1 0 0,0 1 1 0 0,-1 0-1 0 0,0 0 1 0 0,1 0-1 0 0,-1 0 0 0 0,2 8 1 0 0,3 11 4 0 0,0 0-1 0 0,-2 1 1 0 0,-1-1-1 0 0,0 1 1 0 0,-2 0-1 0 0,-1 1 1 0 0,-2 24 0 0 0,1-48-4 0 0,1 0 1 0 0,-1 0 0 0 0,0-1 0 0 0,0 1 0 0 0,0 0 0 0 0,0 0 0 0 0,1 0-1 0 0,-1 0 1 0 0,0 0 0 0 0,-1 0 0 0 0,1-1 0 0 0,0 1 0 0 0,0 0 0 0 0,0 0-1 0 0,0 0 1 0 0,-1 0 0 0 0,1-1 0 0 0,0 1 0 0 0,-1 0 0 0 0,1 0-1 0 0,-1-1 1 0 0,1 1 0 0 0,-1 0 0 0 0,1 0 0 0 0,-1-1 0 0 0,1 1 0 0 0,-1-1-1 0 0,0 1 1 0 0,1-1 0 0 0,-1 1 0 0 0,0-1 0 0 0,0 1 0 0 0,1-1 0 0 0,-1 1-1 0 0,0-1 1 0 0,0 0 0 0 0,0 1 0 0 0,1-1 0 0 0,-1 0 0 0 0,0 0-1 0 0,0 0 1 0 0,0 0 0 0 0,0 0 0 0 0,0 0 0 0 0,1 0 0 0 0,-1 0 0 0 0,0 0-1 0 0,0 0 1 0 0,0 0 0 0 0,-1-1 0 0 0,0 0 2 0 0,0 0-1 0 0,0 0 1 0 0,0 0 0 0 0,0-1 0 0 0,0 1-1 0 0,0-1 1 0 0,0 1 0 0 0,1-1 0 0 0,-1 0-1 0 0,0 0 1 0 0,1 1 0 0 0,0-1 0 0 0,-1 0-1 0 0,1-1 1 0 0,0 1 0 0 0,0 0 0 0 0,0 0-1 0 0,-1-5 1 0 0,0 0-11 0 0,1-1 0 0 0,0 0-1 0 0,0 0 1 0 0,0 1 0 0 0,1-1 0 0 0,1 0 0 0 0,-1 0-1 0 0,1 0 1 0 0,1 1 0 0 0,-1-1 0 0 0,1 1 0 0 0,0-1-1 0 0,1 1 1 0 0,0-1 0 0 0,0 1 0 0 0,1 0-1 0 0,0 1 1 0 0,0-1 0 0 0,0 1 0 0 0,1-1 0 0 0,0 1-1 0 0,0 1 1 0 0,1-1 0 0 0,8-6 0 0 0,0 1-97 0 0,0 0 1 0 0,0 2 0 0 0,1 0-1 0 0,0 0 1 0 0,1 1-1 0 0,0 1 1 0 0,0 1 0 0 0,1 0-1 0 0,31-5 1 0 0,10-5-21 0 0,-57 16 117 0 0,17 27 237 0 0,-16-21-155 0 0,-1 0 0 0 0,0 0 0 0 0,0 1 0 0 0,0-1 0 0 0,-1 0 0 0 0,0 0 0 0 0,0 1 0 0 0,0-1 0 0 0,-2 7 0 0 0,1 37 312 0 0,37 151-179 0 0,-26-153-208 0 0,-6-28-3187 0 0,-14-24-5717 0 0,9 3 8479 0 0,0 0 0 0 0,1 0 0 0 0,-1 0 0 0 0,1-1 0 0 0,-1 1 0 0 0,1 0 0 0 0,0 0 0 0 0,-1 0 0 0 0,1-1 0 0 0,0 1 0 0 0,0 0 0 0 0,0 0 0 0 0,0-1 0 0 0,0 1 0 0 0,0 0 0 0 0,0 0 0 0 0,0-1 0 0 0,1 1 0 0 0,-1 0 0 0 0,0 0 0 0 0,1 0 0 0 0,-1-1 1 0 0,1 1-1 0 0,0-1 0 0 0,9-14-6163 0 0,-2 11 4256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29.4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213 294 924 0 0,'9'-9'1977'0'0,"0"-1"0"0"0,-1-1 0 0 0,-1 0-1 0 0,0 0 1 0 0,0-1 0 0 0,-1 1 0 0 0,0-1 0 0 0,-1-1 0 0 0,-1 1 0 0 0,0-1-1 0 0,3-14 1 0 0,-5 19-1535 0 0,-1 0 0 0 0,0 1 0 0 0,0-2 0 0 0,-1 1-1 0 0,0 0 1 0 0,-1 0 0 0 0,1 0 0 0 0,-1 0 0 0 0,-1 0 0 0 0,-2-7-1 0 0,3 12-406 0 0,0 0-1 0 0,0 1 1 0 0,0-1-1 0 0,0 1 1 0 0,-1-1-1 0 0,1 1 1 0 0,-1 0-1 0 0,1-1 1 0 0,-1 1-1 0 0,0 0 1 0 0,0 0-1 0 0,0 0 1 0 0,0 0-1 0 0,0 1 1 0 0,-1-1-1 0 0,1 1 1 0 0,0-1-1 0 0,-1 1 0 0 0,1 0 1 0 0,-1 0-1 0 0,1 0 1 0 0,-1 0-1 0 0,0 0 1 0 0,0 1-1 0 0,1-1 1 0 0,-1 1-1 0 0,0-1 1 0 0,0 1-1 0 0,1 0 1 0 0,-1 0-1 0 0,0 1 1 0 0,-5 0-1 0 0,2 0-26 0 0,0 1 0 0 0,-1 0-1 0 0,1 0 1 0 0,0 1 0 0 0,1-1 0 0 0,-1 1 0 0 0,0 1-1 0 0,1-1 1 0 0,0 1 0 0 0,0 0 0 0 0,0 0-1 0 0,0 0 1 0 0,0 1 0 0 0,1 0 0 0 0,0 0-1 0 0,0 0 1 0 0,-3 6 0 0 0,1-3 0 0 0,2 0 0 0 0,-1 1 0 0 0,1-1 0 0 0,0 1-1 0 0,1 0 1 0 0,0 0 0 0 0,0 0 0 0 0,1 0 0 0 0,1 1 0 0 0,-2 17 0 0 0,3-22-8 0 0,0 0 1 0 0,0 0-1 0 0,1 0 1 0 0,0 0-1 0 0,0 0 1 0 0,0-1-1 0 0,0 1 1 0 0,1 0-1 0 0,0 0 1 0 0,0-1-1 0 0,0 1 1 0 0,0-1-1 0 0,1 0 1 0 0,0 0-1 0 0,0 0 1 0 0,0 0-1 0 0,0 0 1 0 0,1 0-1 0 0,0-1 1 0 0,4 4-1 0 0,-5-5-2 0 0,0 0 1 0 0,0-1-1 0 0,1 0 0 0 0,-1 1 0 0 0,0-1 1 0 0,0 0-1 0 0,1-1 0 0 0,-1 1 0 0 0,0-1 0 0 0,1 1 1 0 0,-1-1-1 0 0,0 0 0 0 0,1 0 0 0 0,-1-1 1 0 0,0 1-1 0 0,1-1 0 0 0,-1 1 0 0 0,0-1 0 0 0,1 0 1 0 0,-1 0-1 0 0,0-1 0 0 0,0 1 0 0 0,0 0 1 0 0,0-1-1 0 0,0 0 0 0 0,0 0 0 0 0,-1 0 1 0 0,1 0-1 0 0,-1 0 0 0 0,4-5 0 0 0,-1 3 0 0 0,-1 0 0 0 0,-1 0 0 0 0,1-1-1 0 0,-1 1 1 0 0,1-1 0 0 0,-1 0 0 0 0,-1 0 0 0 0,1 0 0 0 0,-1-1-1 0 0,0 1 1 0 0,2-7 0 0 0,14-30 335 0 0,-28 214 1301 0 0,29 29-1634 0 0,-19-200 1 0 0,0 0 1 0 0,0 1-1 0 0,0-1 1 0 0,0 1-1 0 0,-1-1 1 0 0,1 0-1 0 0,-1 0 1 0 0,1 1-1 0 0,-1-1 1 0 0,1 0-1 0 0,-1 0 0 0 0,0 1 1 0 0,1-1-1 0 0,-1 0 1 0 0,0 0-1 0 0,0 0 1 0 0,0 0-1 0 0,0 0 1 0 0,0 0-1 0 0,0 0 1 0 0,0 0-1 0 0,0-1 0 0 0,0 1 1 0 0,-1 0-1 0 0,1-1 1 0 0,0 1-1 0 0,0-1 1 0 0,-1 1-1 0 0,1-1 1 0 0,0 0-1 0 0,-3 1 1 0 0,-50 2-112 0 0,40-4-24 0 0,-46-5-4955 0 0,51 4 2891 0 0,0 0 0 0 0,0 1 0 0 0,-1 0 0 0 0,1 0-1 0 0,-1 1 1 0 0,1 0 0 0 0,0 1 0 0 0,-1 0 0 0 0,1 1 0 0 0,-12 3 0 0 0,1 5-288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31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1779 2526 676 0 0,'-1'1'399'0'0,"0"1"0"0"0,0-1 0 0 0,0-1 1 0 0,0 1-1 0 0,0 0 0 0 0,0 0 0 0 0,0 0 0 0 0,0 0 0 0 0,0-1 0 0 0,0 1 0 0 0,-1 0 1 0 0,1-1-1 0 0,0 1 0 0 0,0-1 0 0 0,-1 0 0 0 0,1 1 0 0 0,0-1 0 0 0,-2 0 0 0 0,-32 8 3359 0 0,33-8-3248 0 0,-54 10 4570 0 0,-64 1 0 0 0,64-9-3916 0 0,0-3 1 0 0,-100-14-1 0 0,85 4-644 0 0,-186-39 1646 0 0,240 45-1992 0 0,-60-15 297 0 0,0-4 0 0 0,2-3 0 0 0,-105-53 0 0 0,104 36-119 0 0,-35-35-17 0 0,90 62-261 0 0,0-2-1 0 0,1 0 1 0 0,1-1 0 0 0,1-1-1 0 0,1 0 1 0 0,-17-28 0 0 0,8-14 132 0 0,13 27-147 0 0,-16-60-1 0 0,0-8-52 0 0,14 53 7 0 0,-14-75 1 0 0,26 112-14 0 0,-6-122-9 0 0,6 115 10 0 0,1 0-1 0 0,1-36 0 0 0,2 37 2 0 0,-2-1 0 0 0,0 1-1 0 0,-5-25 1 0 0,-1 10-10 0 0,2 0 0 0 0,-1-53 0 0 0,16-80 32 0 0,-9 156 5 0 0,0 0 1 0 0,1 0-1 0 0,0 0 1 0 0,6-16 0 0 0,-4 16-3 0 0,-1 1 1 0 0,0-1-1 0 0,-1 0 1 0 0,1-18-1 0 0,-2 17-27 0 0,0 0 0 0 0,1 0 0 0 0,0-1 0 0 0,1 2 0 0 0,1-1 0 0 0,0 0 0 0 0,9-17 0 0 0,48-84 0 0 0,-56 105 0 0 0,5-6 0 0 0,1 1 0 0 0,0 0 0 0 0,0 0 0 0 0,1 1 0 0 0,23-19 0 0 0,78-50 0 0 0,-74 55 0 0 0,27-13 0 0 0,2 2 0 0 0,2 4 0 0 0,137-47 0 0 0,-154 61 0 0 0,0 5 0 0 0,0 2 0 0 0,0 2 0 0 0,1 3 0 0 0,105-2 0 0 0,-46 3 0 0 0,-36 2 0 0 0,1 4 0 0 0,-1 4 0 0 0,134 20 0 0 0,-149-8 0 0 0,-1 3 0 0 0,0 2 0 0 0,95 47 0 0 0,-118-49 0 0 0,-1 2 0 0 0,-1 1 0 0 0,0 2 0 0 0,47 42 0 0 0,-49-37 0 0 0,-9-9 0 0 0,-2 1 0 0 0,0 2 0 0 0,29 35 0 0 0,-21-17 0 0 0,1 0 0 0 0,-1 2 0 0 0,-2 1 0 0 0,39 81 0 0 0,-55-100 0 0 0,-10-18 0 0 0,0-1 0 0 0,0 1 0 0 0,-1 0 0 0 0,0-1 0 0 0,0 1 0 0 0,1 7 0 0 0,13 44 0 0 0,-11-45 0 0 0,-1 2 0 0 0,0-1 0 0 0,-1 0 0 0 0,-1 1 0 0 0,1 15 0 0 0,7 160 0 0 0,-20 181 0 0 0,0-268 0 0 0,9-83 0 0 0,-1 0 0 0 0,-1 0 0 0 0,-11 35 0 0 0,7-27 0 0 0,-64 190 0 0 0,67-207 0 0 0,0 1 0 0 0,-1-1 0 0 0,-11 18 0 0 0,-13 28 0 0 0,26-49 0 0 0,-1-1 0 0 0,1 1 0 0 0,-2-1 0 0 0,1 0 0 0 0,-1 0 0 0 0,-5 6 0 0 0,4-5 0 0 0,0-1 0 0 0,1 1 0 0 0,0 1 0 0 0,-7 11 0 0 0,6-10 0 0 0,-1 1 0 0 0,0-1 0 0 0,0 0 0 0 0,-1 0 0 0 0,-1-1 0 0 0,0 0 0 0 0,0-1 0 0 0,-18 12 0 0 0,-8 8 0 0 0,-12 9 0 0 0,-2-2 0 0 0,-66 35 0 0 0,83-51 0 0 0,-1-2 0 0 0,-1-1 0 0 0,-42 13 0 0 0,45-20 0 0 0,1-1 0 0 0,-1-2 0 0 0,0-1 0 0 0,-1-2 0 0 0,1-1 0 0 0,-62-5 0 0 0,62 1-896 0 0,-47 4 0 0 0,11 0-578 0 0,63-3 1261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34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3148 4950 780 0 0,'-73'0'10731'0'0,"-1"1"-3874"0"0,-50 1-1489 0 0,-167-16-2704 0 0,19-11-803 0 0,-102-15-224 0 0,372 40-1632 0 0,-156-25 1351 0 0,-301-91-1 0 0,351 80-1294 0 0,-132-53 31 0 0,195 69-92 0 0,0-2 0 0 0,1-2 0 0 0,2-1 0 0 0,-73-59 0 0 0,55 31 0 0 0,4-3 0 0 0,1-3 0 0 0,4-2 0 0 0,-45-68 0 0 0,26 28 0 0 0,-24-38 0 0 0,77 111 0 0 0,1-1 0 0 0,1 0 0 0 0,1-2 0 0 0,2 1 0 0 0,1-2 0 0 0,-12-61 0 0 0,8 17 0 0 0,8 47 0 0 0,1 0 0 0 0,2-1 0 0 0,-1-34 0 0 0,-5-120 0 0 0,1-86 0 0 0,-1 78 0 0 0,-9-41 0 0 0,15 163 0 0 0,2 48 0 0 0,2 0 0 0 0,0-1 0 0 0,4-32 0 0 0,-1 4 0 0 0,-4 41 0 0 0,2 0 0 0 0,-1 0 0 0 0,1 0 0 0 0,1 0 0 0 0,3-14 0 0 0,0 5 0 0 0,-1 1 0 0 0,-1-1 0 0 0,0-23 0 0 0,3-16 0 0 0,5-21 0 0 0,-5 33 0 0 0,1 0 0 0 0,16-51 0 0 0,-4-6 0 0 0,20-87 0 0 0,-29 150 0 0 0,5-22 0 0 0,45-118 0 0 0,1 17 0 0 0,-37 108 0 0 0,-11 21 0 0 0,2 1 0 0 0,38-63 0 0 0,15-12 0 0 0,-48 82 0 0 0,1 2 0 0 0,1 0 0 0 0,1 1 0 0 0,1 2 0 0 0,1 0 0 0 0,1 2 0 0 0,54-31 0 0 0,15 0 0 0 0,105-37 0 0 0,-127 57 0 0 0,178-57 0 0 0,92 11 0 0 0,-183 44 0 0 0,166-20 0 0 0,-217 38 0 0 0,-31 5 0 0 0,0 5 0 0 0,0 2 0 0 0,82 10 0 0 0,234 42 0 0 0,-388-49 0 0 0,330 81 0 0 0,-268-62 0 0 0,163 52 0 0 0,-178-53 0 0 0,0 2 0 0 0,-1 2 0 0 0,86 54 0 0 0,126 114 0 0 0,-223-155 0 0 0,-1 3 0 0 0,64 83 0 0 0,-28-31 0 0 0,11 27 0 0 0,70 112 0 0 0,-99-137 0 0 0,9 25 0 0 0,1-3 0 0 0,-20-33 0 0 0,-34-62 0 0 0,-2 0 0 0 0,-1 0 0 0 0,15 38 0 0 0,-3-7 0 0 0,-8-16 0 0 0,16 58 0 0 0,-8-21 0 0 0,6 43 0 0 0,-11-50 0 0 0,16 125 0 0 0,-30-158 0 0 0,0 1 0 0 0,-3 0 0 0 0,-2 39 0 0 0,-1-8 0 0 0,-1 0 0 0 0,-14 79 0 0 0,6-68 0 0 0,-10 45 0 0 0,-62 200 0 0 0,34-135 0 0 0,31-112 0 0 0,14-52 0 0 0,-1 0 0 0 0,-1-1 0 0 0,-1 0 0 0 0,-12 26 0 0 0,-18 29 0 0 0,20-39 0 0 0,-1-1 0 0 0,-25 36 0 0 0,-47 75 0 0 0,18-26 0 0 0,46-82 0 0 0,-2-2 0 0 0,-1-2 0 0 0,-35 33 0 0 0,-23 26 0 0 0,39-41 0 0 0,32-32 0 0 0,-36 32 0 0 0,-2-9 0 0 0,-2-1 0 0 0,-74 40 0 0 0,39-37 0 0 0,61-32 0 0 0,0 1 0 0 0,-33 23 0 0 0,15-15 0 0 0,9-5 0 0 0,16-7 0 0 0,-1-1 0 0 0,1 0 0 0 0,-1-2 0 0 0,-47 7 0 0 0,21-3 0 0 0,16-6 0 0 0,0-1 0 0 0,-70-1 0 0 0,-1 0 0 0 0,-229 1 0 0 0,172-7 0 0 0,113 0-13 0 0,-1-2 1 0 0,2-2-1 0 0,-93-27 1 0 0,139 33-56 0 0,-41-12-3857 0 0,22 0-4363 0 0,19-8-8725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35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261 304 92 0 0,'-28'-15'27683'0'0,"27"26"-27215"0"0,1-11-443 0 0,0 0 1 0 0,0 0 0 0 0,0 1 0 0 0,0-1 0 0 0,0 0-1 0 0,0 0 1 0 0,0 0 0 0 0,0 1 0 0 0,0-1-1 0 0,0 0 1 0 0,0 0 0 0 0,0 0 0 0 0,0 0 0 0 0,0 1-1 0 0,0-1 1 0 0,0 0 0 0 0,0 0 0 0 0,-1 0 0 0 0,1 0-1 0 0,0 0 1 0 0,0 1 0 0 0,0-1 0 0 0,0 0 0 0 0,0 0-1 0 0,0 0 1 0 0,-1 0 0 0 0,1 0 0 0 0,0 0 0 0 0,0 0-1 0 0,0 1 1 0 0,0-1 0 0 0,-1 0 0 0 0,1 0-1 0 0,0 0 1 0 0,0 0 0 0 0,0 0 0 0 0,-1 0 0 0 0,1 0-1 0 0,0 0 1 0 0,0 0 0 0 0,0 0 0 0 0,0 0 0 0 0,-1 0-1 0 0,1 0 1 0 0,0 0 0 0 0,-12-6 1773 0 0,-10-10-317 0 0,20 13-1477 0 0,0-1-1 0 0,0 1 1 0 0,0-1-1 0 0,0 1 0 0 0,0-1 1 0 0,1 1-1 0 0,-1-1 1 0 0,1 0-1 0 0,0 0 1 0 0,0 0-1 0 0,1 1 0 0 0,-1-1 1 0 0,1 0-1 0 0,0 0 1 0 0,0-8-1 0 0,0 10-4 0 0,0 0-1 0 0,1-1 1 0 0,-1 1-1 0 0,0-1 1 0 0,1 1-1 0 0,0 0 0 0 0,0-1 1 0 0,0 1-1 0 0,0 0 1 0 0,0 0-1 0 0,0 0 1 0 0,0 0-1 0 0,1 0 1 0 0,-1 0-1 0 0,1 0 1 0 0,-1 0-1 0 0,1 0 1 0 0,0 0-1 0 0,0 1 1 0 0,-1-1-1 0 0,1 1 1 0 0,1 0-1 0 0,-1-1 1 0 0,0 1-1 0 0,0 0 1 0 0,4-1-1 0 0,-4 2 1 0 0,0 0 0 0 0,0 0 0 0 0,0 0 0 0 0,0 0 0 0 0,0 0 0 0 0,0 0 0 0 0,0 1 0 0 0,0-1 0 0 0,0 1 0 0 0,0-1 0 0 0,0 1 0 0 0,0 0 0 0 0,-1 0 0 0 0,1 0 0 0 0,0 0 0 0 0,0 0 0 0 0,-1 0 0 0 0,1 0 0 0 0,-1 1 0 0 0,1-1 0 0 0,-1 1 0 0 0,1-1 0 0 0,-1 1 0 0 0,0-1 0 0 0,2 4 0 0 0,-1-2 0 0 0,1 1 0 0 0,-1-1 0 0 0,0 1 0 0 0,0 0 0 0 0,0 0 0 0 0,0 0 0 0 0,-1 0 0 0 0,0 0 0 0 0,0 1 0 0 0,0-1 0 0 0,0 5 0 0 0,-1-6 0 0 0,0-1 0 0 0,0 1 0 0 0,0-1 0 0 0,0 1 0 0 0,-1-1 0 0 0,0 0 0 0 0,1 1 0 0 0,-1-1 0 0 0,0 1 0 0 0,0-1 0 0 0,0 0 0 0 0,0 0 0 0 0,-1 0 0 0 0,1 0 0 0 0,-1 0 0 0 0,1 0 0 0 0,-1 0 0 0 0,0 0 0 0 0,1 0 0 0 0,-1-1 0 0 0,0 1 0 0 0,0-1 0 0 0,0 1 0 0 0,0-1 0 0 0,-1 0 0 0 0,1 0 0 0 0,0 0 0 0 0,-4 1 0 0 0,2-1 0 0 0,1 0 0 0 0,-1 0 0 0 0,1-1 0 0 0,-1 1 0 0 0,1-1 0 0 0,-1 0 0 0 0,1 0 0 0 0,0-1 0 0 0,-1 1 0 0 0,1-1 0 0 0,-1 0 0 0 0,1 1 0 0 0,-1-2 0 0 0,1 1 0 0 0,0 0 0 0 0,0-1 0 0 0,0 1 0 0 0,0-1 0 0 0,0 0 0 0 0,-5-3 0 0 0,7 3 0 0 0,0 1 0 0 0,0-1 0 0 0,0 1 0 0 0,0-1 0 0 0,0 0 0 0 0,0 1 0 0 0,1-1 0 0 0,-1 0 0 0 0,0 0 0 0 0,1 0 0 0 0,-1 0 0 0 0,1 1 0 0 0,0-1 0 0 0,0 0 0 0 0,0 0 0 0 0,0 0 0 0 0,0 0 0 0 0,0 0 0 0 0,0 0 0 0 0,0 0 0 0 0,1 0 0 0 0,-1 1 0 0 0,1-1 0 0 0,0 0 0 0 0,-1 0 0 0 0,3-3 0 0 0,-1 1 0 0 0,0-1 0 0 0,0 0 0 0 0,1 1 0 0 0,0 0 0 0 0,0-1 0 0 0,0 1 0 0 0,0 1 0 0 0,8-8 0 0 0,-7 7 0 0 0,0 1 0 0 0,1 0 0 0 0,-1 0 0 0 0,1 0 0 0 0,0 1 0 0 0,0 0 0 0 0,0 0 0 0 0,6-2 0 0 0,-9 4 0 0 0,1-1 0 0 0,0 1 0 0 0,-1 0 0 0 0,1 1 0 0 0,-1-1 0 0 0,1 0 0 0 0,0 1 0 0 0,-1-1 0 0 0,1 1 0 0 0,-1 0 0 0 0,1 0 0 0 0,-1 0 0 0 0,0 0 0 0 0,1 0 0 0 0,-1 0 0 0 0,0 1 0 0 0,0-1 0 0 0,3 3 0 0 0,-3-2 0 0 0,0 0 0 0 0,0 0 0 0 0,0 0 0 0 0,0 1 0 0 0,-1-1 0 0 0,1 0 0 0 0,0 1 0 0 0,-1-1 0 0 0,0 1 0 0 0,1 0 0 0 0,-1-1 0 0 0,0 1 0 0 0,-1 0 0 0 0,1 0 0 0 0,0 0 0 0 0,-1 0 0 0 0,1 0 0 0 0,-1 0 0 0 0,0-1 0 0 0,0 1 0 0 0,0 0 0 0 0,-1 0 0 0 0,1 0 0 0 0,-1 0 0 0 0,1 0 0 0 0,-1 0 0 0 0,0 0 0 0 0,-2 4 0 0 0,-3 6 0 0 0,0 0 0 0 0,0 0 0 0 0,-2 0 0 0 0,-11 15 0 0 0,16-25 0 0 0,0 0 0 0 0,0 0 0 0 0,-1-1 0 0 0,0 1 0 0 0,1-1 0 0 0,-1 0 0 0 0,0 0 0 0 0,0 0 0 0 0,0 0 0 0 0,0-1 0 0 0,0 0 0 0 0,0 0 0 0 0,0 0 0 0 0,-1 0 0 0 0,1 0 0 0 0,0-1 0 0 0,0 0 0 0 0,-1 0 0 0 0,-4-1 0 0 0,6 1 0 0 0,1 0 0 0 0,-1 0 0 0 0,1 0 0 0 0,-1 0 0 0 0,1 0 0 0 0,0-1 0 0 0,-1 1 0 0 0,1-1 0 0 0,-1 0 0 0 0,1 1 0 0 0,0-1 0 0 0,0 0 0 0 0,0-1 0 0 0,-1 1 0 0 0,1 0 0 0 0,0-1 0 0 0,0 1 0 0 0,1-1 0 0 0,-1 1 0 0 0,0-1 0 0 0,0 0 0 0 0,1 0 0 0 0,-1 0 0 0 0,1 0 0 0 0,0 0 0 0 0,0 0 0 0 0,-1 0 0 0 0,1 0 0 0 0,0-1 0 0 0,1 1 0 0 0,-1 0 0 0 0,0-1 0 0 0,0-4 0 0 0,2 4 0 0 0,-1 0 0 0 0,1-1 0 0 0,0 1 0 0 0,0 0 0 0 0,0 0 0 0 0,0 0 0 0 0,0 0 0 0 0,1 0 0 0 0,0 0 0 0 0,-1 0 0 0 0,1 0 0 0 0,0 1 0 0 0,0-1 0 0 0,1 1 0 0 0,-1-1 0 0 0,0 1 0 0 0,1 0 0 0 0,0 0 0 0 0,-1 0 0 0 0,1 0 0 0 0,0 0 0 0 0,0 1 0 0 0,0-1 0 0 0,0 1 0 0 0,0 0 0 0 0,0 0 0 0 0,1 0 0 0 0,-1 0 0 0 0,0 1 0 0 0,0-1 0 0 0,1 1 0 0 0,-1 0 0 0 0,5 0 0 0 0,-5 0 0 0 0,0-1 0 0 0,0 1 0 0 0,1 0 0 0 0,-1 0 0 0 0,0 0 0 0 0,0 1 0 0 0,0-1 0 0 0,0 1 0 0 0,0 0 0 0 0,0 0 0 0 0,0 0 0 0 0,0 0 0 0 0,-1 0 0 0 0,1 0 0 0 0,0 1 0 0 0,-1 0 0 0 0,1-1 0 0 0,-1 1 0 0 0,1 0 0 0 0,-1 0 0 0 0,0 0 0 0 0,0 1 0 0 0,0-1 0 0 0,0 0 0 0 0,0 1 0 0 0,0-1 0 0 0,-1 1 0 0 0,1 0 0 0 0,-1 0 0 0 0,0-1 0 0 0,0 1 0 0 0,0 0 0 0 0,0 0 0 0 0,0 0 0 0 0,0 0 0 0 0,-1 6 0 0 0,0-3 0 0 0,0-1 0 0 0,0 1 0 0 0,-1-1 0 0 0,0 0 0 0 0,0 0 0 0 0,-1 1 0 0 0,1-1 0 0 0,-1 0 0 0 0,0 0 0 0 0,0 0 0 0 0,-1 0 0 0 0,-3 4 0 0 0,5-7 0 0 0,0-1 0 0 0,-1 1 0 0 0,1-1 0 0 0,-1 1 0 0 0,1-1 0 0 0,-1 0 0 0 0,0 1 0 0 0,1-1 0 0 0,-1 0 0 0 0,0 0 0 0 0,0 0 0 0 0,0-1 0 0 0,0 1 0 0 0,0 0 0 0 0,0-1 0 0 0,0 1 0 0 0,0-1 0 0 0,0 0 0 0 0,0 1 0 0 0,0-1 0 0 0,0 0 0 0 0,0 0 0 0 0,0-1 0 0 0,0 1 0 0 0,0 0 0 0 0,0-1 0 0 0,0 1 0 0 0,0-1 0 0 0,0 1 0 0 0,0-1 0 0 0,0 0 0 0 0,0 0 0 0 0,0 0 0 0 0,-2-2 0 0 0,0 0 0 0 0,0 1 0 0 0,0-1 0 0 0,1 0 0 0 0,-1 0 0 0 0,1-1 0 0 0,0 1 0 0 0,0-1 0 0 0,0 1 0 0 0,0-1 0 0 0,1 0 0 0 0,-1 0 0 0 0,1 0 0 0 0,0-1 0 0 0,1 1 0 0 0,-1 0 0 0 0,1-1 0 0 0,-1 1 0 0 0,1-1 0 0 0,1 0 0 0 0,-1 1 0 0 0,1-1 0 0 0,-1 0 0 0 0,1 1 0 0 0,1-1 0 0 0,0-5 0 0 0,0 2 0 0 0,0 1 0 0 0,0 0 0 0 0,1 0 0 0 0,0 0 0 0 0,0 1 0 0 0,1-1 0 0 0,0 0 0 0 0,0 1 0 0 0,0 0 0 0 0,1 0 0 0 0,0 0 0 0 0,0 0 0 0 0,1 0 0 0 0,0 1 0 0 0,0 0 0 0 0,7-6 0 0 0,-11 9 0 0 0,1 1 0 0 0,0 0 0 0 0,1 0 0 0 0,-1-1 0 0 0,0 1 0 0 0,0 0 0 0 0,0 1 0 0 0,1-1 0 0 0,-1 0 0 0 0,0 1 0 0 0,1-1 0 0 0,-1 1 0 0 0,1 0 0 0 0,-1 0 0 0 0,0 0 0 0 0,1 0 0 0 0,-1 0 0 0 0,1 0 0 0 0,-1 1 0 0 0,0-1 0 0 0,1 1 0 0 0,-1-1 0 0 0,0 1 0 0 0,1 0 0 0 0,-1 0 0 0 0,0 0 0 0 0,0 1 0 0 0,0-1 0 0 0,0 0 0 0 0,0 1 0 0 0,0-1 0 0 0,0 1 0 0 0,-1 0 0 0 0,1-1 0 0 0,2 4 0 0 0,-1-1 0 0 0,0 0 0 0 0,0 0 0 0 0,-1-1 0 0 0,1 2 0 0 0,-1-1 0 0 0,0 0 0 0 0,0 0 0 0 0,-1 1 0 0 0,1-1 0 0 0,-1 1 0 0 0,0-1 0 0 0,0 1 0 0 0,-1-1 0 0 0,1 1 0 0 0,-1 0 0 0 0,0-1 0 0 0,-1 10 0 0 0,-2-3 0 0 0,0 1 0 0 0,0-1 0 0 0,-1 0 0 0 0,-1 0 0 0 0,0 0 0 0 0,-1 0 0 0 0,1-1 0 0 0,-2 0 0 0 0,-8 11 0 0 0,13-19 0 0 0,-1 1 0 0 0,1-1 0 0 0,-1 1 0 0 0,1-1 0 0 0,-1 0 0 0 0,0 0 0 0 0,0 0 0 0 0,0-1 0 0 0,0 1 0 0 0,0 0 0 0 0,0-1 0 0 0,-1 0 0 0 0,1 0 0 0 0,0 0 0 0 0,-1 0 0 0 0,1-1 0 0 0,-1 1 0 0 0,1-1 0 0 0,0 0 0 0 0,-1 0 0 0 0,1 0 0 0 0,-1 0 0 0 0,1-1 0 0 0,-1 1 0 0 0,1-1 0 0 0,0 0 0 0 0,-1 0 0 0 0,1 0 0 0 0,0-1 0 0 0,0 1 0 0 0,0-1 0 0 0,0 0 0 0 0,0 1 0 0 0,0-1 0 0 0,0-1 0 0 0,-3-2 0 0 0,3 2 0 0 0,-1 0 0 0 0,1 0 0 0 0,0 0 0 0 0,1-1 0 0 0,-1 1 0 0 0,1-1 0 0 0,-1 1 0 0 0,1-1 0 0 0,0 0 0 0 0,0 0 0 0 0,1 0 0 0 0,-1 0 0 0 0,1 0 0 0 0,0 0 0 0 0,0 0 0 0 0,0-1 0 0 0,1 1 0 0 0,-1 0 0 0 0,1-1 0 0 0,0 1 0 0 0,0 0 0 0 0,1-1 0 0 0,-1 1 0 0 0,1 0 0 0 0,2-6 0 0 0,-3 7 0 0 0,2-1 0 0 0,-1 1 0 0 0,0 0 0 0 0,1-1 0 0 0,0 1 0 0 0,-1 0 0 0 0,1 0 0 0 0,0 0 0 0 0,1 0 0 0 0,-1 1 0 0 0,0-1 0 0 0,1 0 0 0 0,0 1 0 0 0,0 0 0 0 0,-1 0 0 0 0,1 0 0 0 0,0 0 0 0 0,1 0 0 0 0,-1 0 0 0 0,0 1 0 0 0,0-1 0 0 0,1 1 0 0 0,-1 0 0 0 0,1 0 0 0 0,-1 1 0 0 0,1-1 0 0 0,-1 0 0 0 0,1 1 0 0 0,0 0 0 0 0,-1 0 0 0 0,1 0 0 0 0,3 1 0 0 0,-2-1 0 0 0,-1 1 0 0 0,0-1 0 0 0,1 1 0 0 0,-1 0 0 0 0,0 0 0 0 0,1 1 0 0 0,-1-1 0 0 0,0 1 0 0 0,0 0 0 0 0,0 0 0 0 0,0 0 0 0 0,0 1 0 0 0,-1-1 0 0 0,1 1 0 0 0,-1 0 0 0 0,0 0 0 0 0,1 0 0 0 0,-1 0 0 0 0,-1 1 0 0 0,1-1 0 0 0,0 1 0 0 0,-1 0 0 0 0,0-1 0 0 0,0 1 0 0 0,0 0 0 0 0,0 1 0 0 0,-1-1 0 0 0,1 0 0 0 0,-1 0 0 0 0,0 1 0 0 0,0-1 0 0 0,-1 0 0 0 0,1 1 0 0 0,-1 8 0 0 0,-1-6 0 0 0,1 0 0 0 0,-1 1 0 0 0,-1-1 0 0 0,1 0 0 0 0,-1 0 0 0 0,-1 0 0 0 0,1 0 0 0 0,-1-1 0 0 0,0 1 0 0 0,-1 0 0 0 0,0-1 0 0 0,1 0 0 0 0,-2 0 0 0 0,1 0 0 0 0,-1-1 0 0 0,0 1 0 0 0,0-1 0 0 0,-1 0 0 0 0,1-1 0 0 0,-13 9 0 0 0,14-12 0 0 0,0 1 0 0 0,0 0 0 0 0,0-1 0 0 0,-1 0 0 0 0,1 0 0 0 0,0 0 0 0 0,0-1 0 0 0,-1 1 0 0 0,1-1 0 0 0,0 0 0 0 0,-1 0 0 0 0,1 0 0 0 0,0-1 0 0 0,-1 0 0 0 0,1 0 0 0 0,0 0 0 0 0,0 0 0 0 0,0 0 0 0 0,0-1 0 0 0,0 0 0 0 0,0 0 0 0 0,0 0 0 0 0,0 0 0 0 0,1-1 0 0 0,-6-4 0 0 0,2 1 0 0 0,-1 0 0 0 0,1-1 0 0 0,0 0 0 0 0,0-1 0 0 0,1 0 0 0 0,0 0 0 0 0,0 0 0 0 0,1-1 0 0 0,-8-16 0 0 0,8 7-699 0 0,0 1 0 0 0,2-1-1 0 0,0 0 1 0 0,0 0 0 0 0,2 0 0 0 0,1-23 0 0 0,-1 13-2041 0 0,-5-45 1 0 0,5 62 360 0 0,0 1 0 0 0,1 0 0 0 0,1 0 0 0 0,0 0 0 0 0,0 0 0 0 0,1 0 0 0 0,3-11 0 0 0,-4 15 1533 0 0,7-16-1298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36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37 233 1052 0 0,'7'5'16823'0'0,"14"-8"-6827"0"0,-10 1-6967 0 0,-11-1-2887 0 0,0 1-1 0 0,0 0 0 0 0,0-1 1 0 0,0 1-1 0 0,1 0 0 0 0,-1 0 1 0 0,1-1-1 0 0,-1 1 1 0 0,1 0-1 0 0,0 0 0 0 0,0 0 1 0 0,2-4-1 0 0,-3 5-112 0 0,4-8-29 0 0,-1 1 0 0 0,1 0 0 0 0,1-1 0 0 0,0 1 0 0 0,0 1 0 0 0,0-1 0 0 0,1 1 0 0 0,7-8 0 0 0,-12 14 0 0 0,1-1 0 0 0,-1 1 0 0 0,1 0 0 0 0,-1-1 0 0 0,1 1 0 0 0,0 0 0 0 0,-1 0 0 0 0,1 0 0 0 0,0 0 0 0 0,0 0 0 0 0,0 0 0 0 0,-1 1 0 0 0,1-1 0 0 0,0 1 0 0 0,0-1 0 0 0,0 1 0 0 0,0 0 0 0 0,0 0 0 0 0,0 0 0 0 0,0 0 0 0 0,0 0 0 0 0,0 0 0 0 0,0 0 0 0 0,0 1 0 0 0,0-1 0 0 0,0 1 0 0 0,0-1 0 0 0,0 1 0 0 0,0 0 0 0 0,0 0 0 0 0,-1 0 0 0 0,1 0 0 0 0,0 0 0 0 0,-1 0 0 0 0,1 0 0 0 0,0 0 0 0 0,-1 1 0 0 0,0-1 0 0 0,1 1 0 0 0,-1-1 0 0 0,0 1 0 0 0,0 0 0 0 0,0-1 0 0 0,1 3 0 0 0,0-2 0 0 0,-1 0 0 0 0,1 0 0 0 0,-1 0 0 0 0,0 0 0 0 0,0 0 0 0 0,0 0 0 0 0,0 0 0 0 0,0 0 0 0 0,-1 1 0 0 0,1-1 0 0 0,0 0 0 0 0,-1 1 0 0 0,0-1 0 0 0,0 0 0 0 0,1 1 0 0 0,-1-1 0 0 0,-1 0 0 0 0,1 0 0 0 0,0 1 0 0 0,-1-1 0 0 0,1 0 0 0 0,-1 1 0 0 0,1-1 0 0 0,-1 0 0 0 0,0 0 0 0 0,0 0 0 0 0,0 0 0 0 0,0 0 0 0 0,-1 0 0 0 0,1 0 0 0 0,0 0 0 0 0,-1 0 0 0 0,0 0 0 0 0,1-1 0 0 0,-1 1 0 0 0,0-1 0 0 0,0 1 0 0 0,1-1 0 0 0,-5 2 0 0 0,3-1 0 0 0,1-1 0 0 0,-1 0 0 0 0,0 0 0 0 0,0 0 0 0 0,1 0 0 0 0,-1 0 0 0 0,0 0 0 0 0,0-1 0 0 0,0 0 0 0 0,0 1 0 0 0,0-1 0 0 0,0 0 0 0 0,0-1 0 0 0,0 1 0 0 0,0 0 0 0 0,1-1 0 0 0,-1 1 0 0 0,0-1 0 0 0,0 0 0 0 0,0 0 0 0 0,1 0 0 0 0,-1-1 0 0 0,0 1 0 0 0,1-1 0 0 0,-1 1 0 0 0,1-1 0 0 0,0 0 0 0 0,-1 0 0 0 0,1 0 0 0 0,0 0 0 0 0,0 0 0 0 0,-2-3 0 0 0,-2-3 0 0 0,1-1 0 0 0,-1 1 0 0 0,2-1 0 0 0,-1 0 0 0 0,-4-13 0 0 0,8 18 0 0 0,0 0 0 0 0,0-1 0 0 0,0 1 0 0 0,1 0 0 0 0,0 0 0 0 0,-1 0 0 0 0,1-1 0 0 0,1 1 0 0 0,-1 0 0 0 0,1 0 0 0 0,-1 0 0 0 0,1 0 0 0 0,1 0 0 0 0,-1 0 0 0 0,0 0 0 0 0,3-5 0 0 0,-2 6 0 0 0,-1-1 0 0 0,1 0 0 0 0,0 1 0 0 0,0-1 0 0 0,1 1 0 0 0,-1 0 0 0 0,1 0 0 0 0,0 0 0 0 0,-1 0 0 0 0,1 0 0 0 0,1 1 0 0 0,-1-1 0 0 0,0 1 0 0 0,0 0 0 0 0,1 0 0 0 0,0 0 0 0 0,3-1 0 0 0,-3 2 0 0 0,0 1 0 0 0,-1-1 0 0 0,1 1 0 0 0,0 0 0 0 0,0 0 0 0 0,0 1 0 0 0,-1-1 0 0 0,1 1 0 0 0,0 0 0 0 0,-1 0 0 0 0,1 0 0 0 0,0 1 0 0 0,-1-1 0 0 0,0 1 0 0 0,1 0 0 0 0,-1 0 0 0 0,0 0 0 0 0,5 4 0 0 0,-2-1 0 0 0,0 0 0 0 0,-1 0 0 0 0,0 1 0 0 0,0 0 0 0 0,0 0 0 0 0,0 1 0 0 0,-1-1 0 0 0,0 1 0 0 0,-1 0 0 0 0,1 0 0 0 0,-1 0 0 0 0,-1 1 0 0 0,1-1 0 0 0,-1 1 0 0 0,-1-1 0 0 0,1 1 0 0 0,-1 8 0 0 0,0-12 0 0 0,0 1 0 0 0,-1-1 0 0 0,0 1 0 0 0,0-1 0 0 0,0 1 0 0 0,-1-1 0 0 0,0 0 0 0 0,1 1 0 0 0,-1-1 0 0 0,-1 1 0 0 0,1-1 0 0 0,-1 0 0 0 0,1 0 0 0 0,-1 0 0 0 0,-1 0 0 0 0,1 0 0 0 0,0 0 0 0 0,-1-1 0 0 0,0 1 0 0 0,0-1 0 0 0,0 1 0 0 0,0-1 0 0 0,0 0 0 0 0,-1-1 0 0 0,0 1 0 0 0,1 0 0 0 0,-1-1 0 0 0,0 0 0 0 0,-8 3 0 0 0,5-2 0 0 0,-1 0 0 0 0,-1-1 0 0 0,1-1 0 0 0,0 1 0 0 0,0-1 0 0 0,-1-1 0 0 0,1 1 0 0 0,0-1 0 0 0,-1-1 0 0 0,1 0 0 0 0,-16-3 0 0 0,19 2 0 0 0,0 0 0 0 0,0 0 0 0 0,0 0 0 0 0,0-1 0 0 0,1 1 0 0 0,-1-1 0 0 0,1 0 0 0 0,0-1 0 0 0,0 1 0 0 0,0-1 0 0 0,0 0 0 0 0,0 1 0 0 0,1-2 0 0 0,0 1 0 0 0,0 0 0 0 0,0-1 0 0 0,0 0 0 0 0,1 1 0 0 0,-4-9 0 0 0,5 7 0 0 0,-1 0 0 0 0,1 0 0 0 0,0 0 0 0 0,0 0 0 0 0,0 0 0 0 0,1 0 0 0 0,0 0 0 0 0,0 0 0 0 0,1 0 0 0 0,-1 0 0 0 0,1 0 0 0 0,1 0 0 0 0,-1 1 0 0 0,1-1 0 0 0,0 0 0 0 0,0 1 0 0 0,1-1 0 0 0,-1 1 0 0 0,1-1 0 0 0,1 1 0 0 0,-1 0 0 0 0,1 0 0 0 0,6-6 0 0 0,-6 7 0 0 0,-1 1 0 0 0,1-1 0 0 0,-1 1 0 0 0,1 0 0 0 0,0 0 0 0 0,1 0 0 0 0,-1 1 0 0 0,0 0 0 0 0,1 0 0 0 0,-1 0 0 0 0,1 0 0 0 0,0 0 0 0 0,-1 1 0 0 0,1 0 0 0 0,0 0 0 0 0,0 0 0 0 0,0 1 0 0 0,0 0 0 0 0,0 0 0 0 0,0 0 0 0 0,0 0 0 0 0,0 1 0 0 0,0 0 0 0 0,-1 0 0 0 0,1 0 0 0 0,0 1 0 0 0,0-1 0 0 0,-1 1 0 0 0,8 4 0 0 0,-7-3 0 0 0,1 0 0 0 0,-1 1 0 0 0,0 0 0 0 0,-1-1 0 0 0,1 2 0 0 0,-1-1 0 0 0,0 0 0 0 0,0 1 0 0 0,0 0 0 0 0,0 0 0 0 0,4 8 0 0 0,-7-9 0 0 0,1-1 0 0 0,-1 1 0 0 0,0 0 0 0 0,1 0 0 0 0,-2-1 0 0 0,1 1 0 0 0,0 0 0 0 0,-1 0 0 0 0,0 0 0 0 0,0 0 0 0 0,0 0 0 0 0,0 0 0 0 0,-1 0 0 0 0,1-1 0 0 0,-1 1 0 0 0,0 0 0 0 0,0 0 0 0 0,-1-1 0 0 0,1 1 0 0 0,-3 3 0 0 0,1 0 0 0 0,0-1 0 0 0,0 0 0 0 0,-1-1 0 0 0,0 1 0 0 0,0-1 0 0 0,-1 0 0 0 0,0 0 0 0 0,0 0 0 0 0,0 0 0 0 0,0-1 0 0 0,-8 5 0 0 0,11-8 0 0 0,0 0 0 0 0,0 0 0 0 0,-1 0 0 0 0,1-1 0 0 0,0 1 0 0 0,-1-1 0 0 0,1 1 0 0 0,-1-1 0 0 0,1 0 0 0 0,0 0 0 0 0,-1 0 0 0 0,1 0 0 0 0,-1 0 0 0 0,1-1 0 0 0,0 1 0 0 0,-1-1 0 0 0,1 1 0 0 0,0-1 0 0 0,-1 0 0 0 0,1 0 0 0 0,0 0 0 0 0,0 0 0 0 0,0-1 0 0 0,0 1 0 0 0,0 0 0 0 0,0-1 0 0 0,0 1 0 0 0,0-1 0 0 0,0 0 0 0 0,1 0 0 0 0,-1 0 0 0 0,1 0 0 0 0,0 0 0 0 0,-3-4 0 0 0,3 4-244 0 0,0 0 0 0 0,0 0 0 0 0,0-1 0 0 0,0 1 0 0 0,1 0 0 0 0,-1 0 0 0 0,1-1 0 0 0,-1 1 0 0 0,1-1 0 0 0,0 1 0 0 0,0 0 0 0 0,0-1 0 0 0,0 1 0 0 0,0 0 0 0 0,1-1 0 0 0,-1 1 0 0 0,1 0 0 0 0,-1-1 1 0 0,1 1-1 0 0,0 0 0 0 0,0 0 0 0 0,0-1 0 0 0,2-2 0 0 0,-1 1-368 0 0,1 0 0 0 0,-1 1 0 0 0,1-1 0 0 0,-1 1 0 0 0,1 0 0 0 0,0 0 0 0 0,0 0 0 0 0,0 0 1 0 0,1 0-1 0 0,-1 1 0 0 0,1 0 0 0 0,0-1 0 0 0,5-1 0 0 0,36-12-13432 0 0,-34 15 11095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37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38 211 1084 0 0,'0'-9'2548'0'0,"-4"-4"2677"0"0,-1-14 9175 0 0,4 37-13351 0 0,1-10-1036 0 0,0 0-1 0 0,0 1 1 0 0,0-1 0 0 0,0 0-1 0 0,0 0 1 0 0,0 0 0 0 0,0 1 0 0 0,0-1-1 0 0,0 0 1 0 0,0 0 0 0 0,0 1 0 0 0,0-1-1 0 0,0 0 1 0 0,0 0 0 0 0,0 0 0 0 0,0 1-1 0 0,0-1 1 0 0,0 0 0 0 0,0 0 0 0 0,-1 1-1 0 0,1-1 1 0 0,0 0 0 0 0,0 0 0 0 0,0 0-1 0 0,0 0 1 0 0,-1 1 0 0 0,1-1 0 0 0,0 0-1 0 0,0 0 1 0 0,0 0 0 0 0,0 0-1 0 0,-1 0 1 0 0,1 0 0 0 0,0 1 0 0 0,0-1-1 0 0,0 0 1 0 0,-1 0 0 0 0,1 0 0 0 0,0 0-1 0 0,0 0 1 0 0,-1 0 0 0 0,1 0 0 0 0,0 0-1 0 0,0 0 1 0 0,-1 0 0 0 0,1 0 0 0 0,0 0-1 0 0,0 0 1 0 0,0 0 0 0 0,-1 0 0 0 0,1-1-1 0 0,-2 1 305 0 0,3-4-203 0 0,0-1-1 0 0,0 0 1 0 0,0 0 0 0 0,1 1 0 0 0,-1-1-1 0 0,1 1 1 0 0,0-1 0 0 0,1 1 0 0 0,-1 0-1 0 0,1 0 1 0 0,0 0 0 0 0,0 0 0 0 0,0 0-1 0 0,0 1 1 0 0,1-1 0 0 0,-1 1 0 0 0,1 0-1 0 0,0 0 1 0 0,0 0 0 0 0,0 1 0 0 0,0 0-1 0 0,1-1 1 0 0,-1 1 0 0 0,1 1 0 0 0,-1-1-1 0 0,1 1 1 0 0,0-1 0 0 0,0 1 0 0 0,9 0-1 0 0,-12 0-101 0 0,1 1 0 0 0,-1 0 0 0 0,0 1 0 0 0,1-1-1 0 0,-1 0 1 0 0,0 1 0 0 0,1-1 0 0 0,-1 1 0 0 0,0 0-1 0 0,0-1 1 0 0,1 1 0 0 0,-1 0 0 0 0,0 1 0 0 0,0-1 0 0 0,0 0-1 0 0,0 1 1 0 0,0-1 0 0 0,0 1 0 0 0,-1-1 0 0 0,1 1 0 0 0,-1 0-1 0 0,1 0 1 0 0,-1-1 0 0 0,1 1 0 0 0,-1 0 0 0 0,0 1-1 0 0,0-1 1 0 0,0 0 0 0 0,0 0 0 0 0,0 0 0 0 0,-1 1 0 0 0,2 3-1 0 0,-2-1 8 0 0,1 0 0 0 0,-1-1 0 0 0,0 1 1 0 0,0 0-1 0 0,-1 0 0 0 0,1 0 0 0 0,-1-1 0 0 0,0 1 0 0 0,0 0 0 0 0,-1-1 0 0 0,0 1 0 0 0,1-1 0 0 0,-1 0 0 0 0,-1 1 0 0 0,-3 5 0 0 0,4-7 35 0 0,-1 1-1 0 0,0-1 1 0 0,0 1 0 0 0,0-1 0 0 0,-1 0-1 0 0,1 0 1 0 0,-1 0 0 0 0,0 0 0 0 0,1-1-1 0 0,-1 0 1 0 0,0 0 0 0 0,0 0-1 0 0,-1 0 1 0 0,1 0 0 0 0,0-1 0 0 0,-1 0-1 0 0,-5 1 1 0 0,6-1-3 0 0,1-1 0 0 0,0 0-1 0 0,0-1 1 0 0,-1 1 0 0 0,1-1 0 0 0,0 1 0 0 0,0-1-1 0 0,0 0 1 0 0,0 0 0 0 0,0 0 0 0 0,0-1 0 0 0,0 1-1 0 0,0-1 1 0 0,0 0 0 0 0,1 1 0 0 0,-1-1 0 0 0,0 0-1 0 0,1-1 1 0 0,0 1 0 0 0,-1 0 0 0 0,1-1-1 0 0,0 1 1 0 0,0-1 0 0 0,1 0 0 0 0,-3-3 0 0 0,1 1-20 0 0,1-1 0 0 0,-1 0 0 0 0,1 1 0 0 0,0-1 0 0 0,0 0 0 0 0,1 0 0 0 0,0 0 0 0 0,0 0 0 0 0,0-1 0 0 0,1 1 0 0 0,0 0 0 0 0,0 0 0 0 0,0 0 0 0 0,1 0 0 0 0,0-1 0 0 0,0 1 1 0 0,1 0-1 0 0,0 0 0 0 0,0 1 0 0 0,0-1 0 0 0,1 0 0 0 0,-1 1 0 0 0,1-1 0 0 0,1 1 0 0 0,5-7 0 0 0,-6 7-33 0 0,0 1 0 0 0,1 0 0 0 0,-1 1 0 0 0,1-1 0 0 0,0 1 0 0 0,0-1 0 0 0,1 1 0 0 0,-1 0 0 0 0,1 1 0 0 0,-1-1 0 0 0,1 1 0 0 0,0 0 0 0 0,0 0 0 0 0,0 0 0 0 0,0 1 0 0 0,0-1 0 0 0,0 1 0 0 0,1 1 0 0 0,-1-1 0 0 0,0 1 0 0 0,1 0 0 0 0,-1 0 0 0 0,0 0 0 0 0,0 1 0 0 0,1 0 0 0 0,-1 0 0 0 0,0 0 0 0 0,0 1 0 0 0,8 3 0 0 0,-8-2 2 0 0,1 0-1 0 0,-1 1 1 0 0,0-1 0 0 0,0 1-1 0 0,0 0 1 0 0,0 1 0 0 0,-1-1-1 0 0,0 1 1 0 0,0 0 0 0 0,0 0-1 0 0,0 0 1 0 0,-1 0-1 0 0,0 1 1 0 0,0 0 0 0 0,-1-1-1 0 0,1 1 1 0 0,-1 0 0 0 0,0 0-1 0 0,-1 0 1 0 0,0 1 0 0 0,0-1-1 0 0,1 13 1 0 0,-2-15 2 0 0,0-1 0 0 0,-1 1 0 0 0,1 0 0 0 0,-1 0 0 0 0,0 0 0 0 0,0 0 0 0 0,0 0 0 0 0,-1 0 1 0 0,1-1-1 0 0,-1 1 0 0 0,0-1 0 0 0,0 1 0 0 0,0-1 0 0 0,0 0 0 0 0,-1 1 0 0 0,1-1 0 0 0,-1 0 0 0 0,0-1 0 0 0,0 1 0 0 0,-4 3 0 0 0,4-5 6 0 0,1 0-1 0 0,-1 1 0 0 0,0-1 0 0 0,0 0 1 0 0,0 0-1 0 0,1-1 0 0 0,-1 1 0 0 0,0-1 1 0 0,0 1-1 0 0,0-1 0 0 0,-1 0 0 0 0,1 0 1 0 0,0 0-1 0 0,0 0 0 0 0,0-1 1 0 0,0 1-1 0 0,1-1 0 0 0,-1 0 0 0 0,0 0 1 0 0,0 0-1 0 0,-4-2 0 0 0,2 1 8 0 0,-1 0-1 0 0,1-1 1 0 0,0 0-1 0 0,0 0 1 0 0,-1 0-1 0 0,2-1 1 0 0,-1 1-1 0 0,0-1 1 0 0,-7-8-1 0 0,11 10-197 0 0,-1 0 1 0 0,1 0-1 0 0,-1 0 0 0 0,1-1 0 0 0,0 1 1 0 0,0 0-1 0 0,0 0 0 0 0,0-1 0 0 0,0 1 1 0 0,1-1-1 0 0,-1 1 0 0 0,1-1 0 0 0,-1 1 1 0 0,1-1-1 0 0,0 1 0 0 0,0-1 0 0 0,0 1 1 0 0,0-1-1 0 0,0 1 0 0 0,1-1 0 0 0,-1 1 1 0 0,2-4-1 0 0,0 3-444 0 0,0 0 1 0 0,0 0-1 0 0,0 0 1 0 0,0 0-1 0 0,0 1 1 0 0,1-1-1 0 0,-1 1 1 0 0,1 0-1 0 0,-1-1 1 0 0,1 1-1 0 0,0 0 1 0 0,0 1-1 0 0,0-1 1 0 0,5-2-1 0 0,1 1-994 0 0,0 0-1 0 0,-1 0 1 0 0,1 1-1 0 0,0 0 1 0 0,0 0-1 0 0,18 0 1 0 0,19 8-2136 0 0,-19 4 1102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40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39 964 0 0,'22'-16'17702'0'0,"-14"11"-15199"0"0,-4 3-2281 0 0,0 0 0 0 0,1 0 0 0 0,-1 1 0 0 0,0 0 0 0 0,0 0 0 0 0,1 0 0 0 0,-1 0 0 0 0,1 1 1 0 0,-1 0-1 0 0,1 0 0 0 0,-1 0 0 0 0,1 0 0 0 0,-1 1 0 0 0,0-1 0 0 0,5 3 0 0 0,-8-3-199 0 0,-1 1 0 0 0,1-1-1 0 0,-1 1 1 0 0,1 0-1 0 0,-1 0 1 0 0,1-1 0 0 0,-1 1-1 0 0,0 0 1 0 0,1 0 0 0 0,-1-1-1 0 0,0 1 1 0 0,0 0 0 0 0,0 0-1 0 0,0 0 1 0 0,0 0-1 0 0,0-1 1 0 0,0 1 0 0 0,0 0-1 0 0,0 0 1 0 0,0 0 0 0 0,0 0-1 0 0,0-1 1 0 0,0 1 0 0 0,-1 0-1 0 0,1 0 1 0 0,0 0-1 0 0,-1-1 1 0 0,0 2 0 0 0,-10 18 518 0 0,-11-14 362 0 0,21-6-866 0 0,1 0 0 0 0,-1 0-1 0 0,0 0 1 0 0,1 0 0 0 0,-1 0 0 0 0,1 0-1 0 0,-1 0 1 0 0,0 0 0 0 0,1 0 0 0 0,-1-1-1 0 0,1 1 1 0 0,-1 0 0 0 0,1 0 0 0 0,-1-1 0 0 0,1 1-1 0 0,-1 0 1 0 0,1-1 0 0 0,-1 1 0 0 0,1-1-1 0 0,-1 1 1 0 0,1-1 0 0 0,-1 1 0 0 0,1 0-1 0 0,0-1 1 0 0,-1 1 0 0 0,1-1 0 0 0,0 0 0 0 0,0 1-1 0 0,-1-1 1 0 0,1 1 0 0 0,0-1 0 0 0,0 1-1 0 0,0-1 1 0 0,0 0 0 0 0,0 1 0 0 0,-1-1-1 0 0,1 1 1 0 0,0-1 0 0 0,0 0 0 0 0,1 0 0 0 0,-7-10 592 0 0,6 11-616 0 0,0-1 1 0 0,0 1-1 0 0,-1 0 1 0 0,1 0-1 0 0,0-1 1 0 0,0 1-1 0 0,-1 0 1 0 0,1 0-1 0 0,0-1 1 0 0,0 1-1 0 0,0 0 1 0 0,-1-1-1 0 0,1 1 1 0 0,0 0-1 0 0,0-1 1 0 0,0 1-1 0 0,0 0 1 0 0,0-1 0 0 0,0 1-1 0 0,0-1 1 0 0,0 1-1 0 0,0 0 1 0 0,0-1-1 0 0,0 1 1 0 0,0 0-1 0 0,0-1 1 0 0,0 1-1 0 0,0 0 1 0 0,0-1-1 0 0,0 1 1 0 0,0 0-1 0 0,1-1 1 0 0,-1 1-1 0 0,0 0 1 0 0,0-1-1 0 0,0 1 1 0 0,1 0-1 0 0,-1 0 1 0 0,0-1-1 0 0,0 1 1 0 0,1 0-1 0 0,-1 0 1 0 0,0-1-1 0 0,0 1 1 0 0,1 0-1 0 0,-1 0 1 0 0,0 0-1 0 0,1-1 1 0 0,-1 1-1 0 0,0 0 1 0 0,1 0-1 0 0,-1 0 1 0 0,1 0-1 0 0,1 0-6 0 0,0-1 0 0 0,0 1-1 0 0,0 0 1 0 0,0 1-1 0 0,0-1 1 0 0,0 0 0 0 0,0 1-1 0 0,0-1 1 0 0,0 1-1 0 0,-1-1 1 0 0,1 1 0 0 0,0 0-1 0 0,0 0 1 0 0,-1 0 0 0 0,1 0-1 0 0,0 0 1 0 0,-1 0-1 0 0,1 0 1 0 0,-1 1 0 0 0,1-1-1 0 0,-1 0 1 0 0,0 1-1 0 0,1-1 1 0 0,-1 1 0 0 0,0 0-1 0 0,0-1 1 0 0,0 1-1 0 0,0 0 1 0 0,-1 0 0 0 0,1 0-1 0 0,0-1 1 0 0,0 4-1 0 0,4 8-10 0 0,-5-12 5 0 0,0-1 0 0 0,1 0 0 0 0,-1 1 0 0 0,0-1 0 0 0,0 0 0 0 0,0 1-1 0 0,1-1 1 0 0,-1 0 0 0 0,0 1 0 0 0,0-1 0 0 0,0 0 0 0 0,0 1 0 0 0,0-1 0 0 0,0 1-1 0 0,0-1 1 0 0,0 0 0 0 0,0 1 0 0 0,0-1 0 0 0,0 1 0 0 0,0-1 0 0 0,0 0-1 0 0,0 1 1 0 0,0-1 0 0 0,0 1 0 0 0,0-1 0 0 0,0 0 0 0 0,-1 1 0 0 0,1-1-1 0 0,0 0 1 0 0,0 1 0 0 0,0-1 0 0 0,-1 0 0 0 0,1 1 0 0 0,0-1 0 0 0,0 0 0 0 0,-1 0-1 0 0,1 1 1 0 0,0-1 0 0 0,-1 0 0 0 0,1 0 0 0 0,0 1 0 0 0,-1-1 0 0 0,1 0-1 0 0,-1 1 22 0 0,-1 0-1 0 0,1 0 0 0 0,0 1 1 0 0,0-2-1 0 0,-1 1 0 0 0,1 0 0 0 0,0 0 1 0 0,-1 0-1 0 0,1 0 0 0 0,-1-1 0 0 0,1 1 1 0 0,-1-1-1 0 0,1 1 0 0 0,-1-1 1 0 0,1 0-1 0 0,-1 0 0 0 0,1 1 0 0 0,-1-1 1 0 0,0 0-1 0 0,1 0 0 0 0,-1 0 0 0 0,1-1 1 0 0,-1 1-1 0 0,1 0 0 0 0,-4-1 1 0 0,2-1-1 0 0,1 1 1 0 0,-1 0-1 0 0,0-1 1 0 0,1 1-1 0 0,-1-1 0 0 0,1 0 1 0 0,-1 0-1 0 0,1 0 1 0 0,0 0-1 0 0,0 0 1 0 0,0 0-1 0 0,0 0 1 0 0,0-1-1 0 0,-2-3 1 0 0,0-13-434 0 0,9-3-6009 0 0,-5 21 5904 0 0,0 0 1 0 0,0 0 0 0 0,0 0 0 0 0,0 0 0 0 0,0 1-1 0 0,1-1 1 0 0,-1 0 0 0 0,0 0 0 0 0,1 0-1 0 0,-1 1 1 0 0,0-1 0 0 0,1 0 0 0 0,-1 0 0 0 0,1 1-1 0 0,-1-1 1 0 0,1 1 0 0 0,0-1 0 0 0,-1 0 0 0 0,1 1-1 0 0,0-1 1 0 0,-1 1 0 0 0,1-1 0 0 0,0 1 0 0 0,-1 0-1 0 0,1-1 1 0 0,0 1 0 0 0,0 0 0 0 0,0-1-1 0 0,-1 1 1 0 0,1 0 0 0 0,0 0 0 0 0,0 0 0 0 0,0 0-1 0 0,0 0 1 0 0,0 0 0 0 0,-1 0 0 0 0,1 0 0 0 0,0 0-1 0 0,0 0 1 0 0,1 0 0 0 0,0 5-1719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38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1 218 172 0 0,'3'-20'4214'0'0,"12"-7"6042"0"0,-14 26-9788 0 0,0 0-1 0 0,0 0 0 0 0,0 1 0 0 0,-1-1 1 0 0,1 0-1 0 0,0 0 0 0 0,0 1 0 0 0,0-1 1 0 0,0 0-1 0 0,1 1 0 0 0,-1-1 0 0 0,0 1 1 0 0,0-1-1 0 0,0 1 0 0 0,0 0 0 0 0,0-1 0 0 0,1 1 1 0 0,1 0-1 0 0,13 9 977 0 0,-14-7-1411 0 0,-1-1-1 0 0,0 1 1 0 0,0 0 0 0 0,0 0 0 0 0,0 0 0 0 0,0 0 0 0 0,0 0 0 0 0,0 0 0 0 0,-1 0 0 0 0,1 0 0 0 0,-1 1 0 0 0,1-1-1 0 0,-1 0 1 0 0,0 0 0 0 0,0 0 0 0 0,0 0 0 0 0,-1 4 0 0 0,1-3-9 0 0,0-3-21 0 0,0 0 1 0 0,0 0 0 0 0,0 0 0 0 0,0 0 0 0 0,-1 1-1 0 0,1-1 1 0 0,0 0 0 0 0,0 0 0 0 0,0 0 0 0 0,-1 0-1 0 0,1 0 1 0 0,0 0 0 0 0,0 0 0 0 0,-1 1 0 0 0,1-1-1 0 0,0 0 1 0 0,0 0 0 0 0,-1 0 0 0 0,1 0 0 0 0,0 0-1 0 0,0 0 1 0 0,-1 0 0 0 0,1 0 0 0 0,0 0 0 0 0,0 0-1 0 0,-1 0 1 0 0,1 0 0 0 0,0-1 0 0 0,0 1 0 0 0,0 0-1 0 0,-1 0 1 0 0,1 0 0 0 0,0 0 0 0 0,0 0 0 0 0,0 0-1 0 0,-1-1 1 0 0,1 1 0 0 0,0 0 0 0 0,0 0 0 0 0,0 0-1 0 0,-1 0 1 0 0,1-1 0 0 0,0 1 0 0 0,0 0 0 0 0,0 0 0 0 0,0-1-1 0 0,-12-8 187 0 0,11 5-151 0 0,0 0-1 0 0,0 0 1 0 0,1 0 0 0 0,-1 0 0 0 0,1-1 0 0 0,0 1 0 0 0,0 0 0 0 0,0 0-1 0 0,1 0 1 0 0,-1 0 0 0 0,1 0 0 0 0,0 0 0 0 0,0 0 0 0 0,0 0 0 0 0,1 0-1 0 0,-1 0 1 0 0,1 1 0 0 0,0-1 0 0 0,0 0 0 0 0,0 1 0 0 0,1 0 0 0 0,4-6 0 0 0,-3 3-32 0 0,1 0 0 0 0,-1 1 1 0 0,1-1-1 0 0,0 1 1 0 0,0 0-1 0 0,1 1 0 0 0,-1-1 1 0 0,1 1-1 0 0,0 0 1 0 0,1 1-1 0 0,-1-1 0 0 0,0 1 1 0 0,12-4-1 0 0,-16 7-8 0 0,1-1 0 0 0,-1 1 0 0 0,1 0 0 0 0,-1 0 0 0 0,1-1 1 0 0,-1 2-1 0 0,0-1 0 0 0,1 0 0 0 0,-1 0 0 0 0,1 1 0 0 0,-1-1 0 0 0,0 1 0 0 0,1 0 0 0 0,-1 0 0 0 0,0 0 0 0 0,0 0 0 0 0,1 0 0 0 0,-1 0 0 0 0,0 0 0 0 0,0 1 0 0 0,0-1 1 0 0,-1 1-1 0 0,1 0 0 0 0,0-1 0 0 0,0 1 0 0 0,-1 0 0 0 0,1 0 0 0 0,-1 0 0 0 0,0 0 0 0 0,0 0 0 0 0,0 1 0 0 0,0-1 0 0 0,0 0 0 0 0,0 0 0 0 0,0 1 0 0 0,-1-1 1 0 0,1 1-1 0 0,-1-1 0 0 0,1 3 0 0 0,-1 0 1 0 0,1-1 1 0 0,-1 0 0 0 0,0 1-1 0 0,0-1 1 0 0,0 1 0 0 0,-1-1-1 0 0,0 1 1 0 0,1-1 0 0 0,-2 0-1 0 0,1 0 1 0 0,0 1 0 0 0,-1-1-1 0 0,0 0 1 0 0,0 0 0 0 0,0 0-1 0 0,0-1 1 0 0,-1 1 0 0 0,1 0-1 0 0,-1-1 1 0 0,-6 6 0 0 0,6-6 55 0 0,-1-1 0 0 0,1 0 0 0 0,0 0 0 0 0,-1 0 1 0 0,1 0-1 0 0,-1-1 0 0 0,1 1 0 0 0,-1-1 0 0 0,0 0 0 0 0,0 0 1 0 0,1-1-1 0 0,-1 1 0 0 0,0-1 0 0 0,0 1 0 0 0,0-1 0 0 0,0-1 1 0 0,0 1-1 0 0,0 0 0 0 0,1-1 0 0 0,-1 0 0 0 0,0 0 0 0 0,0 0 0 0 0,1 0 1 0 0,-1-1-1 0 0,1 1 0 0 0,-1-1 0 0 0,1 0 0 0 0,-1 0 0 0 0,1 0 1 0 0,0-1-1 0 0,0 1 0 0 0,0-1 0 0 0,0 1 0 0 0,1-1 0 0 0,-1 0 1 0 0,1 0-1 0 0,0 0 0 0 0,-1-1 0 0 0,1 1 0 0 0,1 0 0 0 0,-1-1 1 0 0,0 0-1 0 0,1 1 0 0 0,0-1 0 0 0,0 0 0 0 0,-1-7 0 0 0,2 8-35 0 0,0-1-1 0 0,0 0 0 0 0,0 0 0 0 0,0 0 1 0 0,1 0-1 0 0,0 0 0 0 0,0 0 0 0 0,0 0 0 0 0,0 1 1 0 0,1-1-1 0 0,0 0 0 0 0,-1 1 0 0 0,1 0 1 0 0,1-1-1 0 0,-1 1 0 0 0,0 0 0 0 0,1 0 1 0 0,-1 0-1 0 0,1 0 0 0 0,0 0 0 0 0,6-4 0 0 0,-3 2 9 0 0,0 0-1 0 0,0 1 0 0 0,1 0 1 0 0,-1 0-1 0 0,1 0 0 0 0,0 0 0 0 0,0 1 1 0 0,1 1-1 0 0,-1-1 0 0 0,12-2 0 0 0,-14 5-29 0 0,0 0 0 0 0,0-1-1 0 0,0 1 1 0 0,-1 1 0 0 0,1-1 0 0 0,0 1-1 0 0,0 0 1 0 0,-1 0 0 0 0,1 0-1 0 0,-1 1 1 0 0,1 0 0 0 0,-1 0-1 0 0,1 0 1 0 0,-1 0 0 0 0,0 0-1 0 0,0 1 1 0 0,0 0 0 0 0,0 0-1 0 0,-1 0 1 0 0,1 0 0 0 0,-1 1 0 0 0,0-1-1 0 0,0 1 1 0 0,0 0 0 0 0,0 0-1 0 0,-1 0 1 0 0,0 0 0 0 0,1 1-1 0 0,-1-1 1 0 0,-1 0 0 0 0,1 1-1 0 0,-1-1 1 0 0,0 1 0 0 0,1 7-1 0 0,-1-7 3 0 0,-1-1-1 0 0,-1 0 0 0 0,1 0 1 0 0,-1 1-1 0 0,1-1 1 0 0,-1 0-1 0 0,-1 0 0 0 0,1 0 1 0 0,0 0-1 0 0,-1 0 0 0 0,0 0 1 0 0,0 0-1 0 0,-3 4 0 0 0,1-3 10 0 0,-1 0-1 0 0,0 0 1 0 0,0 0-1 0 0,-1-1 1 0 0,1 0-1 0 0,-1 0 1 0 0,-10 5-1 0 0,12-8 16 0 0,1 0 0 0 0,-1 0-1 0 0,0 0 1 0 0,0 0 0 0 0,0-1 0 0 0,0 0 0 0 0,0 1-1 0 0,1-2 1 0 0,-1 1 0 0 0,0 0 0 0 0,0-1-1 0 0,0 1 1 0 0,0-1 0 0 0,-4-2 0 0 0,7 3-16 0 0,0 0 1 0 0,0 0 0 0 0,0 0-1 0 0,0-1 1 0 0,0 1-1 0 0,0 0 1 0 0,0-1 0 0 0,0 1-1 0 0,0-1 1 0 0,0 1-1 0 0,0-1 1 0 0,0 1 0 0 0,0-1-1 0 0,0 1 1 0 0,1-1-1 0 0,-1 0 1 0 0,0 0 0 0 0,0 1-1 0 0,1-1 1 0 0,-1 0-1 0 0,1 0 1 0 0,-1 0 0 0 0,1 0-1 0 0,-1 0 1 0 0,1 0-1 0 0,-1 0 1 0 0,1 0 0 0 0,0 0-1 0 0,0 0 1 0 0,-1 0-1 0 0,1 0 1 0 0,0 0 0 0 0,0 0-1 0 0,0 0 1 0 0,0 0-1 0 0,0 0 1 0 0,0 0 0 0 0,0 0-1 0 0,1 0 1 0 0,-1 0-1 0 0,0 0 1 0 0,0 0 0 0 0,1 0-1 0 0,-1 0 1 0 0,1 0-1 0 0,-1 0 1 0 0,1 0 0 0 0,-1 0-1 0 0,1 0 1 0 0,0 1-1 0 0,-1-1 1 0 0,1 0 0 0 0,1-1-1 0 0,3-2-153 0 0,-1-1 0 0 0,1 1-1 0 0,-1 0 1 0 0,1 1 0 0 0,0-1 0 0 0,1 1-1 0 0,-1 0 1 0 0,9-3 0 0 0,-6 3-871 0 0,0 0-1 0 0,0 1 1 0 0,-1 0 0 0 0,1 1 0 0 0,0 0-1 0 0,10 0 1 0 0,-9 1-367 0 0,0 0-1 0 0,-1 1 1 0 0,1 0 0 0 0,0 0-1 0 0,-1 1 1 0 0,0 0-1 0 0,1 1 1 0 0,-1-1 0 0 0,0 2-1 0 0,0-1 1 0 0,0 1-1 0 0,-1 0 1 0 0,11 8 0 0 0,9 9-1182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39.1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49 264 456 0 0,'-5'-59'3393'0'0,"-1"4"1053"0"0,9 18-943 0 0,-2 32-3051 0 0,1 0 1 0 0,-1 0-1 0 0,1 0 1 0 0,0 0 0 0 0,0 0-1 0 0,1 1 1 0 0,0-1-1 0 0,-1 1 1 0 0,2 0-1 0 0,-1-1 1 0 0,0 1-1 0 0,1 1 1 0 0,0-1-1 0 0,-1 0 1 0 0,2 1 0 0 0,-1 0-1 0 0,0 0 1 0 0,1 0-1 0 0,-1 1 1 0 0,8-4-1 0 0,-9 5-377 0 0,1 0 0 0 0,-1 0-1 0 0,0 0 1 0 0,0 0 0 0 0,1 1 0 0 0,-1-1-1 0 0,0 1 1 0 0,1 0 0 0 0,-1 0-1 0 0,1 0 1 0 0,-1 1 0 0 0,0-1 0 0 0,1 1-1 0 0,-1 0 1 0 0,0 0 0 0 0,0 0-1 0 0,1 0 1 0 0,-1 0 0 0 0,0 1 0 0 0,0-1-1 0 0,0 1 1 0 0,-1 0 0 0 0,1 0-1 0 0,0 0 1 0 0,-1 0 0 0 0,1 1 0 0 0,-1-1-1 0 0,0 1 1 0 0,0-1 0 0 0,0 1-1 0 0,0 0 1 0 0,2 4 0 0 0,-2-3-48 0 0,0 0 1 0 0,-1 1-1 0 0,1-1 0 0 0,-1 0 1 0 0,0 1-1 0 0,0-1 1 0 0,-1 0-1 0 0,1 1 0 0 0,-1-1 1 0 0,0 1-1 0 0,0-1 1 0 0,-1 1-1 0 0,1-1 0 0 0,-1 1 1 0 0,0-1-1 0 0,0 0 1 0 0,-1 0-1 0 0,1 1 0 0 0,-1-1 1 0 0,0 0-1 0 0,0 0 1 0 0,0 0-1 0 0,-1-1 0 0 0,1 1 1 0 0,-1 0-1 0 0,0-1 1 0 0,0 0-1 0 0,0 0 0 0 0,0 0 1 0 0,-1 0-1 0 0,1 0 1 0 0,-1 0-1 0 0,0-1 0 0 0,0 0 1 0 0,0 0-1 0 0,0 0 1 0 0,0 0-1 0 0,0-1 0 0 0,0 1 1 0 0,-1-1-1 0 0,1 0 1 0 0,0 0-1 0 0,-1-1 0 0 0,1 1 1 0 0,-1-1-1 0 0,1 0 1 0 0,-1-1-1 0 0,1 1 0 0 0,-1-1 1 0 0,1 1-1 0 0,0-1 1 0 0,-7-3-1 0 0,5 2 73 0 0,-1 0 1 0 0,1-1-1 0 0,0 0 1 0 0,0-1-1 0 0,-10-7 1 0 0,14 10-81 0 0,0-1 0 0 0,1 1 0 0 0,-1-1 1 0 0,1 1-1 0 0,0-1 0 0 0,-1 0 0 0 0,1 1 1 0 0,0-1-1 0 0,0 0 0 0 0,0 0 0 0 0,0 0 0 0 0,1 0 1 0 0,-1 0-1 0 0,0 0 0 0 0,1 0 0 0 0,0 0 1 0 0,-1 0-1 0 0,1 0 0 0 0,0 0 0 0 0,0-1 1 0 0,0 1-1 0 0,0 0 0 0 0,0 0 0 0 0,1 0 0 0 0,0-3 1 0 0,2-3 12 0 0,0 0 1 0 0,0 0-1 0 0,1 0 1 0 0,0 1-1 0 0,1-1 1 0 0,0 1 0 0 0,0 0-1 0 0,1 0 1 0 0,-1 1-1 0 0,1-1 1 0 0,1 1-1 0 0,-1 1 1 0 0,1-1-1 0 0,14-8 1 0 0,-18 12-34 0 0,0 1-1 0 0,0-1 1 0 0,0 0 0 0 0,0 1 0 0 0,0 0 0 0 0,1 0-1 0 0,-1 0 1 0 0,0 0 0 0 0,1 0 0 0 0,-1 0-1 0 0,1 1 1 0 0,-1 0 0 0 0,1 0 0 0 0,-1 0 0 0 0,0 0-1 0 0,1 0 1 0 0,-1 1 0 0 0,1 0 0 0 0,-1-1-1 0 0,0 1 1 0 0,1 0 0 0 0,-1 1 0 0 0,0-1 0 0 0,0 0-1 0 0,0 1 1 0 0,0 0 0 0 0,0 0 0 0 0,0 0-1 0 0,0 0 1 0 0,-1 0 0 0 0,1 1 0 0 0,-1-1 0 0 0,1 1-1 0 0,-1-1 1 0 0,0 1 0 0 0,0 0 0 0 0,0 0-1 0 0,-1 0 1 0 0,1 0 0 0 0,1 4 0 0 0,-1 2 1 0 0,1 1 0 0 0,-1-1 0 0 0,-1 1-1 0 0,0-1 1 0 0,0 1 0 0 0,-1-1 0 0 0,0 1 0 0 0,0-1 0 0 0,-1 1 0 0 0,-1-1 0 0 0,0 1 0 0 0,-5 16 0 0 0,6-23 1 0 0,-1 1 0 0 0,1-1 1 0 0,-1 1-1 0 0,0-1 0 0 0,0 0 1 0 0,0 0-1 0 0,0 0 0 0 0,-1 0 1 0 0,1 0-1 0 0,-1 0 0 0 0,0-1 0 0 0,0 1 1 0 0,0-1-1 0 0,0 0 0 0 0,0 0 1 0 0,0 0-1 0 0,-1 0 0 0 0,1 0 1 0 0,0-1-1 0 0,-1 1 0 0 0,0-1 1 0 0,1 0-1 0 0,-6 0 0 0 0,3 1 18 0 0,1-1 0 0 0,-1 0 1 0 0,0-1-1 0 0,0 1 0 0 0,0-1 0 0 0,0 0 0 0 0,0-1 0 0 0,0 0 0 0 0,0 0 1 0 0,0 0-1 0 0,0 0 0 0 0,1-1 0 0 0,-12-4 0 0 0,13 3 13 0 0,1 1 0 0 0,-1 0 0 0 0,0-1 0 0 0,1 0 0 0 0,-1 1 0 0 0,1-1 0 0 0,0-1 0 0 0,0 1 0 0 0,0 0 0 0 0,0-1 0 0 0,1 0 0 0 0,-1 1 0 0 0,1-1 0 0 0,0 0 0 0 0,0 0 0 0 0,1 0 0 0 0,-1-1 0 0 0,1 1 0 0 0,0 0 0 0 0,0-1 0 0 0,0 1 0 0 0,0 0 0 0 0,1-1 0 0 0,0-5 0 0 0,0 4-13 0 0,1 0 0 0 0,0 0 0 0 0,1 1 0 0 0,-1-1 1 0 0,1 0-1 0 0,0 1 0 0 0,0-1 0 0 0,1 1 1 0 0,0 0-1 0 0,0 0 0 0 0,0 0 0 0 0,0 0 1 0 0,1 0-1 0 0,0 1 0 0 0,0 0 0 0 0,0-1 0 0 0,1 1 1 0 0,4-3-1 0 0,-1 2-19 0 0,0-1 0 0 0,0 2 0 0 0,0-1 0 0 0,1 2 0 0 0,-1-1 0 0 0,1 1 0 0 0,0 0 0 0 0,0 1 0 0 0,0-1 0 0 0,0 2 0 0 0,0 0 0 0 0,15-1 0 0 0,-19 2-2 0 0,-1 0 0 0 0,1 1 1 0 0,0-1-1 0 0,0 1 0 0 0,-1 0 0 0 0,1 0 0 0 0,-1 0 1 0 0,1 1-1 0 0,-1 0 0 0 0,1 0 0 0 0,-1 0 0 0 0,0 0 1 0 0,0 1-1 0 0,0-1 0 0 0,0 1 0 0 0,-1 0 0 0 0,1 0 1 0 0,-1 1-1 0 0,1-1 0 0 0,-1 1 0 0 0,0-1 0 0 0,-1 1 1 0 0,1 0-1 0 0,-1 0 0 0 0,1 0 0 0 0,1 7 0 0 0,0-3 1 0 0,-1 0 0 0 0,-1 0-1 0 0,0 0 1 0 0,0 0 0 0 0,0 0 0 0 0,-1 1-1 0 0,0-1 1 0 0,-1 0 0 0 0,0 1 0 0 0,-1 12-1 0 0,0-17 2 0 0,0 1-1 0 0,-1-1 0 0 0,1 0 1 0 0,-1 0-1 0 0,1 0 0 0 0,-1 0 1 0 0,0 0-1 0 0,-1-1 0 0 0,1 1 1 0 0,-1 0-1 0 0,0-1 0 0 0,1 0 0 0 0,-1 0 1 0 0,-1 0-1 0 0,1 0 0 0 0,0 0 1 0 0,-1-1-1 0 0,1 1 0 0 0,-1-1 1 0 0,0 0-1 0 0,-5 2 0 0 0,0-1 20 0 0,1 0 1 0 0,0-1-1 0 0,-1 0 0 0 0,1 0 0 0 0,-1-1 0 0 0,0 0 1 0 0,1-1-1 0 0,-1 0 0 0 0,0 0 0 0 0,0-1 1 0 0,1 0-1 0 0,-1-1 0 0 0,1 0 0 0 0,-1 0 0 0 0,1-1 1 0 0,0 0-1 0 0,-10-4 0 0 0,12 4-6 0 0,1 0 1 0 0,-1 1-1 0 0,1-2 0 0 0,-1 1 1 0 0,1-1-1 0 0,0 0 0 0 0,1 0 1 0 0,-1 0-1 0 0,1-1 0 0 0,-1 1 1 0 0,1-1-1 0 0,1 0 0 0 0,-1 0 1 0 0,1-1-1 0 0,0 1 0 0 0,0-1 1 0 0,0 0-1 0 0,1 1 0 0 0,0-1 1 0 0,0 0-1 0 0,0-1 0 0 0,1 1 1 0 0,0 0-1 0 0,0-8 0 0 0,1 12-166 0 0,0-1 0 0 0,1 0-1 0 0,-1 0 1 0 0,1 0 0 0 0,0 1-1 0 0,0-1 1 0 0,0 0 0 0 0,0 1-1 0 0,0-1 1 0 0,1 1 0 0 0,-1-1-1 0 0,1 1 1 0 0,-1 0 0 0 0,1-1-1 0 0,0 1 1 0 0,0 0 0 0 0,0 0-1 0 0,0 0 1 0 0,0 1 0 0 0,1-1-1 0 0,-1 0 1 0 0,1 1 0 0 0,-1 0-1 0 0,1-1 1 0 0,-1 1 0 0 0,1 0-1 0 0,0 0 1 0 0,-1 1-1 0 0,1-1 1 0 0,0 0 0 0 0,5 1-1 0 0,-4-1-528 0 0,0 0-1 0 0,1 1 0 0 0,-1 0 0 0 0,0 0 0 0 0,0 0 0 0 0,1 0 0 0 0,-1 1 0 0 0,0-1 0 0 0,0 1 1 0 0,0 0-1 0 0,0 1 0 0 0,0-1 0 0 0,0 1 0 0 0,0 0 0 0 0,0-1 0 0 0,0 2 0 0 0,-1-1 0 0 0,1 0 1 0 0,-1 1-1 0 0,0 0 0 0 0,5 4 0 0 0,21 41-5724 0 0,-18-21 4275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39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78 183 660 0 0,'0'-3'681'0'0,"0"-1"-1"0"0,0 1 0 0 0,0 0 1 0 0,0-1-1 0 0,1 1 1 0 0,0 0-1 0 0,-1 0 1 0 0,1-1-1 0 0,1 1 1 0 0,-1 0-1 0 0,0 0 1 0 0,1 0-1 0 0,-1 0 1 0 0,1 0-1 0 0,4-4 0 0 0,-4 5-496 0 0,0 0 0 0 0,1 1 0 0 0,-1-1 0 0 0,1 1-1 0 0,-1-1 1 0 0,1 1 0 0 0,-1 0 0 0 0,1 0 0 0 0,0 0-1 0 0,0 0 1 0 0,0 1 0 0 0,-1-1 0 0 0,1 1 0 0 0,0 0-1 0 0,0 0 1 0 0,0 0 0 0 0,0 0 0 0 0,0 0 0 0 0,5 1-1 0 0,-2 0-20 0 0,1 0-1 0 0,-1 1 1 0 0,0-1-1 0 0,0 1 0 0 0,0 0 1 0 0,0 1-1 0 0,10 5 1 0 0,-14-7-134 0 0,0 1 1 0 0,0-1-1 0 0,0 1 1 0 0,0 0-1 0 0,0-1 1 0 0,0 1-1 0 0,-1 0 1 0 0,1 0-1 0 0,-1 0 1 0 0,1 1-1 0 0,-1-1 1 0 0,0 0-1 0 0,0 0 1 0 0,0 1-1 0 0,0-1 1 0 0,0 0-1 0 0,-1 1 1 0 0,1-1-1 0 0,-1 1 1 0 0,1-1 0 0 0,-1 1-1 0 0,0 2 1 0 0,0-2 73 0 0,0 0 1 0 0,0-1-1 0 0,-1 1 1 0 0,1 0 0 0 0,-1 0-1 0 0,0-1 1 0 0,0 1-1 0 0,0-1 1 0 0,0 1 0 0 0,0-1-1 0 0,-1 1 1 0 0,1-1-1 0 0,0 1 1 0 0,-1-1 0 0 0,0 0-1 0 0,0 0 1 0 0,0 0-1 0 0,0 0 1 0 0,0 0 0 0 0,0 0-1 0 0,0-1 1 0 0,0 1-1 0 0,-1-1 1 0 0,1 1 0 0 0,-1-1-1 0 0,1 0 1 0 0,-1 0-1 0 0,0 0 1 0 0,1 0 0 0 0,-1-1-1 0 0,0 1 1 0 0,1-1-1 0 0,-1 0 1 0 0,0 1 0 0 0,0-1-1 0 0,1 0 1 0 0,-1-1-1 0 0,0 1 1 0 0,0 0 0 0 0,1-1-1 0 0,-1 0 1 0 0,0 1-1 0 0,1-1 1 0 0,-1 0 0 0 0,0 0-1 0 0,1-1 1 0 0,-1 1-1 0 0,1 0 1 0 0,0-1 0 0 0,0 0-1 0 0,-1 1 1 0 0,1-1-1 0 0,0 0 1 0 0,0 0 0 0 0,1 0-1 0 0,-3-3 1 0 0,2 1-36 0 0,-1 0 0 0 0,1 0 1 0 0,0-1-1 0 0,0 1 0 0 0,1-1 0 0 0,0 0 1 0 0,0 1-1 0 0,0-1 0 0 0,0 0 0 0 0,0 0 1 0 0,1 1-1 0 0,0-1 0 0 0,0 0 0 0 0,0 0 1 0 0,1 0-1 0 0,0 1 0 0 0,0-1 0 0 0,0 0 1 0 0,0 0-1 0 0,1 1 0 0 0,4-9 0 0 0,-4 7-47 0 0,2 0 0 0 0,-1 0 0 0 0,1 0 0 0 0,-1 0-1 0 0,2 1 1 0 0,-1 0 0 0 0,0-1 0 0 0,1 2 0 0 0,0-1 0 0 0,1 0-1 0 0,-1 1 1 0 0,1 0 0 0 0,-1 1 0 0 0,1-1 0 0 0,10-4 0 0 0,-13 7-22 0 0,1 0 1 0 0,0 1 0 0 0,-1-1 0 0 0,1 1 0 0 0,-1-1 0 0 0,1 1-1 0 0,0 0 1 0 0,-1 1 0 0 0,1-1 0 0 0,-1 1 0 0 0,1-1 0 0 0,-1 1-1 0 0,1 0 1 0 0,-1 0 0 0 0,1 1 0 0 0,-1-1 0 0 0,0 1-1 0 0,0-1 1 0 0,1 1 0 0 0,-1 0 0 0 0,0 0 0 0 0,-1 1 0 0 0,1-1-1 0 0,0 0 1 0 0,-1 1 0 0 0,5 5 0 0 0,-5-5 0 0 0,0 0 1 0 0,1 0-1 0 0,-1 0 0 0 0,0 0 1 0 0,-1 0-1 0 0,1 1 1 0 0,0-1-1 0 0,-1 1 0 0 0,0-1 1 0 0,0 1-1 0 0,0 0 1 0 0,0-1-1 0 0,-1 1 0 0 0,1 0 1 0 0,-1 0-1 0 0,0-1 0 0 0,0 1 1 0 0,-1 0-1 0 0,1 0 1 0 0,-1-1-1 0 0,1 1 0 0 0,-1 0 1 0 0,0-1-1 0 0,-1 1 1 0 0,-2 6-1 0 0,0-3 17 0 0,0-1 1 0 0,0 0-1 0 0,0 1 0 0 0,-1-1 0 0 0,0-1 1 0 0,0 1-1 0 0,-1-1 0 0 0,0 0 1 0 0,-6 4-1 0 0,9-7 18 0 0,0 0-1 0 0,-1-1 1 0 0,1 1 0 0 0,-1-1 0 0 0,1 0-1 0 0,-1 0 1 0 0,1-1 0 0 0,-1 1-1 0 0,0-1 1 0 0,1 1 0 0 0,-1-1 0 0 0,0 0-1 0 0,1-1 1 0 0,-1 1 0 0 0,0-1-1 0 0,1 1 1 0 0,-1-1 0 0 0,1 0 0 0 0,-1 0-1 0 0,-6-4 1 0 0,6 4 15 0 0,1-1 0 0 0,-1 0 1 0 0,0 0-1 0 0,1 0 0 0 0,-1-1 0 0 0,1 1 0 0 0,-1-1 1 0 0,1 0-1 0 0,0 0 0 0 0,0 0 0 0 0,1 0 0 0 0,-1-1 1 0 0,1 1-1 0 0,-1-1 0 0 0,1 1 0 0 0,0-1 0 0 0,0 0 0 0 0,1 0 1 0 0,-1 0-1 0 0,1 0 0 0 0,0 0 0 0 0,0 0 0 0 0,0 0 1 0 0,1-1-1 0 0,-1 1 0 0 0,1 0 0 0 0,0-5 0 0 0,1 4-16 0 0,-1-1 0 0 0,1 1 1 0 0,0-1-1 0 0,1 1 0 0 0,-1 0 0 0 0,1 0 0 0 0,0 0 0 0 0,0 0 0 0 0,1 0 0 0 0,0 0 0 0 0,0 0 0 0 0,0 1 0 0 0,0 0 0 0 0,0-1 0 0 0,1 1 0 0 0,0 0 0 0 0,0 1 0 0 0,0-1 0 0 0,0 1 0 0 0,10-6 0 0 0,-8 6-31 0 0,0 0 1 0 0,0 0-1 0 0,0 1 0 0 0,1 0 0 0 0,-1 0 0 0 0,1 0 0 0 0,-1 1 1 0 0,1 0-1 0 0,-1 0 0 0 0,1 1 0 0 0,0 0 0 0 0,-1 0 0 0 0,13 2 0 0 0,-14-1-4 0 0,-1 0 0 0 0,1 1 0 0 0,-1-1 0 0 0,0 1-1 0 0,0 0 1 0 0,1 0 0 0 0,-1 0 0 0 0,-1 0-1 0 0,1 1 1 0 0,0-1 0 0 0,-1 1 0 0 0,1 0 0 0 0,-1 1-1 0 0,0-1 1 0 0,0 0 0 0 0,0 1 0 0 0,0 0-1 0 0,-1-1 1 0 0,1 1 0 0 0,-1 0 0 0 0,3 8 0 0 0,-2-3 0 0 0,0-1 1 0 0,0 1 0 0 0,-1 0 0 0 0,-1 0-1 0 0,1 0 1 0 0,-1 1 0 0 0,-1-1 0 0 0,0 0 0 0 0,0 0-1 0 0,-1 1 1 0 0,0-1 0 0 0,-1 0 0 0 0,1 0 0 0 0,-2 0-1 0 0,1 0 1 0 0,-7 13 0 0 0,5-15 2 0 0,1 0 0 0 0,-1-1 0 0 0,0 0 0 0 0,-1 0 0 0 0,1 0 0 0 0,-1 0 0 0 0,0-1 0 0 0,-1 1-1 0 0,1-2 1 0 0,-1 1 0 0 0,0 0 0 0 0,0-1 0 0 0,0 0 0 0 0,-1-1 0 0 0,0 1 0 0 0,1-1 0 0 0,-1 0 0 0 0,0-1 0 0 0,-1 0 0 0 0,-11 2 0 0 0,8-2 12 0 0,-1-2-1 0 0,0 1 1 0 0,0-1 0 0 0,0-1 0 0 0,0 0 0 0 0,1-1-1 0 0,-1-1 1 0 0,0 1 0 0 0,1-2 0 0 0,-22-8 0 0 0,28 10-6 0 0,1 0 1 0 0,0 0 0 0 0,-1 0 0 0 0,1-1-1 0 0,0 0 1 0 0,0 1 0 0 0,1-1 0 0 0,-1-1-1 0 0,0 1 1 0 0,1 0 0 0 0,0-1 0 0 0,0 0-1 0 0,0 0 1 0 0,0 0 0 0 0,1 0 0 0 0,0 0-1 0 0,-1 0 1 0 0,1-1 0 0 0,1 1-1 0 0,-1-1 1 0 0,1 1 0 0 0,0-1 0 0 0,0 0-1 0 0,0 1 1 0 0,0-1 0 0 0,1 0 0 0 0,0 0-1 0 0,0 0 1 0 0,1-6 0 0 0,1 4-99 0 0,0 1-1 0 0,1-1 1 0 0,0 1 0 0 0,0-1 0 0 0,0 1-1 0 0,1 0 1 0 0,0 0 0 0 0,0 1 0 0 0,0-1-1 0 0,1 1 1 0 0,0 0 0 0 0,0 0 0 0 0,0 0-1 0 0,1 1 1 0 0,-1 0 0 0 0,1 0-1 0 0,7-3 1 0 0,-1-1-1227 0 0,2 1 0 0 0,-1 1 0 0 0,1 0 0 0 0,0 0 0 0 0,0 2-1 0 0,1 0 1 0 0,20-3 0 0 0,-27 5 372 0 0,0 1-1 0 0,0 1 0 0 0,0-1 1 0 0,0 1-1 0 0,0 1 0 0 0,0-1 1 0 0,0 2-1 0 0,0-1 1 0 0,0 1-1 0 0,-1 0 0 0 0,1 0 1 0 0,11 6-1 0 0,10 8-1841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40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37 360 0 0,'-27'-19'3563'0'0,"4"1"2568"0"0,36 23-4312 0 0,-6-3-1725 0 0,-1 1 0 0 0,0 1 1 0 0,-1-1-1 0 0,1 1 0 0 0,0 0 0 0 0,-1 0 0 0 0,0 1 0 0 0,0-1 1 0 0,0 1-1 0 0,-1 0 0 0 0,0 1 0 0 0,0-1 0 0 0,0 1 0 0 0,0 0 1 0 0,-1-1-1 0 0,0 2 0 0 0,0-1 0 0 0,-1 0 0 0 0,0 0 0 0 0,0 1 1 0 0,0 0-1 0 0,-1-1 0 0 0,0 1 0 0 0,0 0 0 0 0,-1-1 0 0 0,1 1 1 0 0,-1 0-1 0 0,-1 0 0 0 0,-1 9 0 0 0,0-12 97 0 0,0 0 1 0 0,1 0-1 0 0,-2 0 0 0 0,1 0 0 0 0,0 0 1 0 0,-1-1-1 0 0,0 1 0 0 0,0-1 1 0 0,0 1-1 0 0,0-1 0 0 0,0 0 0 0 0,-1 0 1 0 0,0-1-1 0 0,1 1 0 0 0,-1-1 1 0 0,0 0-1 0 0,0 0 0 0 0,0 0 0 0 0,-7 2 1 0 0,0 0 329 0 0,0-1 1 0 0,0 0-1 0 0,0 0 1 0 0,-1-1 0 0 0,1 0-1 0 0,-15-1 1 0 0,20-1-390 0 0,1 0 0 0 0,0 0 0 0 0,0-1 1 0 0,-1 0-1 0 0,1 0 0 0 0,0 0 1 0 0,0-1-1 0 0,0 0 0 0 0,0 0 0 0 0,0 0 1 0 0,0 0-1 0 0,1-1 0 0 0,-6-3 0 0 0,7 3-72 0 0,0 1 0 0 0,1-1 0 0 0,-1 0-1 0 0,1 0 1 0 0,-1 1 0 0 0,1-2 0 0 0,0 1-1 0 0,0 0 1 0 0,1 0 0 0 0,-1-1 0 0 0,1 1 0 0 0,-1-1-1 0 0,1 1 1 0 0,0-1 0 0 0,0 1 0 0 0,1-1-1 0 0,-1 0 1 0 0,1 1 0 0 0,0-6 0 0 0,0 3-32 0 0,0-1 1 0 0,0 1 0 0 0,1 0-1 0 0,0-1 1 0 0,0 1-1 0 0,1 0 1 0 0,0 0 0 0 0,0 0-1 0 0,0 0 1 0 0,0 0 0 0 0,1 1-1 0 0,0-1 1 0 0,1 1 0 0 0,-1-1-1 0 0,1 1 1 0 0,0 0-1 0 0,0 1 1 0 0,0-1 0 0 0,1 1-1 0 0,7-6 1 0 0,-4 4-27 0 0,-1 1-1 0 0,0 1 1 0 0,1-1 0 0 0,0 1-1 0 0,0 1 1 0 0,1-1 0 0 0,-1 1-1 0 0,1 1 1 0 0,-1 0 0 0 0,1 0-1 0 0,0 0 1 0 0,9 0 0 0 0,-14 2-4 0 0,0 0 0 0 0,0 0 0 0 0,0 1 1 0 0,0-1-1 0 0,0 1 0 0 0,0-1 0 0 0,0 1 1 0 0,0 1-1 0 0,0-1 0 0 0,-1 0 1 0 0,1 1-1 0 0,0 0 0 0 0,-1 0 0 0 0,1 0 1 0 0,-1 0-1 0 0,0 1 0 0 0,0-1 0 0 0,0 1 1 0 0,0 0-1 0 0,0 0 0 0 0,0 0 0 0 0,-1 0 1 0 0,0 0-1 0 0,1 0 0 0 0,-1 1 1 0 0,0-1-1 0 0,-1 1 0 0 0,3 7 0 0 0,-1 0 2 0 0,-1 0-1 0 0,0 0 1 0 0,0 1-1 0 0,-2-1 0 0 0,1 1 1 0 0,-2 0-1 0 0,1-1 1 0 0,-2 1-1 0 0,1-1 0 0 0,-2 0 1 0 0,1 1-1 0 0,-2-1 1 0 0,1 0-1 0 0,-1-1 0 0 0,-1 1 1 0 0,0-1-1 0 0,-1 0 1 0 0,-8 12-1 0 0,12-18 16 0 0,-1 0 1 0 0,0-1-1 0 0,0 1 1 0 0,0-1-1 0 0,0 0 0 0 0,0 0 1 0 0,-1 0-1 0 0,0-1 1 0 0,1 1-1 0 0,-1-1 0 0 0,0 0 1 0 0,0 0-1 0 0,0 0 1 0 0,0 0-1 0 0,-1-1 0 0 0,1 0 1 0 0,0 0-1 0 0,-1 0 1 0 0,1 0-1 0 0,-1-1 1 0 0,1 1-1 0 0,-1-1 0 0 0,1 0 1 0 0,-1-1-1 0 0,1 1 1 0 0,-1-1-1 0 0,1 0 0 0 0,0 0 1 0 0,-1 0-1 0 0,1-1 1 0 0,0 1-1 0 0,0-1 0 0 0,0 0 1 0 0,0 0-1 0 0,0-1 1 0 0,0 1-1 0 0,1-1 0 0 0,-1 0 1 0 0,1 1-1 0 0,0-2 1 0 0,0 1-1 0 0,0 0 0 0 0,0-1 1 0 0,0 1-1 0 0,1-1 1 0 0,-1 0-1 0 0,1 0 0 0 0,-2-5 1 0 0,2 5 3 0 0,-3-9 62 0 0,0-1 1 0 0,0 1-1 0 0,-4-29 0 0 0,8 36-67 0 0,1 0 0 0 0,0 0 0 0 0,0-1 0 0 0,1 1 0 0 0,0 0 0 0 0,0 0 0 0 0,0 0 0 0 0,1 0 0 0 0,-1 0 0 0 0,2 0 0 0 0,-1 0 0 0 0,5-8 0 0 0,-4 9-13 0 0,0 0 0 0 0,1 0 0 0 0,-1 0 0 0 0,1 1 0 0 0,0-1 0 0 0,0 1 0 0 0,1 0 0 0 0,-1 0 0 0 0,1 0 0 0 0,0 1 0 0 0,0 0 0 0 0,0 0 0 0 0,0 0 0 0 0,1 1 0 0 0,-1-1 0 0 0,1 1 0 0 0,0 0 1 0 0,-1 1-1 0 0,1 0 0 0 0,0-1 0 0 0,0 2 0 0 0,0-1 0 0 0,0 1 0 0 0,0 0 0 0 0,0 0 0 0 0,0 1 0 0 0,0-1 0 0 0,11 4 0 0 0,-8-2-26 0 0,1 1 1 0 0,-1 0-1 0 0,0 0 0 0 0,0 1 0 0 0,0 0 1 0 0,0 0-1 0 0,-1 1 0 0 0,0 0 1 0 0,0 1-1 0 0,0 0 0 0 0,0 0 0 0 0,-1 0 1 0 0,0 1-1 0 0,-1 0 0 0 0,1 1 1 0 0,-2 0-1 0 0,7 9 0 0 0,-9-13 15 0 0,-1 0-1 0 0,0 1 0 0 0,0-1 1 0 0,0 1-1 0 0,-1-1 1 0 0,1 1-1 0 0,-1-1 0 0 0,0 1 1 0 0,-1 0-1 0 0,1 0 1 0 0,-1-1-1 0 0,0 1 0 0 0,0 0 1 0 0,0 0-1 0 0,-1-1 1 0 0,1 1-1 0 0,-1 0 0 0 0,0 0 1 0 0,-1-1-1 0 0,1 1 1 0 0,-1-1-1 0 0,0 1 1 0 0,0-1-1 0 0,0 0 0 0 0,-1 0 1 0 0,0 0-1 0 0,1 0 1 0 0,-1 0-1 0 0,-1-1 0 0 0,1 1 1 0 0,0-1-1 0 0,-1 0 1 0 0,0 0-1 0 0,0 0 0 0 0,0 0 1 0 0,0-1-1 0 0,0 0 1 0 0,0 1-1 0 0,-1-2 0 0 0,1 1 1 0 0,-1 0-1 0 0,1-1 1 0 0,-9 2-1 0 0,4-2 15 0 0,1 0 1 0 0,-1 0-1 0 0,0-1 1 0 0,0 0-1 0 0,1-1 1 0 0,-1 1-1 0 0,0-2 0 0 0,1 1 1 0 0,-1-1-1 0 0,1-1 1 0 0,0 1-1 0 0,-1-1 0 0 0,-12-8 1 0 0,15 8-4 0 0,0 0-1 0 0,0 0 1 0 0,0-1 0 0 0,1 0-1 0 0,-1 0 1 0 0,1-1 0 0 0,0 1-1 0 0,0-1 1 0 0,1 0 0 0 0,0-1-1 0 0,-1 1 1 0 0,2-1 0 0 0,-1 1-1 0 0,1-1 1 0 0,0 0 0 0 0,0-1-1 0 0,0 1 1 0 0,-1-8 0 0 0,3 9-149 0 0,1 1 1 0 0,-1-1-1 0 0,1 1 1 0 0,0-1-1 0 0,1 1 0 0 0,-1 0 1 0 0,1-1-1 0 0,-1 1 1 0 0,2 0-1 0 0,-1-1 1 0 0,0 1-1 0 0,1 0 1 0 0,0 0-1 0 0,0 0 0 0 0,0 0 1 0 0,0 0-1 0 0,0 0 1 0 0,1 1-1 0 0,0-1 1 0 0,0 1-1 0 0,0 0 1 0 0,0 0-1 0 0,0 0 1 0 0,1 0-1 0 0,-1 0 0 0 0,1 1 1 0 0,4-3-1 0 0,5-2-1284 0 0,0 0 0 0 0,1 1 0 0 0,-1 0 0 0 0,1 1 0 0 0,0 1 0 0 0,23-5 0 0 0,-14 5-957 0 0,0 1 0 0 0,0 0 0 0 0,43 3 0 0 0,-26 4 399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41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213 125 1052 0 0,'0'-11'1826'0'0,"1"0"-1"0"0,0 1 1 0 0,0-1 0 0 0,2 1-1 0 0,5-20 1 0 0,-8 29-1705 0 0,1-1-1 0 0,-1 1 1 0 0,0-1 0 0 0,1 1-1 0 0,0 0 1 0 0,-1-1 0 0 0,1 1 0 0 0,0 0-1 0 0,0-1 1 0 0,-1 1 0 0 0,1 0-1 0 0,0 0 1 0 0,0 0 0 0 0,1-1-1 0 0,-1 1 1 0 0,0 0 0 0 0,0 1 0 0 0,0-1-1 0 0,1 0 1 0 0,-1 0 0 0 0,0 0-1 0 0,1 1 1 0 0,-1-1 0 0 0,1 1-1 0 0,-1-1 1 0 0,0 1 0 0 0,1 0 0 0 0,-1-1-1 0 0,1 1 1 0 0,-1 0 0 0 0,1 0-1 0 0,0 0 1 0 0,-1 0 0 0 0,1 0-1 0 0,-1 0 1 0 0,1 1 0 0 0,-1-1 0 0 0,1 0-1 0 0,-1 1 1 0 0,0-1 0 0 0,1 1-1 0 0,-1 0 1 0 0,1-1 0 0 0,-1 1-1 0 0,0 0 1 0 0,0 0 0 0 0,1 0 0 0 0,-1 0-1 0 0,0 0 1 0 0,0 0 0 0 0,0 0-1 0 0,1 2 1 0 0,1-1-27 0 0,0 1 0 0 0,-1 0 0 0 0,1 0 0 0 0,-1 0 0 0 0,0 0 0 0 0,0 0 0 0 0,0 1 0 0 0,0-1 0 0 0,0 0 0 0 0,-1 1 0 0 0,1 0 0 0 0,-1-1 0 0 0,0 1 0 0 0,0 0 0 0 0,-1-1 0 0 0,1 1 0 0 0,-1 0-1 0 0,0 0 1 0 0,0 0 0 0 0,0-1 0 0 0,0 1 0 0 0,-1 0 0 0 0,-1 7 0 0 0,-2 4-21 0 0,-1 1 1 0 0,0-1-1 0 0,-2 0 0 0 0,-9 17 0 0 0,14-28-18 0 0,-1 0 1 0 0,0 1-1 0 0,0-1 0 0 0,-1-1 0 0 0,1 1 1 0 0,-1 0-1 0 0,0-1 0 0 0,0 0 1 0 0,0 0-1 0 0,0 0 0 0 0,-1 0 1 0 0,1-1-1 0 0,-1 1 0 0 0,1-1 1 0 0,-1-1-1 0 0,0 1 0 0 0,0 0 0 0 0,0-1 1 0 0,0 0-1 0 0,0 0 0 0 0,0-1 1 0 0,0 0-1 0 0,0 1 0 0 0,0-2 1 0 0,-9 0-1 0 0,8 1 41 0 0,1-1 0 0 0,-1 0 1 0 0,1 0-1 0 0,-1 0 0 0 0,1-1 0 0 0,-1 0 0 0 0,1 0 0 0 0,0 0 1 0 0,0-1-1 0 0,0 1 0 0 0,0-1 0 0 0,0 0 0 0 0,0-1 1 0 0,1 1-1 0 0,0-1 0 0 0,0 0 0 0 0,0 0 0 0 0,0-1 1 0 0,0 1-1 0 0,1-1 0 0 0,0 1 0 0 0,-5-10 0 0 0,7 10-53 0 0,-1-1 0 0 0,1 0 0 0 0,0 0 0 0 0,0 0 0 0 0,0 0 0 0 0,0 0 0 0 0,1 0 0 0 0,0 0 0 0 0,0 0 0 0 0,0 0 0 0 0,1 0 0 0 0,0 0 0 0 0,0 0 0 0 0,0 0 0 0 0,1 0 0 0 0,-1 0 0 0 0,1 0 0 0 0,3-5 0 0 0,-1 4-23 0 0,0-1 0 0 0,0 1-1 0 0,1 0 1 0 0,0 0 0 0 0,0 1 0 0 0,1-1-1 0 0,-1 1 1 0 0,1 0 0 0 0,0 0 0 0 0,0 1-1 0 0,11-6 1 0 0,-11 7-22 0 0,0 0-1 0 0,-1 0 1 0 0,1 0 0 0 0,0 1-1 0 0,1-1 1 0 0,-1 2 0 0 0,0-1-1 0 0,0 1 1 0 0,1 0 0 0 0,-1 0-1 0 0,1 0 1 0 0,-1 1 0 0 0,1 0-1 0 0,-1 1 1 0 0,1-1 0 0 0,-1 1-1 0 0,1 1 1 0 0,-1-1 0 0 0,0 1-1 0 0,0 0 1 0 0,1 0 0 0 0,-1 1-1 0 0,-1 0 1 0 0,1 0 0 0 0,0 0-1 0 0,-1 1 1 0 0,0 0 0 0 0,1 0-1 0 0,-2 0 1 0 0,7 7 0 0 0,-5-5 4 0 0,-1 1 1 0 0,-1 0 0 0 0,1 1 0 0 0,-1-1 0 0 0,0 1-1 0 0,-1 0 1 0 0,0 0 0 0 0,0 0 0 0 0,-1 1-1 0 0,0-1 1 0 0,0 1 0 0 0,-1-1 0 0 0,0 1-1 0 0,0-1 1 0 0,-1 1 0 0 0,0 0 0 0 0,-1-1 0 0 0,0 1-1 0 0,0 0 1 0 0,-1-1 0 0 0,0 0 0 0 0,0 1-1 0 0,-1-1 1 0 0,0 0 0 0 0,-1 0 0 0 0,0 0 0 0 0,0-1-1 0 0,0 1 1 0 0,-1-1 0 0 0,0 0 0 0 0,-1-1-1 0 0,0 1 1 0 0,0-1 0 0 0,0 0 0 0 0,0 0-1 0 0,-1-1 1 0 0,0 0 0 0 0,0 0 0 0 0,-1-1 0 0 0,1 1-1 0 0,-1-2 1 0 0,0 1 0 0 0,0-1 0 0 0,0 0-1 0 0,-1-1 1 0 0,1 0 0 0 0,0 0 0 0 0,-1-1-1 0 0,0 0 1 0 0,-10 0 0 0 0,11-2 24 0 0,-1 1 0 0 0,0-1 0 0 0,0-1 0 0 0,1 0 0 0 0,-1 0 0 0 0,1-1 0 0 0,0 0 0 0 0,0 0 0 0 0,0-1 0 0 0,0 0 0 0 0,-14-9 0 0 0,18 10-15 0 0,1 1 1 0 0,-1-1-1 0 0,0 0 0 0 0,1-1 0 0 0,0 1 1 0 0,0-1-1 0 0,0 1 0 0 0,0-1 1 0 0,1 0-1 0 0,-1 0 0 0 0,1 0 1 0 0,0 0-1 0 0,0 0 0 0 0,0-1 1 0 0,1 1-1 0 0,-1-1 0 0 0,1 1 1 0 0,0-1-1 0 0,1 0 0 0 0,-1 1 0 0 0,1-1 1 0 0,0 0-1 0 0,1-8 0 0 0,1 5-83 0 0,0-1-1 0 0,1 0 1 0 0,0 1-1 0 0,1 0 0 0 0,-1-1 1 0 0,2 1-1 0 0,-1 1 0 0 0,1-1 1 0 0,0 1-1 0 0,1 0 1 0 0,0 0-1 0 0,0 0 0 0 0,0 1 1 0 0,1 0-1 0 0,0 0 0 0 0,0 0 1 0 0,1 1-1 0 0,-1 1 1 0 0,1-1-1 0 0,0 1 0 0 0,1 0 1 0 0,9-3-1 0 0,-10 5-540 0 0,0-1 1 0 0,1 1-1 0 0,-1 0 1 0 0,1 1-1 0 0,-1 0 0 0 0,1 0 1 0 0,0 1-1 0 0,-1 0 0 0 0,1 0 1 0 0,12 3-1 0 0,-15-1-284 0 0,1-1 0 0 0,-1 1 0 0 0,1 1 0 0 0,-1-1 0 0 0,0 1 0 0 0,0 0-1 0 0,0 0 1 0 0,-1 1 0 0 0,1 0 0 0 0,-1 0 0 0 0,0 0 0 0 0,0 1 0 0 0,0-1 0 0 0,5 9 0 0 0,10 13-1768 0 0,-1 1 840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42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78 312 0 0,'-10'-7'3320'0'0,"-10"-9"4587"0"0,20 16-7771 0 0,0-1-1 0 0,-1 1 0 0 0,1-1 1 0 0,0 0-1 0 0,0 1 0 0 0,0-1 1 0 0,0 1-1 0 0,0-1 0 0 0,0 0 1 0 0,0 1-1 0 0,0-1 0 0 0,0 1 0 0 0,0-1 1 0 0,0 0-1 0 0,0 1 0 0 0,0-1 1 0 0,0 1-1 0 0,0-1 0 0 0,1 0 1 0 0,-1 1-1 0 0,0-1 0 0 0,0 1 1 0 0,1-1-1 0 0,-1 1 0 0 0,0-1 1 0 0,1 1-1 0 0,-1-1 0 0 0,1 1 1 0 0,-1-1-1 0 0,1 1 0 0 0,-1 0 1 0 0,1-1-1 0 0,-1 1 0 0 0,1 0 1 0 0,-1-1-1 0 0,1 1 0 0 0,-1 0 1 0 0,1 0-1 0 0,-1-1 0 0 0,1 1 1 0 0,1 0-1 0 0,2-3 84 0 0,1 1 1 0 0,-1 0-1 0 0,1 0 1 0 0,0 0-1 0 0,0 1 1 0 0,0-1-1 0 0,0 1 1 0 0,0 0-1 0 0,0 1 1 0 0,1-1-1 0 0,-1 1 1 0 0,0 0-1 0 0,0 0 1 0 0,0 1-1 0 0,0 0 1 0 0,1-1-1 0 0,-1 2 1 0 0,0-1-1 0 0,0 1 1 0 0,-1-1-1 0 0,1 1 1 0 0,5 4-1 0 0,-7-4-215 0 0,1 0 1 0 0,-1 0-1 0 0,0 1 0 0 0,-1-1 0 0 0,1 1 1 0 0,0 0-1 0 0,-1 0 0 0 0,0 0 0 0 0,1 0 0 0 0,-1 0 1 0 0,-1 0-1 0 0,1 1 0 0 0,0-1 0 0 0,-1 0 1 0 0,1 1-1 0 0,-1 0 0 0 0,0-1 0 0 0,0 1 1 0 0,-1 0-1 0 0,1 0 0 0 0,-1-1 0 0 0,0 1 0 0 0,0 0 1 0 0,0 0-1 0 0,0 0 0 0 0,-1-1 0 0 0,1 1 1 0 0,-1 0-1 0 0,-2 5 0 0 0,1-4 54 0 0,1-1-1 0 0,-1 0 1 0 0,0 0 0 0 0,0 1 0 0 0,-1-1-1 0 0,1-1 1 0 0,-1 1 0 0 0,0 0 0 0 0,0-1-1 0 0,0 1 1 0 0,0-1 0 0 0,-1 0-1 0 0,1 0 1 0 0,-1 0 0 0 0,-6 3 0 0 0,7-4-18 0 0,1-1 1 0 0,-1 0 0 0 0,0 0-1 0 0,1 0 1 0 0,-1 0-1 0 0,0-1 1 0 0,0 1 0 0 0,0-1-1 0 0,1 1 1 0 0,-1-1-1 0 0,0 0 1 0 0,0 0 0 0 0,0 0-1 0 0,0-1 1 0 0,0 1-1 0 0,1-1 1 0 0,-1 1 0 0 0,0-1-1 0 0,0 0 1 0 0,1 0 0 0 0,-1 0-1 0 0,0-1 1 0 0,1 1-1 0 0,-1-1 1 0 0,1 1 0 0 0,-4-4-1 0 0,4 2-14 0 0,0 1 0 0 0,1 0 0 0 0,-1-1 0 0 0,1 1-1 0 0,0-1 1 0 0,0 0 0 0 0,0 1 0 0 0,0-1 0 0 0,0 0-1 0 0,1 0 1 0 0,-1 1 0 0 0,1-1 0 0 0,0 0 0 0 0,-1 0-1 0 0,1 0 1 0 0,1 0 0 0 0,-1 1 0 0 0,0-1 0 0 0,2-5 0 0 0,-1 2-2 0 0,0 0 1 0 0,1-1-1 0 0,0 1 1 0 0,0 0-1 0 0,0 0 1 0 0,1 0 0 0 0,0 0-1 0 0,4-6 1 0 0,-2 6-20 0 0,0-1-1 0 0,0 2 1 0 0,0-1 0 0 0,1 0 0 0 0,0 1 0 0 0,0 0 0 0 0,1 1 0 0 0,0-1 0 0 0,-1 1 0 0 0,1 0 0 0 0,10-3-1 0 0,-13 6-6 0 0,0-1 0 0 0,0 2 0 0 0,1-1 0 0 0,-1 0 0 0 0,0 1 0 0 0,0 0-1 0 0,1 0 1 0 0,-1 0 0 0 0,0 0 0 0 0,1 1 0 0 0,-1-1 0 0 0,0 1-1 0 0,0 0 1 0 0,0 1 0 0 0,1-1 0 0 0,-1 1 0 0 0,-1 0 0 0 0,1 0 0 0 0,0 0-1 0 0,0 0 1 0 0,-1 1 0 0 0,7 4 0 0 0,-6-3 1 0 0,0 1 1 0 0,-1-1-1 0 0,1 0 0 0 0,-1 1 0 0 0,0 0 1 0 0,0 0-1 0 0,-1 0 0 0 0,1 0 1 0 0,-1 0-1 0 0,0 0 0 0 0,-1 1 0 0 0,1-1 1 0 0,-1 0-1 0 0,0 1 0 0 0,0 0 1 0 0,-1-1-1 0 0,1 1 0 0 0,-1-1 0 0 0,-1 1 1 0 0,1 0-1 0 0,-1-1 0 0 0,0 1 0 0 0,0-1 1 0 0,0 1-1 0 0,-1-1 0 0 0,-5 10 1 0 0,5-9 10 0 0,0 0 1 0 0,-1-1-1 0 0,1 1 1 0 0,-1-1 0 0 0,-1 0-1 0 0,1 0 1 0 0,-1 0-1 0 0,0 0 1 0 0,0-1-1 0 0,0 1 1 0 0,-1-1 0 0 0,0 0-1 0 0,1-1 1 0 0,-2 1-1 0 0,1-1 1 0 0,0 0 0 0 0,0 0-1 0 0,-1 0 1 0 0,0-1-1 0 0,1 0 1 0 0,-1 0 0 0 0,0-1-1 0 0,0 1 1 0 0,-12 0-1 0 0,14-2 12 0 0,-1 1 0 0 0,1-1-1 0 0,-1-1 1 0 0,0 1 0 0 0,1 0 0 0 0,-1-1-1 0 0,1 0 1 0 0,0 0 0 0 0,-1-1-1 0 0,1 1 1 0 0,0-1 0 0 0,0 0 0 0 0,0 0-1 0 0,0 0 1 0 0,0-1 0 0 0,0 1-1 0 0,0-1 1 0 0,1 0 0 0 0,0 0 0 0 0,-1 0-1 0 0,1-1 1 0 0,0 1 0 0 0,1-1-1 0 0,-1 1 1 0 0,0-1 0 0 0,1 0 0 0 0,0 0-1 0 0,0 0 1 0 0,0-1 0 0 0,1 1-1 0 0,-1 0 1 0 0,1-1 0 0 0,0 1 0 0 0,0-1-1 0 0,1 1 1 0 0,-1-8 0 0 0,2 3-24 0 0,0-1 1 0 0,0 1-1 0 0,1 0 1 0 0,1 0-1 0 0,-1 0 1 0 0,1 0 0 0 0,1 0-1 0 0,0 1 1 0 0,0 0-1 0 0,0-1 1 0 0,1 2-1 0 0,1-1 1 0 0,9-11-1 0 0,-13 16 0 0 0,1 0-1 0 0,-1 0 0 0 0,1 0 0 0 0,0 0 0 0 0,0 1 0 0 0,0-1 0 0 0,1 1 0 0 0,-1 0 1 0 0,1 0-1 0 0,-1 0 0 0 0,1 0 0 0 0,-1 1 0 0 0,1 0 0 0 0,0-1 0 0 0,0 1 1 0 0,0 1-1 0 0,0-1 0 0 0,0 0 0 0 0,0 1 0 0 0,0 0 0 0 0,0 0 0 0 0,0 0 0 0 0,0 0 1 0 0,-1 1-1 0 0,1 0 0 0 0,0-1 0 0 0,0 2 0 0 0,0-1 0 0 0,0 0 0 0 0,-1 1 1 0 0,1-1-1 0 0,0 1 0 0 0,-1 0 0 0 0,5 4 0 0 0,-4-3 2 0 0,1 0 0 0 0,-1 1-1 0 0,0-1 1 0 0,0 1 0 0 0,0 0 0 0 0,0 0 0 0 0,-1 1-1 0 0,0-1 1 0 0,0 1 0 0 0,0 0 0 0 0,0 0 0 0 0,-1 0 0 0 0,0 0-1 0 0,0 0 1 0 0,0 0 0 0 0,0 0 0 0 0,-1 1 0 0 0,0-1-1 0 0,0 10 1 0 0,-1-6 3 0 0,0-1 0 0 0,-1 0 0 0 0,0 0 1 0 0,-1 0-1 0 0,0 0 0 0 0,0 0 0 0 0,-1 0 0 0 0,0-1 0 0 0,0 1 0 0 0,0-1 0 0 0,-1 1 0 0 0,0-1 0 0 0,-6 6 0 0 0,9-11 0 0 0,0 0 0 0 0,0 0 0 0 0,0 0 0 0 0,-1 0 0 0 0,1 0 0 0 0,-1 0 0 0 0,1-1 0 0 0,-1 1 0 0 0,0-1 0 0 0,0 1 0 0 0,1-1 0 0 0,-1 0 0 0 0,0 1 0 0 0,0-1 0 0 0,0 0-1 0 0,0 0 1 0 0,-1 0 0 0 0,1-1 0 0 0,0 1 0 0 0,0-1 0 0 0,-1 1 0 0 0,1-1 0 0 0,0 1 0 0 0,0-1 0 0 0,-1 0 0 0 0,1 0 0 0 0,0 0 0 0 0,-1-1 0 0 0,1 1 0 0 0,0-1 0 0 0,0 1 0 0 0,-1-1-1 0 0,1 1 1 0 0,0-1 0 0 0,0 0 0 0 0,0 0 0 0 0,0 0 0 0 0,0-1 0 0 0,0 1 0 0 0,-3-3 0 0 0,1 1-144 0 0,0-1-1 0 0,0 0 1 0 0,1 0-1 0 0,0 0 1 0 0,0-1 0 0 0,0 1-1 0 0,0-1 1 0 0,0 1 0 0 0,1-1-1 0 0,0 0 1 0 0,0 0-1 0 0,1 0 1 0 0,-1 0 0 0 0,1 0-1 0 0,0-1 1 0 0,0-9 0 0 0,1 10-643 0 0,1-1 1 0 0,0 1 0 0 0,0-1 0 0 0,1 1-1 0 0,0-1 1 0 0,0 1 0 0 0,0 0 0 0 0,0 0-1 0 0,7-10 1 0 0,-8 13 223 0 0,0 0 0 0 0,1 0-1 0 0,-1-1 1 0 0,1 1 0 0 0,0 0 0 0 0,-1 0 0 0 0,1 1-1 0 0,0-1 1 0 0,0 0 0 0 0,0 1 0 0 0,0-1 0 0 0,0 1-1 0 0,1 0 1 0 0,-1-1 0 0 0,0 1 0 0 0,1 0 0 0 0,-1 0-1 0 0,0 1 1 0 0,1-1 0 0 0,-1 0 0 0 0,1 1-1 0 0,-1 0 1 0 0,1-1 0 0 0,4 1 0 0 0,11 5-1212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43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77 156 356 0 0,'-4'-32'3536'0'0,"3"25"-2284"0"0,0 0-1 0 0,0 1 0 0 0,0-1 0 0 0,1 0 0 0 0,0 0 0 0 0,2-10 0 0 0,-2 16-1066 0 0,1-1 0 0 0,-1 0 0 0 0,1 1 0 0 0,0-1 0 0 0,-1 1 0 0 0,1-1 0 0 0,0 1 0 0 0,0 0 0 0 0,0-1 0 0 0,0 1 0 0 0,0 0 0 0 0,0 0 0 0 0,1 0 0 0 0,-1 0 0 0 0,0 0 0 0 0,1 0 0 0 0,-1 0 0 0 0,0 0 0 0 0,1 0 0 0 0,-1 1 0 0 0,1-1 0 0 0,-1 0-1 0 0,1 1 1 0 0,0-1 0 0 0,-1 1 0 0 0,1 0 0 0 0,-1 0 0 0 0,1-1 0 0 0,0 1 0 0 0,-1 0 0 0 0,1 0 0 0 0,2 1 0 0 0,0-1 15 0 0,1 1-1 0 0,-1-1 1 0 0,0 1-1 0 0,0 0 0 0 0,1 0 1 0 0,-1 1-1 0 0,0-1 0 0 0,0 1 1 0 0,0 0-1 0 0,-1 0 1 0 0,1 0-1 0 0,0 0 0 0 0,-1 1 1 0 0,6 4-1 0 0,38 47 741 0 0,-43-49-891 0 0,-1-1-31 0 0,-1 0-1 0 0,0 0 1 0 0,0 1 0 0 0,0-1 0 0 0,0 0-1 0 0,0 1 1 0 0,-1 0 0 0 0,0-1-1 0 0,0 1 1 0 0,0 0 0 0 0,-1 0 0 0 0,0-1-1 0 0,0 11 1 0 0,0-13 7 0 0,0 1 0 0 0,0 0 0 0 0,-1-1 0 0 0,1 1-1 0 0,-1 0 1 0 0,0-1 0 0 0,1 1 0 0 0,-1-1 0 0 0,0 1 0 0 0,-1-1 0 0 0,1 1 0 0 0,0-1 0 0 0,-1 0-1 0 0,1 1 1 0 0,-1-1 0 0 0,0 0 0 0 0,0 0 0 0 0,1 0 0 0 0,-1-1 0 0 0,-1 1 0 0 0,1 0-1 0 0,0-1 1 0 0,0 1 0 0 0,-3 0 0 0 0,2 0 40 0 0,-1-1-1 0 0,1 0 1 0 0,-1 0 0 0 0,1 0-1 0 0,-1 0 1 0 0,1-1 0 0 0,-1 1-1 0 0,1-1 1 0 0,-1 0-1 0 0,1 0 1 0 0,-1 0 0 0 0,1-1-1 0 0,-1 1 1 0 0,1-1 0 0 0,-1 0-1 0 0,1 0 1 0 0,-1 0-1 0 0,1 0 1 0 0,0-1 0 0 0,0 1-1 0 0,0-1 1 0 0,0 0 0 0 0,0 0-1 0 0,0 0 1 0 0,0 0-1 0 0,0-1 1 0 0,1 1 0 0 0,-1-1-1 0 0,1 0 1 0 0,0 1 0 0 0,0-1-1 0 0,0 0 1 0 0,0 0-1 0 0,0 0 1 0 0,-2-7 0 0 0,1 4-3 0 0,1 0 1 0 0,0-1-1 0 0,0 1 1 0 0,1-1-1 0 0,0 1 0 0 0,0-1 1 0 0,0 1-1 0 0,1-1 1 0 0,0 0-1 0 0,0 0 1 0 0,1 1-1 0 0,-1-1 0 0 0,2 1 1 0 0,-1-1-1 0 0,1 1 1 0 0,0-1-1 0 0,0 1 1 0 0,5-11-1 0 0,-3 12-49 0 0,0-1-1 0 0,0 1 1 0 0,0 0 0 0 0,0 0-1 0 0,1 0 1 0 0,0 1 0 0 0,0-1-1 0 0,0 1 1 0 0,0 1-1 0 0,1-1 1 0 0,-1 1 0 0 0,1 0-1 0 0,0 0 1 0 0,0 0 0 0 0,0 1-1 0 0,12-3 1 0 0,-14 4-14 0 0,1 0 1 0 0,-1 1-1 0 0,0-1 0 0 0,0 1 1 0 0,1 0-1 0 0,-1 1 1 0 0,0-1-1 0 0,1 1 0 0 0,-1 0 1 0 0,0 0-1 0 0,0 0 0 0 0,0 0 1 0 0,0 1-1 0 0,0-1 1 0 0,0 1-1 0 0,0 0 0 0 0,-1 1 1 0 0,1-1-1 0 0,0 1 0 0 0,-1-1 1 0 0,0 1-1 0 0,0 0 1 0 0,0 0-1 0 0,0 0 0 0 0,0 1 1 0 0,2 4-1 0 0,0-2 2 0 0,-1 1-1 0 0,-1 0 1 0 0,0 0 0 0 0,0 0-1 0 0,0 0 1 0 0,0 0-1 0 0,-1 1 1 0 0,-1-1 0 0 0,1 1-1 0 0,-1-1 1 0 0,0 1-1 0 0,-1 0 1 0 0,0-1 0 0 0,0 1-1 0 0,-1 0 1 0 0,0-1-1 0 0,0 1 1 0 0,-3 8 0 0 0,2-11 1 0 0,0 1 1 0 0,0 0-1 0 0,-1-1 1 0 0,0 0-1 0 0,0 1 1 0 0,0-1-1 0 0,-1 0 1 0 0,1-1 0 0 0,-1 1-1 0 0,0-1 1 0 0,-1 1-1 0 0,1-1 1 0 0,-1-1-1 0 0,0 1 1 0 0,0 0-1 0 0,0-1 1 0 0,0 0 0 0 0,-1-1-1 0 0,1 1 1 0 0,-1-1-1 0 0,1 0 1 0 0,-1 0-1 0 0,-11 2 1 0 0,6-3 17 0 0,0 1 0 0 0,0-1 1 0 0,-1-1-1 0 0,1 0 0 0 0,0-1 0 0 0,0 0 1 0 0,0 0-1 0 0,0-2 0 0 0,0 1 0 0 0,-13-5 0 0 0,19 5 9 0 0,0 0 0 0 0,0-1 0 0 0,0 1 0 0 0,0-1 0 0 0,0 0 0 0 0,0 0-1 0 0,1 0 1 0 0,0-1 0 0 0,-1 0 0 0 0,1 1 0 0 0,1-1 0 0 0,-1-1-1 0 0,1 1 1 0 0,-1-1 0 0 0,1 1 0 0 0,0-1 0 0 0,1 0 0 0 0,-1 0 0 0 0,1 0-1 0 0,0 0 1 0 0,0-1 0 0 0,-1-7 0 0 0,3 8-13 0 0,0 0 0 0 0,0 0 0 0 0,0 0-1 0 0,0 0 1 0 0,1 0 0 0 0,0 0 0 0 0,0 0 0 0 0,1 0 0 0 0,-1 0 0 0 0,1 1-1 0 0,0-1 1 0 0,0 1 0 0 0,0-1 0 0 0,1 1 0 0 0,0 0 0 0 0,0 0 0 0 0,0 0-1 0 0,0 0 1 0 0,0 0 0 0 0,1 1 0 0 0,0-1 0 0 0,0 1 0 0 0,5-4 0 0 0,-4 3-18 0 0,1 0 0 0 0,0 1 0 0 0,-1-1 0 0 0,1 1 1 0 0,0 0-1 0 0,1 1 0 0 0,-1-1 0 0 0,0 1 0 0 0,1 1 1 0 0,0-1-1 0 0,-1 1 0 0 0,1 0 0 0 0,0 0 0 0 0,-1 1 1 0 0,1 0-1 0 0,11 2 0 0 0,-15-2 1 0 0,0 1-1 0 0,0 0 1 0 0,0 0 0 0 0,0 0-1 0 0,0 0 1 0 0,0 0 0 0 0,0 1-1 0 0,0-1 1 0 0,-1 1 0 0 0,1 0 0 0 0,-1 0-1 0 0,1 0 1 0 0,-1 0 0 0 0,0 0-1 0 0,1 0 1 0 0,-1 1 0 0 0,0-1-1 0 0,-1 1 1 0 0,1 0 0 0 0,0-1-1 0 0,-1 1 1 0 0,1 0 0 0 0,-1 0-1 0 0,0 0 1 0 0,0 0 0 0 0,0 0 0 0 0,-1 0-1 0 0,1 0 1 0 0,-1 0 0 0 0,1 1-1 0 0,-1-1 1 0 0,0 0 0 0 0,0 0-1 0 0,-1 0 1 0 0,1 0 0 0 0,-1 1-1 0 0,1-1 1 0 0,-1 0 0 0 0,0 0-1 0 0,-1 3 1 0 0,0 1-4 0 0,-1 0-1 0 0,0 0 1 0 0,0-1 0 0 0,0 1-1 0 0,0-1 1 0 0,-1 1-1 0 0,0-1 1 0 0,-1 0 0 0 0,1-1-1 0 0,-1 1 1 0 0,0-1 0 0 0,-1 0-1 0 0,1 0 1 0 0,-1 0-1 0 0,0-1 1 0 0,-10 6 0 0 0,11-8 6 0 0,0-1 0 0 0,0 1 0 0 0,0-1 0 0 0,0 0 1 0 0,0 0-1 0 0,0-1 0 0 0,0 0 0 0 0,0 1 0 0 0,0-2 0 0 0,0 1 1 0 0,0-1-1 0 0,0 1 0 0 0,0-1 0 0 0,-7-3 0 0 0,9 3-23 0 0,1 0-1 0 0,0 0 0 0 0,0 0 1 0 0,0 0-1 0 0,0 0 0 0 0,1 0 1 0 0,-1-1-1 0 0,0 1 0 0 0,0-1 1 0 0,1 1-1 0 0,-1-1 0 0 0,1 0 1 0 0,-1 1-1 0 0,1-1 0 0 0,0 0 1 0 0,0 0-1 0 0,0 0 0 0 0,0 0 1 0 0,0 0-1 0 0,0 0 0 0 0,0 0 1 0 0,1-1-1 0 0,-1 1 0 0 0,1 0 1 0 0,-1 0-1 0 0,1 0 0 0 0,0-1 1 0 0,0 1-1 0 0,0 0 0 0 0,0 0 1 0 0,1-1-1 0 0,-1 1 0 0 0,0 0 1 0 0,2-4-1 0 0,0 1-384 0 0,0 0 1 0 0,0 1-1 0 0,0-1 0 0 0,1 1 0 0 0,-1-1 1 0 0,1 1-1 0 0,0 0 0 0 0,1 0 0 0 0,-1 0 1 0 0,1 1-1 0 0,6-6 0 0 0,52-35-8633 0 0,-41 31 5536 0 0,29-14-3655 0 0,-21 16 4776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45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475 170 56 0 0,'-66'-46'5076'0'0,"43"26"-1803"0"0,7 5-814 0 0,15 15-2324 0 0,0-1 1 0 0,1 1-1 0 0,-1-1 1 0 0,0 1-1 0 0,0-1 1 0 0,1 0 0 0 0,-1 1-1 0 0,1-1 1 0 0,-1 0-1 0 0,1 0 1 0 0,-1 1-1 0 0,1-1 1 0 0,-1 0-1 0 0,1 0 1 0 0,0 0-1 0 0,-1 0 1 0 0,1 0 0 0 0,0 1-1 0 0,0-1 1 0 0,-1 0-1 0 0,1 0 1 0 0,0 0-1 0 0,0 0 1 0 0,0 0-1 0 0,0 0 1 0 0,0 0 0 0 0,1 0-1 0 0,-1-1 1 0 0,1 1-58 0 0,0 0 1 0 0,0 0 0 0 0,0 0 0 0 0,0-1-1 0 0,0 1 1 0 0,1 0 0 0 0,-1 1 0 0 0,0-1-1 0 0,1 0 1 0 0,-1 0 0 0 0,0 0 0 0 0,1 1-1 0 0,-1-1 1 0 0,1 1 0 0 0,1-1 0 0 0,60-9 56 0 0,-61 9-50 0 0,227-5 412 0 0,-224 5-162 0 0,-6-1-35 0 0,-16-5 196 0 0,-26-4 115 0 0,20 9-314 0 0,-152-9 2017 0 0,152 11-2132 0 0,0 1 1 0 0,0 1-1 0 0,0 1 1 0 0,0 1-1 0 0,-30 10 0 0 0,47-12-173 0 0,1 1-1 0 0,-1 0 1 0 0,1 0-1 0 0,0 0 0 0 0,0 1 1 0 0,0 0-1 0 0,0 0 0 0 0,0 0 1 0 0,1 0-1 0 0,0 1 1 0 0,0 0-1 0 0,-6 9 0 0 0,-3 7 40 0 0,-19 42 1 0 0,20-36 11 0 0,-1 7 124 0 0,1 1-1 0 0,1 0 0 0 0,2 1 1 0 0,-5 41-1 0 0,4-22 89 0 0,-16 116 664 0 0,7 1 1 0 0,6 261-1 0 0,35 154-262 0 0,-13-430-501 0 0,20 213 222 0 0,-18-195-164 0 0,5 177 566 0 0,-35 194 1279 0 0,-1 1-138 0 0,14-335-1938 0 0,4 128 0 0 0,22 30 0 0 0,-8-235 0 0 0,3 83 0 0 0,-9-49 0 0 0,-1-91 0 0 0,-8 122 0 0 0,-2-150 0 0 0,-17 74 0 0 0,-7 11 0 0 0,-8-8 0 0 0,36-126 0 0 0,1 0 0 0 0,-1 0 0 0 0,1 0 0 0 0,0 1 0 0 0,-1-1 0 0 0,1 0 0 0 0,0 1 0 0 0,0-1 0 0 0,0 0 0 0 0,0 0 0 0 0,0 1 0 0 0,0-1 0 0 0,1 0 0 0 0,-1 0 0 0 0,0 1 0 0 0,1-1 0 0 0,-1 0 0 0 0,1 0 0 0 0,-1 0 0 0 0,1 0 0 0 0,-1 1 0 0 0,1-1 0 0 0,0 0 0 0 0,1 1 0 0 0,0 0 0 0 0,0 0 0 0 0,1 0 0 0 0,-1 0 0 0 0,1-1 0 0 0,0 1 0 0 0,-1-1 0 0 0,1 1 0 0 0,0-1 0 0 0,0 0 0 0 0,3 1 0 0 0,6 1 0 0 0,1-1 0 0 0,0 0 0 0 0,0 0 0 0 0,15-1 0 0 0,139-4-2752 0 0,306-40-17947 0 0,-274 5 15635 0 0,-102 13 2140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46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552 180 112 0 0,'-12'-19'1203'0'0,"9"15"-544"0"0,0 0-1 0 0,0-1 1 0 0,0 1 0 0 0,1-1 0 0 0,-1 0-1 0 0,1 1 1 0 0,0-1 0 0 0,1 0-1 0 0,-1 0 1 0 0,1-1 0 0 0,-1-5 0 0 0,2 10-553 0 0,1 0 1 0 0,-1 0 0 0 0,0 0 0 0 0,1 1-1 0 0,-1-1 1 0 0,1 0 0 0 0,-1 0 0 0 0,1 0 0 0 0,-1 1-1 0 0,1-1 1 0 0,0 0 0 0 0,-1 0 0 0 0,1 1-1 0 0,0-1 1 0 0,-1 1 0 0 0,1-1 0 0 0,0 1 0 0 0,0-1-1 0 0,0 1 1 0 0,0-1 0 0 0,-1 1 0 0 0,1 0 0 0 0,0-1-1 0 0,0 1 1 0 0,0 0 0 0 0,0 0 0 0 0,1-1-1 0 0,32-4 819 0 0,-28 4-685 0 0,151-14 1553 0 0,-34 5-774 0 0,125-29 1 0 0,-229 35-491 0 0,1 1 1 0 0,-1 1-1 0 0,31 0 1 0 0,-47 3-518 0 0,1 0 1 0 0,-1-1-1 0 0,0 2 1 0 0,0-1 0 0 0,1 0-1 0 0,-1 0 1 0 0,0 1-1 0 0,0 0 1 0 0,-1 0-1 0 0,1-1 1 0 0,0 2 0 0 0,-1-1-1 0 0,1 0 1 0 0,-1 0-1 0 0,1 1 1 0 0,-1 0-1 0 0,0-1 1 0 0,0 1 0 0 0,0 0-1 0 0,-1 0 1 0 0,1 0-1 0 0,-1 0 1 0 0,1 0-1 0 0,-1 0 1 0 0,1 7 0 0 0,5 10 74 0 0,-1 2 1 0 0,5 35-1 0 0,-10-54-58 0 0,9 99 862 0 0,-4 0 1 0 0,-9 152-1 0 0,-2-54-362 0 0,0-7-293 0 0,2 98-90 0 0,20 420 319 0 0,-16-432-225 0 0,-21 855 390 0 0,-75 127-10 0 0,34-455-145 0 0,53-680-356 0 0,-15 138 274 0 0,-4 86 488 0 0,-16 36 432 0 0,39-358-1217 0 0,-1 2-22 0 0,0 0 0 0 0,-3-1 0 0 0,0 0 0 0 0,-2-1-1 0 0,-1 0 1 0 0,-1 0 0 0 0,-1-1 0 0 0,-30 43 0 0 0,34-56-157 0 0,-1-1-1 0 0,0-1 1 0 0,-1 0 0 0 0,0 0 0 0 0,-1-1 0 0 0,-1-1 0 0 0,0 0 0 0 0,0 0-1 0 0,0-2 1 0 0,-1 1 0 0 0,-1-2 0 0 0,0 0 0 0 0,1-1 0 0 0,-2 0 0 0 0,1-1-1 0 0,-1-1 1 0 0,-26 4 0 0 0,-135 1-4114 0 0,114-11 101 0 0,1-3-1 0 0,1-2 1 0 0,-1-3 0 0 0,-103-31-1 0 0,98 16 1689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47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155 257 200 0 0,'-89'-34'14834'0'0,"83"31"-13940"0"0,0 0-1 0 0,1-1 1 0 0,-1 0-1 0 0,1 0 1 0 0,-1-1-1 0 0,1 1 1 0 0,1-1 0 0 0,-7-8-1 0 0,9 11-777 0 0,1-1-1 0 0,-1 1 1 0 0,1-1 0 0 0,0 1-1 0 0,0-1 1 0 0,0 0 0 0 0,1 1-1 0 0,-1-1 1 0 0,0 0 0 0 0,1 0-1 0 0,0 1 1 0 0,0-1-1 0 0,0 0 1 0 0,0 0 0 0 0,0 0-1 0 0,0 1 1 0 0,1-1 0 0 0,0 0-1 0 0,-1 0 1 0 0,1 1-1 0 0,0-1 1 0 0,0 1 0 0 0,0-1-1 0 0,2-2 1 0 0,1-3-69 0 0,0 0-1 0 0,1 1 1 0 0,0-1 0 0 0,1 1 0 0 0,-1 0-1 0 0,1 0 1 0 0,1 1 0 0 0,-1 0-1 0 0,1 0 1 0 0,0 0 0 0 0,14-8-1 0 0,-15 11-47 0 0,0 0 0 0 0,0 1 0 0 0,1 0 0 0 0,-1 0 0 0 0,1 0 0 0 0,0 1 0 0 0,-1-1 0 0 0,1 2 0 0 0,0-1 0 0 0,0 1 0 0 0,0 0 0 0 0,0 0 0 0 0,-1 1 0 0 0,1 0 0 0 0,0 0 0 0 0,7 3 0 0 0,-2-1-4 0 0,0 1 1 0 0,0 1 0 0 0,-1 0-1 0 0,0 0 1 0 0,17 12-1 0 0,-22-13 5 0 0,-2-1 0 0 0,1 1-1 0 0,0 0 1 0 0,-1 0-1 0 0,0 1 1 0 0,0 0 0 0 0,0-1-1 0 0,0 1 1 0 0,-1 1-1 0 0,0-1 1 0 0,0 0 0 0 0,0 1-1 0 0,2 8 1 0 0,-4-11 0 0 0,-1 0 0 0 0,0 0 0 0 0,1-1 1 0 0,-1 1-1 0 0,-1 0 0 0 0,1 0 0 0 0,0 0 0 0 0,-1 0 1 0 0,0 0-1 0 0,1-1 0 0 0,-1 1 0 0 0,0 0 0 0 0,0 0 1 0 0,-1-1-1 0 0,1 1 0 0 0,-1-1 0 0 0,1 1 0 0 0,-1-1 1 0 0,0 0-1 0 0,1 1 0 0 0,-5 2 0 0 0,-6 7 2 0 0,0-1-1 0 0,-23 16 1 0 0,19-15-3 0 0,-32 18-1 0 0,40-26 40 0 0,0 0 0 0 0,-1 1 1 0 0,2 0-1 0 0,-1 0 0 0 0,0 1 0 0 0,1 0 1 0 0,0 0-1 0 0,1 0 0 0 0,-1 1 1 0 0,1 1-1 0 0,-7 10 0 0 0,12-17 5 0 0,1 0-1 0 0,0 0 0 0 0,-1 0 1 0 0,1 0-1 0 0,-1 0 0 0 0,1 0 1 0 0,0 0-1 0 0,0 0 1 0 0,0 1-1 0 0,0-1 0 0 0,0 0 1 0 0,0 0-1 0 0,0 0 0 0 0,0 0 1 0 0,0 1-1 0 0,0-1 1 0 0,1 0-1 0 0,-1 0 0 0 0,1 0 1 0 0,-1 0-1 0 0,0 0 0 0 0,1 0 1 0 0,0 0-1 0 0,-1 0 1 0 0,2 2-1 0 0,0-1 38 0 0,1 0 1 0 0,-1 0-1 0 0,0 0 1 0 0,1-1-1 0 0,-1 1 0 0 0,1-1 1 0 0,0 1-1 0 0,-1-1 1 0 0,7 2-1 0 0,4 0 106 0 0,1 0 0 0 0,0 0 0 0 0,17 0 0 0 0,5-1-245 0 0,0-1 1 0 0,66-8-1 0 0,-44-3-3000 0 0,-1-4-4295 0 0,2-1-7752 0 0,-41 14 12580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41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184 136 400 0 0,'2'0'880'0'0,"0"0"0"0"0,0-1 1 0 0,0 1-1 0 0,0 0 0 0 0,0-1 0 0 0,-1 1 1 0 0,1-1-1 0 0,0 0 0 0 0,0 1 0 0 0,-1-1 1 0 0,1 0-1 0 0,0 0 0 0 0,-1 0 0 0 0,4-3 0 0 0,-4 2-119 0 0,1 1-1 0 0,0-1 0 0 0,0-1 1 0 0,-1 1-1 0 0,1 0 0 0 0,-1 0 1 0 0,0 0-1 0 0,1-1 0 0 0,-1 1 1 0 0,1-4-1 0 0,-1 3-375 0 0,-1 0-1 0 0,1 0 1 0 0,-1 0 0 0 0,1 1-1 0 0,-1-1 1 0 0,0 0 0 0 0,0 0 0 0 0,0 0-1 0 0,-1 0 1 0 0,0-3 0 0 0,1 4-336 0 0,-1 0 0 0 0,0-1 0 0 0,0 1 0 0 0,0 0 0 0 0,0-1 0 0 0,0 1-1 0 0,-1 0 1 0 0,1 0 0 0 0,-1 0 0 0 0,1 0 0 0 0,-1 0 0 0 0,-3-2 0 0 0,0 0-31 0 0,0 0 0 0 0,0 1 0 0 0,-1 0 0 0 0,1 0 0 0 0,-1 0 0 0 0,0 1 0 0 0,0 0-1 0 0,0 0 1 0 0,0 0 0 0 0,0 1 0 0 0,0 0 0 0 0,0 0 0 0 0,-8 1 0 0 0,3-1-16 0 0,1 2 0 0 0,-1 0-1 0 0,0 0 1 0 0,1 1 0 0 0,-1 0 0 0 0,-19 7-1 0 0,28-8 3 0 0,0 1 0 0 0,0-1 0 0 0,0 0 0 0 0,0 1 0 0 0,0-1 0 0 0,0 1 0 0 0,1 0 0 0 0,-1-1 0 0 0,0 1 0 0 0,1 0 0 0 0,0 0 0 0 0,-1 0 0 0 0,1 0 0 0 0,0 0 0 0 0,0 0 0 0 0,0 1 0 0 0,0-1 0 0 0,0 0 0 0 0,1 1 0 0 0,-1-1 0 0 0,1 0 0 0 0,-1 1-1 0 0,1-1 1 0 0,0 0 0 0 0,0 1 0 0 0,0-1 0 0 0,0 1 0 0 0,1-1 0 0 0,-1 0 0 0 0,1 3 0 0 0,2 1 51 0 0,0 0 0 0 0,0-1 0 0 0,1 0 0 0 0,-1 0-1 0 0,1 0 1 0 0,1 0 0 0 0,-1-1 0 0 0,0 1 0 0 0,1-1 0 0 0,7 5 0 0 0,58 30 325 0 0,-57-34-361 0 0,-1 1-1 0 0,0 1 1 0 0,0 0-1 0 0,-1 0 1 0 0,0 1 0 0 0,19 18-1 0 0,-26-23-15 0 0,-1 0 1 0 0,1 1-1 0 0,-1 0 0 0 0,0 0 0 0 0,0 0 0 0 0,-1 0 0 0 0,1 0 0 0 0,-1 1 0 0 0,0-1 1 0 0,0 1-1 0 0,0-1 0 0 0,-1 1 0 0 0,1 0 0 0 0,-1 0 0 0 0,0 0 0 0 0,-1 0 1 0 0,1 0-1 0 0,-1 0 0 0 0,0 8 0 0 0,-1-11 6 0 0,1 0 0 0 0,-1 0 0 0 0,0-1 0 0 0,1 1 1 0 0,-1 0-1 0 0,0-1 0 0 0,0 1 0 0 0,0-1 0 0 0,0 1 0 0 0,-1-1 0 0 0,1 0 1 0 0,0 1-1 0 0,0-1 0 0 0,-1 0 0 0 0,1 0 0 0 0,-1 0 0 0 0,1 0 0 0 0,-1 0 1 0 0,0 0-1 0 0,1 0 0 0 0,-1 0 0 0 0,0-1 0 0 0,-2 1 0 0 0,-42 12 333 0 0,36-12-185 0 0,-1 1 0 0 0,1-2-1 0 0,-1 0 1 0 0,1 0-1 0 0,-1-1 1 0 0,1 0 0 0 0,-18-4-1 0 0,24 3-74 0 0,0 1 0 0 0,-1-1 0 0 0,1 1-1 0 0,0-1 1 0 0,0-1 0 0 0,0 1 0 0 0,1 0 0 0 0,-1-1 0 0 0,0 0-1 0 0,1 0 1 0 0,0 0 0 0 0,0 0 0 0 0,0-1 0 0 0,0 1-1 0 0,0-1 1 0 0,1 1 0 0 0,-1-1 0 0 0,1 0 0 0 0,0 0-1 0 0,-2-7 1 0 0,3 8-58 0 0,1 0-1 0 0,0 0 1 0 0,0 0-1 0 0,0-1 1 0 0,1 1 0 0 0,-1 0-1 0 0,1 0 1 0 0,-1 0-1 0 0,1 0 1 0 0,0 0-1 0 0,0 0 1 0 0,0 0-1 0 0,1 0 1 0 0,-1 0-1 0 0,1 0 1 0 0,-1 1 0 0 0,5-5-1 0 0,37-47 41 0 0,-37 48-62 0 0,38-37 492 0 0,8 10-4821 0 0,-46 30 3098 0 0,0 1 0 0 0,0-1 0 0 0,0 2 0 0 0,0-1 0 0 0,0 1 0 0 0,1 0 1 0 0,8-1-1 0 0,-10 2-227 0 0,0 0 0 0 0,0 1 0 0 0,0-1-1 0 0,0 1 1 0 0,0 0 0 0 0,0 1 0 0 0,0-1 0 0 0,-1 1 0 0 0,1 0 0 0 0,6 3 0 0 0,7 5-723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48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30 212 328 0 0,'-4'-4'1352'0'0,"1"0"1"0"0,0-1-1 0 0,0 1 0 0 0,0-1 0 0 0,1 0 1 0 0,0 0-1 0 0,0 0 0 0 0,0 0 1 0 0,0 0-1 0 0,0-7 0 0 0,1 10-812 0 0,1 0 0 0 0,0 0 1 0 0,0 0-1 0 0,0 0 0 0 0,0 0 0 0 0,0 0 0 0 0,0 0 0 0 0,0 0 0 0 0,1-1 0 0 0,-1 1 0 0 0,1 1 1 0 0,0-1-1 0 0,-1 0 0 0 0,1 0 0 0 0,2-3 0 0 0,-2 3-402 0 0,0 1 0 0 0,0 0 0 0 0,1 0 1 0 0,-1 0-1 0 0,0 0 0 0 0,1 0 0 0 0,-1 0 0 0 0,0 0 0 0 0,1 0 0 0 0,-1 0 1 0 0,1 1-1 0 0,-1-1 0 0 0,4 0 0 0 0,21-4 278 0 0,1 0-1 0 0,0 3 1 0 0,0 0 0 0 0,0 1-1 0 0,0 2 1 0 0,32 5-1 0 0,-24-3-1223 0 0,-1-1 0 0 0,1-2 0 0 0,37-4 0 0 0,-70 4 431 0 0,1 0 0 0 0,-1-1-1 0 0,1 1 1 0 0,-1-1 0 0 0,0 1-1 0 0,1-1 1 0 0,-1 0 0 0 0,0 0-1 0 0,0 0 1 0 0,1 0 0 0 0,2-3 0 0 0,-5 4 50 0 0,1-1 0 0 0,-1 0 0 0 0,1 1 0 0 0,-1-1 0 0 0,1 1 0 0 0,-1-1 1 0 0,0 0-1 0 0,1 1 0 0 0,-1-1 0 0 0,0 0 0 0 0,1 0 0 0 0,-1 1 0 0 0,0-1 1 0 0,0 0-1 0 0,0 0 0 0 0,0 1 0 0 0,0-1 0 0 0,0 0 0 0 0,0 0 1 0 0,0 1-1 0 0,0-1 0 0 0,0 0 0 0 0,-1-1 0 0 0,-14-24-8400 0 0,0 9 6202 0 0,12 12 2575 0 0,-9-15-1572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48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70 644 0 0,'-4'-7'921'0'0,"0"-1"-1"0"0,0 1 1 0 0,-1 0 0 0 0,-10-10-1 0 0,-12-7 7401 0 0,26 25-8068 0 0,0 0 1 0 0,1-1-1 0 0,-1 1 1 0 0,0 0-1 0 0,1 0 1 0 0,-1-1-1 0 0,1 1 1 0 0,-1 0-1 0 0,1 0 1 0 0,-1 0-1 0 0,1 0 1 0 0,-1 0-1 0 0,1 0 1 0 0,0 0-1 0 0,0 0 1 0 0,-1 0-1 0 0,1 0 1 0 0,0 0-1 0 0,0 0 1 0 0,0 0-1 0 0,0 0 1 0 0,0 0-1 0 0,0 0 1 0 0,1 0-1 0 0,-1 1 1 0 0,0 43 2236 0 0,0-39-1906 0 0,11 172 3042 0 0,15-3-3819 0 0,-17-106-5935 0 0,-8-67 5736 0 0,0-1 0 0 0,-1 0 0 0 0,1 1 0 0 0,-1-1-1 0 0,1 0 1 0 0,-1 1 0 0 0,0-1 0 0 0,0 1 0 0 0,1-1 0 0 0,-1 0 0 0 0,0 1 0 0 0,0-1 0 0 0,0 1 0 0 0,-1-1 0 0 0,1 1 0 0 0,0-1 0 0 0,-1 0-1 0 0,1 1 1 0 0,0-1 0 0 0,-1 0 0 0 0,0 1 0 0 0,1-1 0 0 0,-1 0 0 0 0,0 0 0 0 0,1 1 0 0 0,-1-1 0 0 0,0 0 0 0 0,0 0 0 0 0,0 0 0 0 0,0 0-1 0 0,0 0 1 0 0,0 0 0 0 0,-1 0 0 0 0,1-1 0 0 0,0 1 0 0 0,0 0 0 0 0,0-1 0 0 0,-1 1 0 0 0,1-1 0 0 0,0 1 0 0 0,-1-1 0 0 0,1 1 0 0 0,-1-1-1 0 0,1 0 1 0 0,-1 0 0 0 0,-1 0 0 0 0,-14 1-1514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50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355 117 496 0 0,'1'0'217'0'0,"12"-8"3017"0"0,5-6 6400 0 0,-18 13-9185 0 0,1 0 0 0 0,0 1 1 0 0,-1-1-1 0 0,1 0 0 0 0,-1 0 0 0 0,1 0 1 0 0,-1 0-1 0 0,0 1 0 0 0,1-1 0 0 0,-1 0 1 0 0,0 0-1 0 0,1 0 0 0 0,-1 0 0 0 0,0 0 1 0 0,0 0-1 0 0,0 0 0 0 0,0 0 0 0 0,0-1 1 0 0,-8-12 830 0 0,2 8-1136 0 0,0 1 0 0 0,-1 0 1 0 0,0 0-1 0 0,0 0 0 0 0,-1 1 1 0 0,1 0-1 0 0,-1 0 0 0 0,0 1 1 0 0,0 0-1 0 0,0 1 0 0 0,-1-1 1 0 0,1 2-1 0 0,0-1 0 0 0,-1 1 0 0 0,1 0 1 0 0,-1 1-1 0 0,0 0 0 0 0,1 0 1 0 0,-1 1-1 0 0,1 0 0 0 0,-15 4 1 0 0,12-3-130 0 0,0 1 0 0 0,0 0 0 0 0,1 1 1 0 0,-1 0-1 0 0,1 0 0 0 0,-1 1 0 0 0,1 0 1 0 0,1 1-1 0 0,-1 0 0 0 0,1 1 1 0 0,0 0-1 0 0,1 1 0 0 0,-1-1 0 0 0,2 1 1 0 0,-1 1-1 0 0,-7 11 0 0 0,10-12-9 0 0,1 1 0 0 0,1-1 0 0 0,0 1-1 0 0,0 0 1 0 0,0 0 0 0 0,1 0 0 0 0,0 1 0 0 0,1-1-1 0 0,0 0 1 0 0,1 1 0 0 0,0-1 0 0 0,0 0 0 0 0,1 1-1 0 0,0-1 1 0 0,5 17 0 0 0,-3-14 3 0 0,0-1 0 0 0,1 0 0 0 0,1 0 0 0 0,0 0 0 0 0,0 0-1 0 0,1-1 1 0 0,1 0 0 0 0,-1 0 0 0 0,2-1 0 0 0,-1 0 0 0 0,1 0 0 0 0,10 8 0 0 0,-12-11 31 0 0,0-1 1 0 0,0 0 0 0 0,0 0-1 0 0,1-1 1 0 0,0 0 0 0 0,-1 0-1 0 0,2 0 1 0 0,-1-1-1 0 0,0 0 1 0 0,1-1 0 0 0,-1 1-1 0 0,1-1 1 0 0,0-1-1 0 0,0 1 1 0 0,0-2 0 0 0,0 1-1 0 0,0-1 1 0 0,0 0 0 0 0,-1 0-1 0 0,1-1 1 0 0,0 0-1 0 0,0-1 1 0 0,0 0 0 0 0,-1 0-1 0 0,15-6 1 0 0,-14 5 3 0 0,0-1 1 0 0,0-1-1 0 0,-1 1 1 0 0,1-1-1 0 0,-1-1 1 0 0,0 1-1 0 0,0-1 1 0 0,-1 0-1 0 0,1-1 1 0 0,-1 0-1 0 0,-1 0 1 0 0,0 0-1 0 0,0 0 1 0 0,0-1-1 0 0,-1 0 1 0 0,0 0-1 0 0,0 0 1 0 0,-1 0-1 0 0,0-1 1 0 0,0 1-1 0 0,-1-1 1 0 0,1-9-1 0 0,-1 7-37 0 0,-1-1-1 0 0,-1 1 0 0 0,0 0 0 0 0,0-1 0 0 0,-1 1 0 0 0,0 0 1 0 0,-1-1-1 0 0,-1 1 0 0 0,0 0 0 0 0,0 0 0 0 0,-1 1 1 0 0,0-1-1 0 0,-1 1 0 0 0,0 0 0 0 0,-1 0 0 0 0,0 0 0 0 0,-13-16 1 0 0,4 8-440 0 0,-27-30-1578 0 0,3 26-5984 0 0,39 22 7442 0 0,-1-1 1 0 0,0 1 0 0 0,0 0 0 0 0,0-1 0 0 0,0 1-1 0 0,0 0 1 0 0,0 0 0 0 0,1 0 0 0 0,-1 0-1 0 0,0 0 1 0 0,0 0 0 0 0,0 0 0 0 0,0 0 0 0 0,0 0-1 0 0,0 0 1 0 0,0 0 0 0 0,0 1 0 0 0,0-1-1 0 0,1 0 1 0 0,-1 1 0 0 0,0-1 0 0 0,0 1 0 0 0,0-1-1 0 0,-1 1 1 0 0,-3 9-1292 0 0,3 5-542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51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1900 2816 456 0 0,'-4'4'667'0'0,"-1"0"0"0"0,1 0 0 0 0,0-1-1 0 0,-1 1 1 0 0,0-1 0 0 0,0 0 0 0 0,0 0 0 0 0,0 0 0 0 0,0-1 0 0 0,-8 3-1 0 0,-9 2 1321 0 0,0-1-1 0 0,0 0 0 0 0,-41 4 0 0 0,26-7 241 0 0,-64-4 0 0 0,-175-36 888 0 0,212 26-2692 0 0,-32-11 140 0 0,2-3 0 0 0,-126-53 0 0 0,193 68-451 0 0,-47-20 254 0 0,2-2 0 0 0,-109-66 0 0 0,134 67-298 0 0,1-1 0 0 0,2-2 0 0 0,1-3 0 0 0,-56-61-1 0 0,83 76-66 0 0,1-1 0 0 0,0 0 0 0 0,2-1 0 0 0,1-1 0 0 0,1 0 0 0 0,-11-35 0 0 0,10 29 5 0 0,-6-29-4 0 0,3-1 0 0 0,2 0 0 0 0,-9-116 0 0 0,19 151-9 0 0,1-31-4 0 0,2 0 0 0 0,2 1 0 0 0,11-63 1 0 0,-3 32 10 0 0,2 5-14 0 0,27-95 0 0 0,-24 116 11 0 0,-5 25-2 0 0,3 0-1 0 0,19-43 0 0 0,2 1-2 0 0,-15 37 1 0 0,2 2-1 0 0,2 0 0 0 0,1 1 1 0 0,2 1-1 0 0,54-57 1 0 0,-34 44 0 0 0,2 2-1 0 0,2 2 1 0 0,2 3 0 0 0,95-62 0 0 0,-101 78-3 0 0,1 2 0 0 0,1 1 0 0 0,1 3 0 0 0,1 2 1 0 0,1 3-1 0 0,75-16 0 0 0,-75 23 4 0 0,1 2 0 0 0,-1 3 0 0 0,1 1-1 0 0,-1 3 1 0 0,56 7 0 0 0,-68-1 4 0 0,1 1 0 0 0,-1 2 0 0 0,0 2-1 0 0,-1 1 1 0 0,-1 3 0 0 0,0 0 0 0 0,38 23-1 0 0,-9 0 12 0 0,-2 4-1 0 0,-1 2 1 0 0,-3 2-1 0 0,55 56 0 0 0,-71-61-6 0 0,12 12 5 0 0,85 103 0 0 0,-101-104-15 0 0,-3 2 1 0 0,40 73-1 0 0,13 66 16 0 0,-76-158-6 0 0,-2 1 0 0 0,-1 1 0 0 0,9 60-1 0 0,15 82-13 0 0,-28-115 17 0 0,-2 1 0 0 0,-4 0 0 0 0,-11 110 0 0 0,7-131 2 0 0,3-30-6 0 0,-1-1 1 0 0,0 0-1 0 0,-5 16 0 0 0,-14 65 7 0 0,17-70-4 0 0,-2-1 0 0 0,0 0 0 0 0,-2 0 0 0 0,0-1 0 0 0,-1 0 0 0 0,-14 25 0 0 0,-13 17 1 0 0,21-37-3 0 0,-1 0 0 0 0,-2-1 0 0 0,-29 37-1 0 0,19-33 6 0 0,-1-2-1 0 0,-1-1 0 0 0,-2-1 0 0 0,0-1 0 0 0,-2-2 0 0 0,0-2 0 0 0,-2 0 0 0 0,0-3 0 0 0,-1 0 0 0 0,-1-3 1 0 0,0-1-1 0 0,-63 14 0 0 0,10-12 18 0 0,-2-4 0 0 0,-109 1-1 0 0,32-11-2361 0 0,129-7-1412 0 0,-6-1-8367 0 0,46 6 11997 0 0,0 0-20 0 0,-1 0-1 0 0,1 0 1 0 0,0 0 0 0 0,-1 0-1 0 0,1 1 1 0 0,0-1-1 0 0,0 0 1 0 0,-1 0 0 0 0,1 0-1 0 0,0 0 1 0 0,-1 0-1 0 0,1 0 1 0 0,0 0-1 0 0,0-1 1 0 0,-1 1 0 0 0,1 0-1 0 0,0 0 1 0 0,-1 0-1 0 0,1 0 1 0 0,0 0 0 0 0,0 0-1 0 0,-1 0 1 0 0,1-1-1 0 0,0 1 1 0 0,0 0 0 0 0,0 0-1 0 0,-1 0 1 0 0,1-1-1 0 0,0 1 1 0 0,0 0 0 0 0,0 0-1 0 0,-1-1 1 0 0,1 1-1 0 0,0 0 1 0 0,0 0 0 0 0,0-1-1 0 0,0 1 1 0 0,0 0-1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53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3386 4687 28 0 0,'-21'6'1901'0'0,"-120"6"2725"0"0,50-1-2720 0 0,89-11-1863 0 0,-203 17 4155 0 0,-265-13 1 0 0,-63-65 0 0 0,406 36-3217 0 0,1-6 0 0 0,-141-54 0 0 0,-73-55-218 0 0,262 101-403 0 0,1-2-1 0 0,-86-64 1 0 0,61 30-145 0 0,-131-126 0 0 0,190 158-124 0 0,2-2-1 0 0,1-2 0 0 0,3-1 1 0 0,2-2-1 0 0,-33-62 0 0 0,47 65-56 0 0,3 0-1 0 0,-18-67 0 0 0,27 84-31 0 0,5 12-2 0 0,1 0 1 0 0,-3-35 0 0 0,-2-12-3 0 0,-21-201 9 0 0,21 158 4 0 0,5 6-17 0 0,3-1-1 0 0,16-108 0 0 0,-9 139-1 0 0,41-212-40 0 0,-11 94 22 0 0,60-209-31 0 0,-76 325 52 0 0,9-20-5 0 0,73-153-1 0 0,-76 195 4 0 0,2 0-1 0 0,3 2 0 0 0,1 2 1 0 0,56-62-1 0 0,-24 40-26 0 0,145-119-1 0 0,73-22 11 0 0,-228 177 12 0 0,0 2 0 0 0,2 3-1 0 0,91-34 1 0 0,-70 38-6 0 0,2 3-1 0 0,1 4 1 0 0,144-15-1 0 0,-111 27 15 0 0,1 4-1 0 0,130 15 1 0 0,-86 4 11 0 0,-1 7-1 0 0,192 54 1 0 0,-196-30-11 0 0,-1 7 0 0 0,207 104 1 0 0,-316-135-2 0 0,-2 3 0 0 0,0 1 1 0 0,55 48-1 0 0,101 117 95 0 0,-112-100-33 0 0,99 139 0 0 0,-148-175-39 0 0,-3 2-1 0 0,29 66 1 0 0,42 130 72 0 0,-72-170-63 0 0,60 194 21 0 0,-62-176-36 0 0,18 75 18 0 0,-32-115-22 0 0,11 68 0 0 0,-14-59-2 0 0,20 172 25 0 0,-31-211-36 0 0,10 420 19 0 0,-15-312-11 0 0,0-93 2 0 0,-2 0 1 0 0,-2 0-1 0 0,-3 0 1 0 0,-18 58-1 0 0,-12 51 107 0 0,-38 51 142 0 0,55-152-201 0 0,-3-2 1 0 0,-55 90-1 0 0,57-107-27 0 0,-1-2 0 0 0,-2 0-1 0 0,-1-1 1 0 0,-2-2 0 0 0,-1-1 0 0 0,-1-1-1 0 0,-2-2 1 0 0,-1-1 0 0 0,-1-2 0 0 0,-47 27-1 0 0,48-32-13 0 0,19-11-10 0 0,-1 0 1 0 0,-27 11-1 0 0,-84 36 10 0 0,69-36 8 0 0,0-2 0 0 0,-1-3 0 0 0,-104 13 0 0 0,35-14-35 0 0,-102 4-1088 0 0,154-19-829 0 0,-108-17 0 0 0,117 7-3245 0 0,0-4-1 0 0,2-2 1 0 0,-112-46 0 0 0,138 47 3464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55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24 398 952 0 0,'1'-1'290'0'0,"-1"1"0"0"0,1-1 0 0 0,-1 0 1 0 0,1 0-1 0 0,0 0 0 0 0,0 1 0 0 0,-1-1 0 0 0,1 0 0 0 0,0 1 0 0 0,0-1 1 0 0,-1 1-1 0 0,1-1 0 0 0,0 1 0 0 0,0-1 0 0 0,0 1 0 0 0,0-1 0 0 0,0 1 0 0 0,0 0 1 0 0,0 0-1 0 0,0-1 0 0 0,0 1 0 0 0,0 0 0 0 0,0 0 0 0 0,0 0 0 0 0,0 0 1 0 0,0 0-1 0 0,2 1 0 0 0,39-1 5192 0 0,-32 0-4227 0 0,-3 0-441 0 0,30 1 2364 0 0,-36-1-3119 0 0,0 0 1 0 0,0 0 0 0 0,0 0 0 0 0,0 0-1 0 0,0 0 1 0 0,0 0 0 0 0,0 1-1 0 0,0-1 1 0 0,0 0 0 0 0,-1 0 0 0 0,1 1-1 0 0,0-1 1 0 0,0 1 0 0 0,0-1-1 0 0,0 1 1 0 0,-1-1 0 0 0,1 1-1 0 0,0-1 1 0 0,-1 1 0 0 0,1 0 0 0 0,0-1-1 0 0,-1 1 1 0 0,1 0 0 0 0,-1 0-1 0 0,1-1 1 0 0,-1 1 0 0 0,1 0-1 0 0,-1 0 1 0 0,0 0 0 0 0,1 0 0 0 0,-1 1-1 0 0,0-1-19 0 0,-1 1 0 0 0,0-1 0 0 0,0 0 0 0 0,0 1 0 0 0,0-1 0 0 0,0 0 0 0 0,-1 0 0 0 0,1 1-1 0 0,0-1 1 0 0,-1 0 0 0 0,1 0 0 0 0,0 0 0 0 0,-1-1 0 0 0,1 1 0 0 0,-1 0 0 0 0,1 0 0 0 0,-1-1 0 0 0,0 1-1 0 0,1-1 1 0 0,-1 0 0 0 0,1 1 0 0 0,-3-1 0 0 0,-1 1 94 0 0,0 0 1 0 0,1 0-1 0 0,-1 0 0 0 0,0-1 1 0 0,0 1-1 0 0,0-1 0 0 0,-6-1 1 0 0,10 1-109 0 0,1 0 1 0 0,-1 0 0 0 0,1 0-1 0 0,-1-1 1 0 0,1 1 0 0 0,-1 0 0 0 0,1 0-1 0 0,-1-1 1 0 0,1 1 0 0 0,-1 0-1 0 0,1-1 1 0 0,-1 1 0 0 0,1 0 0 0 0,-1-1-1 0 0,1 1 1 0 0,0-1 0 0 0,-1 1 0 0 0,1-1-1 0 0,0 1 1 0 0,-1-1 0 0 0,1 1-1 0 0,0-1 1 0 0,-1 1 0 0 0,1-1 0 0 0,0 1-1 0 0,0-1 1 0 0,0 1 0 0 0,0-1-1 0 0,0 1 1 0 0,0-1 0 0 0,-1 0 0 0 0,1 0-1 0 0,9-21 466 0 0,26-17-8 0 0,-14 22-283 0 0,0 1-1 0 0,25-15 1 0 0,-40 27-171 0 0,0 1-1 0 0,1-1 1 0 0,0 1-1 0 0,-1 0 1 0 0,1 1-1 0 0,0 0 1 0 0,1 0-1 0 0,-1 0 1 0 0,0 1-1 0 0,0 0 1 0 0,1 0 0 0 0,11 1-1 0 0,-16 1-26 0 0,-1-1-1 0 0,1 0 1 0 0,-1 1-1 0 0,1-1 1 0 0,-1 1-1 0 0,1 0 1 0 0,-1 0-1 0 0,1 0 0 0 0,-1 0 1 0 0,0 0-1 0 0,0 0 1 0 0,0 1-1 0 0,1-1 1 0 0,-1 1-1 0 0,0-1 1 0 0,-1 1-1 0 0,1 0 1 0 0,0 0-1 0 0,0 0 1 0 0,-1 0-1 0 0,0 0 1 0 0,1 0-1 0 0,-1 0 1 0 0,2 4-1 0 0,-3-3 7 0 0,1 0-1 0 0,-1 0 0 0 0,1 0 1 0 0,-1 0-1 0 0,0 0 0 0 0,0 0 1 0 0,-1 0-1 0 0,1 0 0 0 0,0 0 1 0 0,-1 0-1 0 0,0 0 1 0 0,0-1-1 0 0,0 1 0 0 0,0 0 1 0 0,0 0-1 0 0,0 0 0 0 0,-1-1 1 0 0,1 1-1 0 0,-4 3 0 0 0,2-2 74 0 0,0 0 0 0 0,0-1 0 0 0,0 1-1 0 0,0-1 1 0 0,-1 0 0 0 0,1 0-1 0 0,-1 0 1 0 0,0 0 0 0 0,0-1-1 0 0,0 1 1 0 0,0-1 0 0 0,0 0 0 0 0,-1 0-1 0 0,1-1 1 0 0,-1 1 0 0 0,1-1-1 0 0,-1 0 1 0 0,0 0 0 0 0,1-1-1 0 0,-1 1 1 0 0,0-1 0 0 0,1 0-1 0 0,-1 0 1 0 0,0-1 0 0 0,1 1 0 0 0,-1-1-1 0 0,0 0 1 0 0,1 0 0 0 0,-1-1-1 0 0,1 0 1 0 0,0 1 0 0 0,-1-1-1 0 0,1-1 1 0 0,0 1 0 0 0,0 0 0 0 0,0-1-1 0 0,0 0 1 0 0,1 0 0 0 0,-1 0-1 0 0,1-1 1 0 0,0 1 0 0 0,0-1-1 0 0,0 0 1 0 0,-4-6 0 0 0,5 4-35 0 0,0 0 0 0 0,0-1 0 0 0,1 1-1 0 0,0 0 1 0 0,0-1 0 0 0,0 1 0 0 0,1-1 0 0 0,0 1 0 0 0,0-1 0 0 0,1 1 0 0 0,0-1 0 0 0,0 1 0 0 0,0-1 0 0 0,1 1 0 0 0,0 0 0 0 0,0 0-1 0 0,1 0 1 0 0,-1 0 0 0 0,1 0 0 0 0,1 0 0 0 0,-1 1 0 0 0,1-1 0 0 0,6-6 0 0 0,-2 2-42 0 0,0-1 0 0 0,1 2-1 0 0,0-1 1 0 0,1 1 0 0 0,0 1 0 0 0,0 0 0 0 0,1 0 0 0 0,0 1-1 0 0,1 0 1 0 0,-1 1 0 0 0,14-5 0 0 0,-21 10-8 0 0,1-1-1 0 0,-1 1 1 0 0,1 1-1 0 0,0-1 1 0 0,-1 1 0 0 0,1 0-1 0 0,-1 0 1 0 0,1 0 0 0 0,0 0-1 0 0,-1 1 1 0 0,1 0 0 0 0,-1 0-1 0 0,1 0 1 0 0,-1 1 0 0 0,1-1-1 0 0,4 4 1 0 0,-6-4 3 0 0,-1 0 0 0 0,0 1 0 0 0,1-1 0 0 0,-1 1 0 0 0,0 0-1 0 0,0 0 1 0 0,0 0 0 0 0,0 0 0 0 0,-1 0 0 0 0,1 0 0 0 0,0 0 0 0 0,-1 0 0 0 0,1 1 0 0 0,-1-1 0 0 0,0 1 0 0 0,0-1 0 0 0,0 1 0 0 0,0-1 0 0 0,-1 1 0 0 0,1-1 0 0 0,0 1 0 0 0,-1 0 0 0 0,0-1-1 0 0,0 1 1 0 0,0 0 0 0 0,0 0 0 0 0,0-1 0 0 0,-1 4 0 0 0,-1 4 3 0 0,0-1-1 0 0,-1 0 0 0 0,0 0 0 0 0,0 0 1 0 0,-1 0-1 0 0,0 0 0 0 0,-1-1 1 0 0,0 1-1 0 0,0-1 0 0 0,-1-1 1 0 0,0 1-1 0 0,0-1 0 0 0,0 0 1 0 0,-1 0-1 0 0,-1-1 0 0 0,1 0 1 0 0,-1 0-1 0 0,0 0 0 0 0,0-1 1 0 0,-10 4-1 0 0,8-4 2 0 0,0-1 0 0 0,0 0 0 0 0,0-1 0 0 0,-1 0 0 0 0,1-1 1 0 0,-1 0-1 0 0,0 0 0 0 0,1-1 0 0 0,-1 0 0 0 0,0-1 0 0 0,0-1 0 0 0,0 0 0 0 0,0 0 0 0 0,1-1 0 0 0,-1 0 1 0 0,1-1-1 0 0,-1 0 0 0 0,1-1 0 0 0,0 0 0 0 0,0 0 0 0 0,1-1 0 0 0,-1 0 0 0 0,1-1 0 0 0,0 0 0 0 0,-13-12 1 0 0,18 14-3 0 0,-1-1 0 0 0,1 0 1 0 0,1 0-1 0 0,-1 0 0 0 0,0-1 0 0 0,1 1 1 0 0,0-1-1 0 0,1 1 0 0 0,-1-1 1 0 0,1 0-1 0 0,0 0 0 0 0,1-1 1 0 0,-1 1-1 0 0,1 0 0 0 0,0 0 1 0 0,1-1-1 0 0,0 1 0 0 0,0 0 0 0 0,0-1 1 0 0,0 1-1 0 0,1 0 0 0 0,0-1 1 0 0,1 1-1 0 0,2-9 0 0 0,-1 6-3 0 0,0 1 0 0 0,0-1 0 0 0,1 1 0 0 0,0 0 0 0 0,1 0 0 0 0,-1 1 0 0 0,2-1 0 0 0,-1 1 0 0 0,1 0-1 0 0,0 0 1 0 0,0 1 0 0 0,1 0 0 0 0,0 0 0 0 0,0 0 0 0 0,0 1 0 0 0,12-7 0 0 0,-13 10-1 0 0,-1 0 1 0 0,1 0-1 0 0,-1 0 1 0 0,1 1-1 0 0,0-1 0 0 0,0 1 1 0 0,0 1-1 0 0,-1-1 1 0 0,1 1-1 0 0,0 0 1 0 0,0 0-1 0 0,0 1 0 0 0,0 0 1 0 0,0 0-1 0 0,-1 0 1 0 0,1 1-1 0 0,0 0 1 0 0,-1 0-1 0 0,1 0 0 0 0,-1 1 1 0 0,0-1-1 0 0,0 2 1 0 0,0-1-1 0 0,0 0 0 0 0,0 1 1 0 0,-1 0-1 0 0,0 0 1 0 0,0 0-1 0 0,0 0 1 0 0,0 1-1 0 0,0 0 0 0 0,-1-1 1 0 0,0 1-1 0 0,0 1 1 0 0,0-1-1 0 0,-1 0 1 0 0,0 1-1 0 0,0-1 0 0 0,0 1 1 0 0,-1 0-1 0 0,1-1 1 0 0,-1 1-1 0 0,-1 0 0 0 0,1 0 1 0 0,-1 0-1 0 0,0 0 1 0 0,0 0-1 0 0,-2 6 1 0 0,0 0 1 0 0,-1 1 0 0 0,0-2 0 0 0,-1 1 0 0 0,0 0 1 0 0,0-1-1 0 0,-2 1 0 0 0,-6 11 0 0 0,8-18 2 0 0,1 0 0 0 0,0 0-1 0 0,-1-1 1 0 0,0 1 0 0 0,0-1-1 0 0,-1 0 1 0 0,1 0 0 0 0,-1 0-1 0 0,0-1 1 0 0,0 1 0 0 0,0-1-1 0 0,0 0 1 0 0,0-1 0 0 0,-1 1-1 0 0,1-1 1 0 0,-7 2 0 0 0,7-3 2 0 0,0 1 1 0 0,-1-1 0 0 0,1 0 0 0 0,0 0 0 0 0,0-1-1 0 0,0 1 1 0 0,-1-1 0 0 0,1-1 0 0 0,0 1 0 0 0,0-1-1 0 0,-1 1 1 0 0,1-1 0 0 0,0-1 0 0 0,0 1 0 0 0,0-1-1 0 0,0 0 1 0 0,0 0 0 0 0,1 0 0 0 0,-1-1 0 0 0,1 0-1 0 0,-1 0 1 0 0,1 0 0 0 0,0 0 0 0 0,0-1 0 0 0,0 1-1 0 0,1-1 1 0 0,-1 0 0 0 0,1 0 0 0 0,0-1 0 0 0,0 1 0 0 0,0 0-1 0 0,1-1 1 0 0,-3-7 0 0 0,3 8-5 0 0,0-1 0 0 0,1 0 0 0 0,0 0 0 0 0,0 1 0 0 0,0-1 1 0 0,0 0-1 0 0,1 0 0 0 0,0 0 0 0 0,0 0 0 0 0,1 1 0 0 0,-1-1 0 0 0,1 0 0 0 0,0 0 1 0 0,0 0-1 0 0,0 1 0 0 0,1-1 0 0 0,0 1 0 0 0,0-1 0 0 0,0 1 0 0 0,0-1 0 0 0,1 1 0 0 0,-1 0 1 0 0,6-6-1 0 0,-2 4-3 0 0,-1 0-1 0 0,1 0 1 0 0,0 0 0 0 0,0 1 0 0 0,1 0 0 0 0,-1 0 0 0 0,1 1 0 0 0,0-1-1 0 0,0 1 1 0 0,1 1 0 0 0,-1 0 0 0 0,16-5 0 0 0,-19 7 1 0 0,0 1 0 0 0,0 0 0 0 0,0-1-1 0 0,-1 1 1 0 0,1 1 0 0 0,0-1 0 0 0,0 0 0 0 0,0 1 0 0 0,-1 0 0 0 0,1 0 0 0 0,0 0 0 0 0,-1 0-1 0 0,1 1 1 0 0,-1-1 0 0 0,1 1 0 0 0,-1 0 0 0 0,0 0 0 0 0,0 0 0 0 0,0 1 0 0 0,0-1-1 0 0,0 1 1 0 0,0-1 0 0 0,-1 1 0 0 0,4 5 0 0 0,-3-5 1 0 0,0 1 0 0 0,-1 0 0 0 0,0 0 0 0 0,0 0 0 0 0,0 0 1 0 0,0 0-1 0 0,0 0 0 0 0,-1 0 0 0 0,0 0 0 0 0,0 1 0 0 0,0-1 0 0 0,0 0 0 0 0,-1 1 0 0 0,0-1 0 0 0,0 1 0 0 0,0-1 1 0 0,0 0-1 0 0,-1 1 0 0 0,1-1 0 0 0,-3 6 0 0 0,-1 1 2 0 0,0 0 0 0 0,-1 0 0 0 0,0 0 0 0 0,0-1 0 0 0,-2 0 0 0 0,1 0 0 0 0,-1 0 0 0 0,-11 11-1 0 0,14-17 3 0 0,0-1 0 0 0,0 1-1 0 0,-1-1 1 0 0,0 0 0 0 0,1 0-1 0 0,-1 0 1 0 0,0-1-1 0 0,0 0 1 0 0,-1 0 0 0 0,1 0-1 0 0,0 0 1 0 0,-1-1-1 0 0,1 0 1 0 0,-1 0 0 0 0,1 0-1 0 0,-1-1 1 0 0,0 0-1 0 0,1 0 1 0 0,-12-2 0 0 0,14 2 0 0 0,0-1 0 0 0,0 0 0 0 0,-1 0 1 0 0,1 0-1 0 0,0 0 0 0 0,0-1 0 0 0,0 1 0 0 0,0-1 1 0 0,0 1-1 0 0,1-1 0 0 0,-1 0 0 0 0,0 0 1 0 0,1-1-1 0 0,-1 1 0 0 0,1 0 0 0 0,0-1 1 0 0,0 0-1 0 0,0 1 0 0 0,0-1 0 0 0,0 0 1 0 0,1 0-1 0 0,-1 0 0 0 0,1 0 0 0 0,0 0 0 0 0,0 0 1 0 0,0 0-1 0 0,0-1 0 0 0,1 1 0 0 0,-1 0 1 0 0,1-1-1 0 0,0 1 0 0 0,0 0 0 0 0,0-1 1 0 0,1-3-1 0 0,-1 0-18 0 0,0-1 0 0 0,1 1 0 0 0,1 0 0 0 0,-1 0 0 0 0,1 0 0 0 0,0 0 0 0 0,1 0 0 0 0,0 0 0 0 0,0 0-1 0 0,0 1 1 0 0,1-1 0 0 0,0 1 0 0 0,0 0 0 0 0,0 1 0 0 0,7-7 0 0 0,-3 5-535 0 0,1 0 1 0 0,0 0-1 0 0,0 1 0 0 0,1 0 0 0 0,0 1 1 0 0,0 0-1 0 0,0 0 0 0 0,18-4 0 0 0,-21 7-802 0 0,0 1 0 0 0,0-1 0 0 0,0 2 0 0 0,0-1 0 0 0,0 1 0 0 0,0 0 0 0 0,0 0-1 0 0,14 3 1 0 0,-18-2 627 0 0,1 1-1 0 0,-1-1 0 0 0,1 1 1 0 0,-1 0-1 0 0,0-1 0 0 0,0 1 1 0 0,0 1-1 0 0,0-1 0 0 0,-1 0 1 0 0,1 1-1 0 0,0 0 1 0 0,-1-1-1 0 0,0 1 0 0 0,1 0 1 0 0,1 5-1 0 0,8 17-1595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56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242 334 416 0 0,'-11'-7'1526'0'0,"0"0"-1"0"0,0 0 1 0 0,0-1-1 0 0,-10-10 1 0 0,18 15-893 0 0,0 0 0 0 0,1 0 1 0 0,-1 0-1 0 0,0 0 0 0 0,1-1 0 0 0,0 1 1 0 0,0-1-1 0 0,0 0 0 0 0,0 1 0 0 0,0-1 1 0 0,1 0-1 0 0,0 0 0 0 0,0 0 0 0 0,0 0 1 0 0,0 0-1 0 0,0-6 0 0 0,1 9-510 0 0,0 0-1 0 0,0 0 0 0 0,0 0 1 0 0,0 0-1 0 0,1 0 1 0 0,-1-1-1 0 0,0 1 1 0 0,1 0-1 0 0,-1 0 1 0 0,0 0-1 0 0,1 0 1 0 0,-1 0-1 0 0,1 0 0 0 0,0 0 1 0 0,-1 0-1 0 0,1 0 1 0 0,0 0-1 0 0,-1 0 1 0 0,1 1-1 0 0,0-1 1 0 0,0 0-1 0 0,0 0 1 0 0,0 1-1 0 0,0-1 1 0 0,0 0-1 0 0,2 0 0 0 0,0 0-9 0 0,0 0 0 0 0,0 0 0 0 0,0 1 0 0 0,1-1-1 0 0,-1 1 1 0 0,0 0 0 0 0,1 0 0 0 0,-1 0 0 0 0,6 1 0 0 0,-1 0-77 0 0,0 1 0 0 0,0 0 1 0 0,0 0-1 0 0,0 1 1 0 0,0 0-1 0 0,0 0 0 0 0,7 5 1 0 0,-9-4-29 0 0,0 1-1 0 0,-1 0 1 0 0,0 0 0 0 0,0 0 0 0 0,0 0 0 0 0,0 1-1 0 0,5 9 1 0 0,-9-13 1 0 0,1 0-1 0 0,-1 0 0 0 0,0 0 1 0 0,0 1-1 0 0,0-1 1 0 0,0 0-1 0 0,0 1 0 0 0,-1-1 1 0 0,1 1-1 0 0,-1-1 1 0 0,0 0-1 0 0,1 1 1 0 0,-1-1-1 0 0,0 1 0 0 0,-1-1 1 0 0,1 1-1 0 0,0-1 1 0 0,-1 1-1 0 0,1-1 1 0 0,-1 1-1 0 0,0-1 0 0 0,0 0 1 0 0,0 0-1 0 0,0 1 1 0 0,-2 2-1 0 0,1-1 66 0 0,-1-1-1 0 0,0 1 1 0 0,-1-1 0 0 0,1 0-1 0 0,0 0 1 0 0,-1 0 0 0 0,0-1-1 0 0,0 1 1 0 0,1-1-1 0 0,-2 0 1 0 0,1 0 0 0 0,0 0-1 0 0,0 0 1 0 0,0-1 0 0 0,-1 0-1 0 0,1 0 1 0 0,-1 0-1 0 0,1 0 1 0 0,-1-1 0 0 0,1 0-1 0 0,-1 0 1 0 0,1 0 0 0 0,-1 0-1 0 0,-6-2 1 0 0,3 1 78 0 0,0-1 1 0 0,0-1 0 0 0,0 1-1 0 0,1-1 1 0 0,-1 0 0 0 0,1-1-1 0 0,0 0 1 0 0,0 0 0 0 0,0 0-1 0 0,1-1 1 0 0,-1 0 0 0 0,1-1-1 0 0,-6-6 1 0 0,6 6-60 0 0,0-1 0 0 0,1 1-1 0 0,0-1 1 0 0,1 0 0 0 0,-1 0 0 0 0,1 0 0 0 0,0-1 0 0 0,1 0 0 0 0,0 1-1 0 0,0-1 1 0 0,1-1 0 0 0,0 1 0 0 0,0 0 0 0 0,1 0 0 0 0,0-1-1 0 0,1 1 1 0 0,0 0 0 0 0,0-1 0 0 0,0 1 0 0 0,1 0 0 0 0,1-1 0 0 0,2-10-1 0 0,-1 12-78 0 0,0 0 0 0 0,0 0 1 0 0,1 0-1 0 0,0 1 0 0 0,0 0 0 0 0,1 0 0 0 0,-1 0 0 0 0,1 0 0 0 0,0 1 0 0 0,1 0 0 0 0,0 0 0 0 0,-1 0 0 0 0,2 1 0 0 0,-1 0 0 0 0,7-4 0 0 0,-10 6-16 0 0,1 0 1 0 0,-1 1-1 0 0,0-1 1 0 0,1 1-1 0 0,-1 0 0 0 0,1 0 1 0 0,-1 0-1 0 0,1 1 1 0 0,-1-1-1 0 0,1 1 0 0 0,0 0 1 0 0,-1 0-1 0 0,1 0 1 0 0,0 0-1 0 0,-1 1 0 0 0,1-1 1 0 0,0 1-1 0 0,-1 0 1 0 0,1 0-1 0 0,-1 0 0 0 0,0 1 1 0 0,1-1-1 0 0,-1 1 1 0 0,0 0-1 0 0,0 0 1 0 0,0 0-1 0 0,0 0 0 0 0,0 0 1 0 0,0 1-1 0 0,-1-1 1 0 0,1 1-1 0 0,2 4 0 0 0,0 0 2 0 0,0 1 1 0 0,0-1-1 0 0,-1 1 0 0 0,-1 0 0 0 0,1 0 0 0 0,-1 1 0 0 0,0-1 0 0 0,-1 1 0 0 0,0-1 0 0 0,-1 1 0 0 0,0 0 0 0 0,0 0 0 0 0,0-1 0 0 0,-1 1 1 0 0,-1 0-1 0 0,-2 14 0 0 0,2-17 2 0 0,0-1 0 0 0,0 0 0 0 0,-1 0 0 0 0,0 0 0 0 0,0 0 0 0 0,0 0 0 0 0,0-1 0 0 0,-1 1 0 0 0,0 0 0 0 0,0-1 0 0 0,0 0 0 0 0,-1 0 0 0 0,1 0 0 0 0,-1 0 0 0 0,0-1 0 0 0,0 1 0 0 0,0-1 0 0 0,-1 0 0 0 0,1 0 0 0 0,-1-1 0 0 0,0 1 0 0 0,0-1 0 0 0,0 0 0 0 0,0 0 0 0 0,0-1 0 0 0,0 1 0 0 0,0-1 0 0 0,0 0 0 0 0,-8 0 0 0 0,6 0 3 0 0,0-1 0 0 0,0 0 0 0 0,0-1 0 0 0,0 1-1 0 0,0-1 1 0 0,0-1 0 0 0,0 1 0 0 0,-11-5-1 0 0,12 4 4 0 0,0-1-1 0 0,0 0 0 0 0,0 0 1 0 0,0 0-1 0 0,1-1 0 0 0,0 0 1 0 0,0 0-1 0 0,0 0 0 0 0,0 0 0 0 0,0-1 1 0 0,1 0-1 0 0,0 0 0 0 0,0 0 1 0 0,0 0-1 0 0,1-1 0 0 0,0 0 1 0 0,0 1-1 0 0,0-1 0 0 0,1 0 1 0 0,0 0-1 0 0,0-1 0 0 0,0 1 1 0 0,1 0-1 0 0,0-1 0 0 0,0 1 0 0 0,1-1 1 0 0,-1 1-1 0 0,2-1 0 0 0,-1 1 1 0 0,1-1-1 0 0,-1 1 0 0 0,2 0 1 0 0,-1-1-1 0 0,1 1 0 0 0,0 0 1 0 0,0 0-1 0 0,1 0 0 0 0,0 0 1 0 0,0 0-1 0 0,0 1 0 0 0,7-9 0 0 0,-5 8-7 0 0,1 0 0 0 0,0 0 0 0 0,1 1 0 0 0,-1-1 0 0 0,1 2 0 0 0,0-1 0 0 0,0 1 0 0 0,1 0 0 0 0,-1 0 0 0 0,1 1-1 0 0,0 0 1 0 0,0 0 0 0 0,0 1 0 0 0,0 0 0 0 0,1 0 0 0 0,-1 1 0 0 0,0 0 0 0 0,1 1 0 0 0,-1 0 0 0 0,1 0-1 0 0,-1 1 1 0 0,0 0 0 0 0,10 2 0 0 0,-11-2-1 0 0,-1 1 0 0 0,0 0 0 0 0,0 0 0 0 0,0 0 0 0 0,0 0-1 0 0,0 1 1 0 0,0 0 0 0 0,-1 0 0 0 0,1 1 0 0 0,-1 0 0 0 0,0 0 0 0 0,0 0 0 0 0,0 0-1 0 0,-1 1 1 0 0,1 0 0 0 0,-1 0 0 0 0,-1 0 0 0 0,1 0 0 0 0,0 0 0 0 0,-1 1-1 0 0,0 0 1 0 0,-1 0 0 0 0,1 0 0 0 0,-1 0 0 0 0,0 0 0 0 0,-1 0 0 0 0,1 0 0 0 0,-1 1-1 0 0,0-1 1 0 0,-1 10 0 0 0,1-10 4 0 0,-2 0-1 0 0,1 0 1 0 0,0 0 0 0 0,-1 0-1 0 0,0 0 1 0 0,-1 0 0 0 0,1 0-1 0 0,-1-1 1 0 0,0 1-1 0 0,0 0 1 0 0,-1-1 0 0 0,0 0-1 0 0,0 0 1 0 0,0 1 0 0 0,-1-2-1 0 0,1 1 1 0 0,-1 0 0 0 0,0-1-1 0 0,-1 0 1 0 0,1 0-1 0 0,-1 0 1 0 0,1 0 0 0 0,-1-1-1 0 0,0 0 1 0 0,-1 0 0 0 0,1 0-1 0 0,0 0 1 0 0,-1-1 0 0 0,0 0-1 0 0,1 0 1 0 0,-1-1-1 0 0,0 0 1 0 0,0 0 0 0 0,0 0-1 0 0,0 0 1 0 0,0-1 0 0 0,0 0-1 0 0,0-1 1 0 0,0 1 0 0 0,0-1-1 0 0,-9-2 1 0 0,11 1-1 0 0,0 1 1 0 0,0-1-1 0 0,1 1 1 0 0,-1-1-1 0 0,0 0 1 0 0,1-1 0 0 0,-1 1-1 0 0,1-1 1 0 0,0 1-1 0 0,-1-1 1 0 0,1 0-1 0 0,1 0 1 0 0,-1-1-1 0 0,0 1 1 0 0,1 0-1 0 0,0-1 1 0 0,0 0-1 0 0,0 1 1 0 0,0-1-1 0 0,0 0 1 0 0,1 0 0 0 0,-1 0-1 0 0,1 0 1 0 0,0 0-1 0 0,1 0 1 0 0,-1-1-1 0 0,1 1 1 0 0,0 0-1 0 0,0-8 1 0 0,1 8-6 0 0,1-1 0 0 0,0 1 0 0 0,0 0 0 0 0,0-1 0 0 0,0 1 0 0 0,1 0 0 0 0,0 0 0 0 0,0 1 0 0 0,0-1 0 0 0,0 0 0 0 0,0 1 0 0 0,1 0 0 0 0,-1 0 0 0 0,1 0 0 0 0,0 0-1 0 0,5-2 1 0 0,-6 3 1 0 0,0 1 0 0 0,-1-1 0 0 0,1 1 0 0 0,0 0 0 0 0,0 0 0 0 0,0 1 0 0 0,0-1 0 0 0,0 0 0 0 0,1 1 0 0 0,-1 0 0 0 0,0 0 0 0 0,0 0 0 0 0,0 0 0 0 0,0 0 0 0 0,0 1 0 0 0,0-1 0 0 0,0 1 0 0 0,0 0 0 0 0,0 0-1 0 0,0 0 1 0 0,0 0 0 0 0,0 0 0 0 0,0 1 0 0 0,0-1 0 0 0,-1 1 0 0 0,5 3 0 0 0,-6-3 3 0 0,1 0-1 0 0,-1-1 0 0 0,0 1 1 0 0,0 0-1 0 0,0 0 1 0 0,0 0-1 0 0,0 0 1 0 0,-1 0-1 0 0,1 0 1 0 0,0 0-1 0 0,-1 0 1 0 0,0 0-1 0 0,1 0 0 0 0,-1 0 1 0 0,0 1-1 0 0,0-1 1 0 0,0 0-1 0 0,0 0 1 0 0,-1 0-1 0 0,1 0 1 0 0,0 0-1 0 0,-1 0 0 0 0,0 0 1 0 0,1 0-1 0 0,-1 0 1 0 0,0 0-1 0 0,0 0 1 0 0,0 0-1 0 0,0 0 1 0 0,-1-1-1 0 0,1 1 0 0 0,-2 2 1 0 0,1-2-3 0 0,1 0 1 0 0,0 0 0 0 0,0 0-1 0 0,-1-1 1 0 0,1 1-1 0 0,-1 0 1 0 0,0-1-1 0 0,1 1 1 0 0,-1-1-1 0 0,0 0 1 0 0,0 1 0 0 0,0-1-1 0 0,0 0 1 0 0,0 0-1 0 0,0 0 1 0 0,0-1-1 0 0,0 1 1 0 0,-1 0-1 0 0,1-1 1 0 0,0 1 0 0 0,0-1-1 0 0,-1 0 1 0 0,1 0-1 0 0,0 0 1 0 0,0 0-1 0 0,-1 0 1 0 0,1 0-1 0 0,0-1 1 0 0,0 1 0 0 0,-4-2-1 0 0,6 2-48 0 0,-1-1-1 0 0,1 1 1 0 0,-1-1-1 0 0,1 1 1 0 0,0-1-1 0 0,0 1 1 0 0,-1-1-1 0 0,1 0 1 0 0,0 1-1 0 0,0-1 1 0 0,0 1-1 0 0,0-1 1 0 0,-1 1-1 0 0,1-1 1 0 0,0 0-1 0 0,0 1 1 0 0,0-1-1 0 0,0 1 1 0 0,0-1 0 0 0,1 0-1 0 0,-1 1 1 0 0,0-1-1 0 0,0 1 1 0 0,0-1-1 0 0,0 1 1 0 0,1-1-1 0 0,-1 0 1 0 0,0 1-1 0 0,0-1 1 0 0,1 1-1 0 0,-1-1 1 0 0,1 1-1 0 0,-1 0 1 0 0,0-1-1 0 0,1 1 1 0 0,-1-1-1 0 0,1 1 1 0 0,-1 0-1 0 0,1-1 1 0 0,-1 1-1 0 0,1 0 1 0 0,-1-1-1 0 0,1 1 1 0 0,20-16-2729 0 0,76-33-13310 0 0,-28 22 9316 0 0,-31 11 4733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56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658 75 80 0 0,'51'-32'5912'0'0,"-7"-7"5656"0"0,-44 40-11513 0 0,-1-1 0 0 0,1 0 1 0 0,0 0-1 0 0,0 0 0 0 0,0 0 1 0 0,0 0-1 0 0,0 0 0 0 0,0 0 1 0 0,-1 0-1 0 0,1 0 0 0 0,0 0 1 0 0,0 0-1 0 0,0 0 0 0 0,0 0 1 0 0,0 0-1 0 0,0 0 0 0 0,-1 0 1 0 0,1 0-1 0 0,0 0 0 0 0,0 0 1 0 0,0 0-1 0 0,0 0 0 0 0,0 0 1 0 0,0 0-1 0 0,-1 0 0 0 0,1 0 1 0 0,0 0-1 0 0,0 0 0 0 0,0 0 1 0 0,0 0-1 0 0,0-1 0 0 0,0 1 1 0 0,0 0-1 0 0,-1 0 1 0 0,1 0-1 0 0,0 0 0 0 0,0 0 1 0 0,0 0-1 0 0,0 0 0 0 0,0 0 1 0 0,0-1-1 0 0,0 1 0 0 0,0 0 1 0 0,0 0-1 0 0,0 0 0 0 0,0 0 1 0 0,0 0-1 0 0,0 0 0 0 0,0-1 1 0 0,0 1-1 0 0,0 0 0 0 0,0 0 1 0 0,0 0-1 0 0,0 0 0 0 0,0 0 1 0 0,0 0-1 0 0,0-1 0 0 0,0 1 1 0 0,0 0-1 0 0,0 0 0 0 0,0 0 1 0 0,0 0-1 0 0,0 0 0 0 0,-15 5 1478 0 0,-178 118 1157 0 0,107-57-2720 0 0,3 3 1 0 0,3 3-1 0 0,-77 91 1 0 0,138-140-438 0 0,-25 27-1852 0 0,12-25-2931 0 0,31-25 4962 0 0,0 1-1 0 0,1 0 0 0 0,-1-1 1 0 0,0 1-1 0 0,0-1 0 0 0,0 1 1 0 0,0-1-1 0 0,1 0 0 0 0,-1 1 1 0 0,0-1-1 0 0,0 0 0 0 0,0 0 1 0 0,0 0-1 0 0,0 0 0 0 0,0 1 1 0 0,0-1-1 0 0,0 0 0 0 0,0-1 1 0 0,0 1-1 0 0,0 0 0 0 0,0 0 1 0 0,0 0-1 0 0,0 0 0 0 0,0-1 0 0 0,1 1 1 0 0,-1-1-1 0 0,0 1 0 0 0,0 0 1 0 0,0-1-1 0 0,0 1 0 0 0,1-1 1 0 0,-1 0-1 0 0,0 1 0 0 0,0-1 1 0 0,1 0-1 0 0,-1 1 0 0 0,1-1 1 0 0,-1 0-1 0 0,0 0 0 0 0,1 0 1 0 0,-1-1-1 0 0,-3-17-2138 0 0,4 2 860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57.2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1 253 640 0 0,'4'-120'5240'0'0,"1"-5"7283"0"0,-5 125-12452 0 0,0 0 0 0 0,0 0 0 0 0,0-1 0 0 0,0 1 0 0 0,0 0 0 0 0,0-1 0 0 0,0 1 0 0 0,0 0 0 0 0,0 0 0 0 0,0-1 0 0 0,0 1 0 0 0,0 0 0 0 0,0 0 0 0 0,0-1 0 0 0,0 1 0 0 0,1 0 0 0 0,-1 0 0 0 0,0-1 0 0 0,0 1 0 0 0,0 0 0 0 0,0 0 0 0 0,0-1 0 0 0,1 1 0 0 0,-1 0 0 0 0,0 0 0 0 0,0 0 0 0 0,0-1 0 0 0,1 1 0 0 0,-1 0 0 0 0,0 0 0 0 0,0 0 0 0 0,1 0 0 0 0,-1 0 0 0 0,0 0 0 0 0,0-1 0 0 0,1 1 0 0 0,-1 0 0 0 0,13 6 1418 0 0,18 21-470 0 0,-22-18-702 0 0,122 104 1175 0 0,93 75-1040 0 0,-78-63-748 0 0,-59-36-5123 0 0,-60-52-839 0 0,-2-3-5350 0 0,-17-29 9979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57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366 350 1084 0 0,'98'-89'6072'0'0,"-31"32"1673"0"0,-75 62-3209 0 0,-20 16-2471 0 0,-33 29-1 0 0,-36 42-1414 0 0,50-50-559 0 0,-51 61 0 0 0,73-72-279 0 0,-63 76-107 0 0,27-37-4657 0 0,43-44-2369 0 0,25-41-2594 0 0,-5 9 8380 0 0</inkml:trace>
  <inkml:trace contextRef="#ctx0" brushRef="#br0" timeOffset="1">115 312 168 0 0,'5'-21'1086'0'0,"-2"0"-1"0"0,0 0 1 0 0,-1 0 0 0 0,-1 0 0 0 0,0 0-1 0 0,-5-31 1 0 0,-6-45 6338 0 0,7 68-4184 0 0,3 22-1253 0 0,3 15 665 0 0,7 14-2274 0 0,0 0 0 0 0,2 0 1 0 0,0-1-1 0 0,1-1 0 0 0,21 25 0 0 0,-18-24-248 0 0,49 63-398 0 0,4-4 1 0 0,93 86-1 0 0,-70-69-4660 0 0,-75-76 329 0 0,-1 1-1 0 0,25 44 1 0 0,-33-49 1930 0 0,-6-6 529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23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203 344 472 0 0,'5'-18'3326'0'0,"-5"18"-3173"0"0,0-1 0 0 0,1 0 0 0 0,-1 1 0 0 0,0-1 0 0 0,0 1 0 0 0,1-1 1 0 0,-1 0-1 0 0,0 1 0 0 0,0-1 0 0 0,0 1 0 0 0,0-1 0 0 0,0 0 0 0 0,0 1 0 0 0,0-1 0 0 0,0 0 0 0 0,0 1 1 0 0,0-1-1 0 0,0 0 0 0 0,0 1 0 0 0,0-1 0 0 0,-1 0 0 0 0,1 1 0 0 0,0-1 0 0 0,0 1 0 0 0,-1-1 0 0 0,1 1 1 0 0,0-1-1 0 0,-1 0 0 0 0,1 1 0 0 0,-1-1 0 0 0,1 1 0 0 0,-1-1 0 0 0,-7-14 3899 0 0,8 14-3881 0 0,-1 0 0 0 0,1 0-1 0 0,-1 0 1 0 0,1-1 0 0 0,-1 1 0 0 0,1 0-1 0 0,-1 0 1 0 0,1 0 0 0 0,-1 0 0 0 0,0 1-1 0 0,0-1 1 0 0,1 0 0 0 0,-1 0 0 0 0,0 0-1 0 0,0 0 1 0 0,-2 0 0 0 0,-5-4 922 0 0,4 2-847 0 0,0 1 1 0 0,1 0-1 0 0,-1 0 0 0 0,0 1 1 0 0,0-1-1 0 0,0 1 1 0 0,0 0-1 0 0,0 0 1 0 0,-1 0-1 0 0,1 0 1 0 0,0 1-1 0 0,0 0 0 0 0,-5 0 1 0 0,4 0-188 0 0,0-1 0 0 0,1 2 0 0 0,-1-1 0 0 0,0 1 0 0 0,1-1 0 0 0,-1 1 0 0 0,1 1 0 0 0,-1-1 0 0 0,1 0 0 0 0,0 1 1 0 0,-1 0-1 0 0,1 0 0 0 0,0 1 0 0 0,0-1 0 0 0,0 1 0 0 0,1-1 0 0 0,-1 1 0 0 0,1 1 0 0 0,-1-1 0 0 0,1 0 0 0 0,0 1 0 0 0,0-1 0 0 0,1 1 0 0 0,-1 0 0 0 0,1 0 0 0 0,0 0 1 0 0,0 0-1 0 0,0 1 0 0 0,0-1 0 0 0,1 1 0 0 0,-1-1 0 0 0,1 1 0 0 0,1-1 0 0 0,-1 1 0 0 0,0 4 0 0 0,2-2-14 0 0,-1 0-1 0 0,1 1 1 0 0,1-1-1 0 0,-1 0 1 0 0,1 0-1 0 0,1 0 1 0 0,-1-1-1 0 0,1 1 1 0 0,0 0-1 0 0,1-1 1 0 0,-1 0-1 0 0,1 0 1 0 0,1 0-1 0 0,-1 0 1 0 0,9 7-1 0 0,-11-10-27 0 0,0-1 0 0 0,1 0 1 0 0,0 0-1 0 0,0 1 0 0 0,0-2 0 0 0,0 1 0 0 0,0 0 0 0 0,0-1 0 0 0,0 1 1 0 0,0-1-1 0 0,0 0 0 0 0,1 0 0 0 0,-1 0 0 0 0,1-1 0 0 0,-1 1 0 0 0,0-1 1 0 0,1 0-1 0 0,-1 0 0 0 0,1 0 0 0 0,-1 0 0 0 0,1 0 0 0 0,-1-1 0 0 0,1 0 1 0 0,-1 0-1 0 0,0 0 0 0 0,0 0 0 0 0,1 0 0 0 0,-1 0 0 0 0,0-1 0 0 0,0 0 1 0 0,0 0-1 0 0,0 0 0 0 0,-1 0 0 0 0,6-4 0 0 0,-3 1-15 0 0,1-1 1 0 0,-1 0-1 0 0,-1-1 0 0 0,1 1 0 0 0,-1-1 0 0 0,0 1 0 0 0,0-1 0 0 0,-1 0 1 0 0,0-1-1 0 0,0 1 0 0 0,-1-1 0 0 0,1 1 0 0 0,-2-1 0 0 0,2-13 1 0 0,0-14 15 0 0,-1 1 0 0 0,-3-39 0 0 0,0 20-3 0 0,1 17 34 0 0,0-52 109 0 0,0 60 0 0 0,0 22-48 0 0,0 8 25 0 0,-10 112 81 0 0,10 151 463 0 0,19-163 296 0 0,-19-101-992 0 0,0 0-1 0 0,1 1 0 0 0,-1-1 1 0 0,0 0-1 0 0,1 0 1 0 0,-1 1-1 0 0,1-1 0 0 0,-1 0 1 0 0,1 0-1 0 0,-1 0 0 0 0,1 1 1 0 0,0-1-1 0 0,0 0 0 0 0,-1 0 1 0 0,1 0-1 0 0,0 0 0 0 0,0 0 1 0 0,0-1-1 0 0,0 1 1 0 0,0 0-1 0 0,0 0 0 0 0,0-1 1 0 0,1 1-1 0 0,-1 0 0 0 0,0-1 1 0 0,0 1-1 0 0,0-1 0 0 0,1 0 1 0 0,-1 1-1 0 0,0-1 0 0 0,1 0 1 0 0,-1 0-1 0 0,0 0 1 0 0,0 0-1 0 0,1 0 0 0 0,-1 0 1 0 0,0 0-1 0 0,2 0 0 0 0,8-4-3851 0 0,-2-2-3341 0 0,-4-3 562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42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60 108 0 0,'5'-1'1581'0'0,"0"-1"0"0"0,0 1 0 0 0,0 0 0 0 0,0 1 0 0 0,-1-1 0 0 0,1 1 0 0 0,0 0 0 0 0,10 1-1 0 0,-3-1-1325 0 0,-10 0 149 0 0,6 11 750 0 0,-8-7 2185 0 0,-1-3-3219 0 0,0-1 0 0 0,0 1 0 0 0,0-1 0 0 0,0 1 0 0 0,0-1 0 0 0,0 0 0 0 0,0 1-1 0 0,0-1 1 0 0,0 0 0 0 0,0 0 0 0 0,0 0 0 0 0,0 0 0 0 0,0 0 0 0 0,0 0 0 0 0,-1 0-1 0 0,1 0 1 0 0,0 0 0 0 0,0-1 0 0 0,0 1 0 0 0,0 0 0 0 0,0-1 0 0 0,0 1 0 0 0,0-1-1 0 0,0 1 1 0 0,0-1 0 0 0,1 1 0 0 0,-1-1 0 0 0,0 0 0 0 0,0 1 0 0 0,0-1 0 0 0,1 0-1 0 0,-1 0 1 0 0,0 1 0 0 0,1-1 0 0 0,-1 0 0 0 0,0 0 0 0 0,1 0 0 0 0,-1 0 0 0 0,1 0-1 0 0,0 0 1 0 0,-1 0 0 0 0,1 0 0 0 0,0 0 0 0 0,-1 0 0 0 0,1 0 0 0 0,0 0-1 0 0,0 0 1 0 0,0-1 0 0 0,0 1 0 0 0,0 0 0 0 0,0 0 0 0 0,1-2 0 0 0,-1 3-115 0 0,0-1 1 0 0,0 0 0 0 0,0 1-1 0 0,0-1 1 0 0,1 0 0 0 0,-1 1-1 0 0,0-1 1 0 0,0 0 0 0 0,0 1-1 0 0,1-1 1 0 0,-1 1 0 0 0,0-1-1 0 0,1 1 1 0 0,-1-1 0 0 0,1 1-1 0 0,-1-1 1 0 0,1 1 0 0 0,-1-1-1 0 0,1 1 1 0 0,-1-1 0 0 0,1 1-1 0 0,-1 0 1 0 0,1-1-1 0 0,-1 1 1 0 0,1 0 0 0 0,0-1-1 0 0,-1 1 1 0 0,1 0 0 0 0,-1 0-1 0 0,1 0 1 0 0,0 0 0 0 0,-1-1-1 0 0,1 1 1 0 0,0 0 0 0 0,-1 0-1 0 0,1 0 1 0 0,0 0 0 0 0,-1 1-1 0 0,1-1 1 0 0,0 0 0 0 0,-1 0-1 0 0,1 0 1 0 0,0 0 0 0 0,-1 1-1 0 0,1-1 1 0 0,-1 0 0 0 0,1 1-1 0 0,0-1 1 0 0,0 1-7 0 0,1-1 0 0 0,-1 1 0 0 0,1-1-1 0 0,-1 1 1 0 0,0-1 0 0 0,0 1 0 0 0,1 0 0 0 0,-1 0 0 0 0,0 0 0 0 0,0 0 0 0 0,0 0 0 0 0,0 0 0 0 0,0 0-1 0 0,0 0 1 0 0,0 0 0 0 0,0 0 0 0 0,-1 0 0 0 0,1 1 0 0 0,0-1 0 0 0,-1 0 0 0 0,1 1 0 0 0,-1-1-1 0 0,1 2 1 0 0,-1-1 10 0 0,0 1-1 0 0,0-1 0 0 0,0 0 0 0 0,0 1 1 0 0,0-1-1 0 0,-1 0 0 0 0,1 0 0 0 0,-1 1 1 0 0,0-1-1 0 0,0 0 0 0 0,0 0 0 0 0,0 0 0 0 0,0 0 1 0 0,0 0-1 0 0,0 0 0 0 0,-1 0 0 0 0,1 0 1 0 0,-1 0-1 0 0,1-1 0 0 0,-1 1 0 0 0,0 0 1 0 0,1-1-1 0 0,-1 0 0 0 0,0 1 0 0 0,0-1 1 0 0,0 0-1 0 0,0 0 0 0 0,-1 0 0 0 0,1 0 0 0 0,0 0 1 0 0,0-1-1 0 0,0 1 0 0 0,-5 0 0 0 0,6-1 16 0 0,-1 0-1 0 0,1 1 0 0 0,0-1 0 0 0,0 0 0 0 0,-1 0 1 0 0,1 0-1 0 0,0 0 0 0 0,0-1 0 0 0,-1 1 1 0 0,1 0-1 0 0,0 0 0 0 0,0-1 0 0 0,-1 1 0 0 0,1-1 1 0 0,0 1-1 0 0,0-1 0 0 0,0 1 0 0 0,0-1 0 0 0,0 0 1 0 0,0 1-1 0 0,0-1 0 0 0,0 0 0 0 0,0 0 0 0 0,0 0 1 0 0,0 0-1 0 0,0 0 0 0 0,0 0 0 0 0,1 0 1 0 0,-1 0-1 0 0,0 0 0 0 0,1 0 0 0 0,-1-1 0 0 0,1 1 1 0 0,0 0-1 0 0,-1 0 0 0 0,1 0 0 0 0,0-1 0 0 0,-1 1 1 0 0,1 0-1 0 0,0-1 0 0 0,0 1 0 0 0,0 0 0 0 0,0 0 1 0 0,1-1-1 0 0,-1 1 0 0 0,0 0 0 0 0,0 0 1 0 0,1-1-1 0 0,-1 1 0 0 0,1 0 0 0 0,-1 0 0 0 0,1 0 1 0 0,-1 0-1 0 0,1-1 0 0 0,0 1 0 0 0,-1 0 0 0 0,1 0 1 0 0,2-1-1 0 0,-3 1-22 0 0,1-1 0 0 0,0 1 1 0 0,0 0-1 0 0,1 0 0 0 0,-1 0 0 0 0,0 0 1 0 0,0 0-1 0 0,0 0 0 0 0,1 0 0 0 0,-1 0 1 0 0,0 1-1 0 0,1-1 0 0 0,-1 0 0 0 0,1 1 1 0 0,-1-1-1 0 0,1 1 0 0 0,-1 0 0 0 0,1-1 1 0 0,-1 1-1 0 0,1 0 0 0 0,0 0 0 0 0,-1 0 1 0 0,1 0-1 0 0,-1 0 0 0 0,1 0 0 0 0,-1 0 1 0 0,1 1-1 0 0,-1-1 0 0 0,1 1 0 0 0,-1-1 1 0 0,1 1-1 0 0,-1-1 0 0 0,1 1 0 0 0,-1 0 1 0 0,2 1-1 0 0,-1 0-1 0 0,0-1 1 0 0,0 1-1 0 0,0 0 0 0 0,0 0 1 0 0,-1 0-1 0 0,1 0 0 0 0,-1 0 1 0 0,1 0-1 0 0,-1 0 0 0 0,0 1 1 0 0,0-1-1 0 0,0 0 0 0 0,0 1 1 0 0,0-1-1 0 0,0 1 1 0 0,-1-1-1 0 0,1 5 0 0 0,-1-6 7 0 0,1-1 0 0 0,-1 1-1 0 0,0-1 1 0 0,0 0 0 0 0,0 1-1 0 0,0-1 1 0 0,0 0 0 0 0,0 1 0 0 0,0-1-1 0 0,0 1 1 0 0,0-1 0 0 0,0 0-1 0 0,0 1 1 0 0,0-1 0 0 0,0 0-1 0 0,0 1 1 0 0,-1-1 0 0 0,1 0-1 0 0,0 1 1 0 0,0-1 0 0 0,0 1 0 0 0,0-1-1 0 0,-1 0 1 0 0,1 0 0 0 0,0 1-1 0 0,0-1 1 0 0,-1 0 0 0 0,1 1-1 0 0,0-1 1 0 0,-1 0 0 0 0,1 0 0 0 0,0 0-1 0 0,-1 1 1 0 0,1-1 0 0 0,0 0-1 0 0,-1 0 1 0 0,1 0 0 0 0,0 0-1 0 0,-1 0 1 0 0,1 1 0 0 0,0-1 0 0 0,-1 0-1 0 0,1 0 1 0 0,-1 0 0 0 0,1 0-1 0 0,0 0 1 0 0,-1 0 0 0 0,1 0-1 0 0,0 0 1 0 0,-1-1 0 0 0,1 1 0 0 0,-1 0-1 0 0,1 0 1 0 0,0 0 0 0 0,-1 0-1 0 0,1 0 1 0 0,0-1 0 0 0,-1 1-1 0 0,1 0 1 0 0,0 0 0 0 0,0 0 0 0 0,-1-1-1 0 0,-1 0 29 0 0,1 0-1 0 0,0-1 1 0 0,0 1-1 0 0,0 0 1 0 0,0-1-1 0 0,0 1 1 0 0,0 0 0 0 0,0-1-1 0 0,0 1 1 0 0,1-1-1 0 0,-1 1 1 0 0,0-1-1 0 0,1 0 1 0 0,-1 1-1 0 0,1-1 1 0 0,0 0-1 0 0,-1 1 1 0 0,1-3-1 0 0,0 1-2 0 0,1 0 0 0 0,-1 0 0 0 0,1 1 0 0 0,-1-1 0 0 0,1 0 0 0 0,0 1 0 0 0,0-1 0 0 0,0 0 0 0 0,0 1 0 0 0,1-1-1 0 0,-1 1 1 0 0,1 0 0 0 0,-1 0 0 0 0,1-1 0 0 0,0 1 0 0 0,0 0 0 0 0,0 0 0 0 0,0 0 0 0 0,0 1 0 0 0,0-1 0 0 0,1 1 0 0 0,-1-1-1 0 0,3-1 1 0 0,-3 3-32 0 0,0 1-1 0 0,-1-1 1 0 0,1 0-1 0 0,-1 0 1 0 0,1 1-1 0 0,-1-1 1 0 0,1 1 0 0 0,-1-1-1 0 0,1 1 1 0 0,-1-1-1 0 0,1 1 1 0 0,-1 0-1 0 0,0 0 1 0 0,1 0-1 0 0,-1 0 1 0 0,0 0-1 0 0,0 0 1 0 0,0 0-1 0 0,0 0 1 0 0,0 1-1 0 0,0-1 1 0 0,0 0-1 0 0,0 1 1 0 0,0-1-1 0 0,0 0 1 0 0,-1 1-1 0 0,1-1 1 0 0,-1 1-1 0 0,1-1 1 0 0,-1 1-1 0 0,0 0 1 0 0,1-1-1 0 0,-1 4 1 0 0,0-2 2 0 0,1-1 1 0 0,-1 1-1 0 0,0 0 0 0 0,0-1 0 0 0,-1 1 1 0 0,1 0-1 0 0,0-1 0 0 0,-1 1 1 0 0,0 0-1 0 0,0-1 0 0 0,0 1 1 0 0,0-1-1 0 0,0 1 0 0 0,0-1 0 0 0,0 0 1 0 0,-1 1-1 0 0,1-1 0 0 0,-4 3 1 0 0,1-1 6 0 0,3-2-3 0 0,-1-1 0 0 0,0 1 0 0 0,1 0-1 0 0,-1 0 1 0 0,0 0 0 0 0,0-1 0 0 0,0 1 0 0 0,0-1-1 0 0,-1 0 1 0 0,1 0 0 0 0,0 0 0 0 0,-1 0 0 0 0,1 0-1 0 0,0 0 1 0 0,-1 0 0 0 0,1-1 0 0 0,-1 1 0 0 0,1-1-1 0 0,-1 0 1 0 0,1 0 0 0 0,-1 0 0 0 0,1 0 0 0 0,-1 0-1 0 0,0 0 1 0 0,1-1 0 0 0,-1 1 0 0 0,1-1 0 0 0,0 0-1 0 0,-1 0 1 0 0,-2-1 0 0 0,3 0-42 0 0,-1 1-1 0 0,1-1 1 0 0,0 0-1 0 0,0 0 1 0 0,0 0 0 0 0,0 0-1 0 0,0 0 1 0 0,1-1-1 0 0,-1 1 1 0 0,1-1-1 0 0,-1 1 1 0 0,1-1 0 0 0,0 1-1 0 0,0-1 1 0 0,0 0-1 0 0,0 1 1 0 0,1-1-1 0 0,-1 0 1 0 0,1 0 0 0 0,0 0-1 0 0,-1 1 1 0 0,1-1-1 0 0,0 0 1 0 0,1 0-1 0 0,-1 0 1 0 0,1 0 0 0 0,-1 1-1 0 0,1-1 1 0 0,0 0-1 0 0,0 0 1 0 0,0 1-1 0 0,2-5 1 0 0,1-2-1885 0 0,9-17-8497 0 0,-12 25 9937 0 0,-1 1-1 0 0,1-1 0 0 0,0 0 1 0 0,-1 1-1 0 0,1-1 1 0 0,0 1-1 0 0,-1-1 1 0 0,1 1-1 0 0,0-1 1 0 0,0 1-1 0 0,-1-1 1 0 0,1 1-1 0 0,0 0 1 0 0,0-1-1 0 0,0 1 1 0 0,0 0-1 0 0,0 0 1 0 0,-1 0-1 0 0,1 0 0 0 0,0-1 1 0 0,0 1-1 0 0,0 1 1 0 0,0-1-1 0 0,0 0 1 0 0,0 0-1 0 0,0 0 1 0 0,0 1-1 0 0,9 3-1760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58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803 66 864 0 0,'18'-19'2667'0'0,"11"-16"5503"0"0,-29 35-8048 0 0,0-1 0 0 0,0 1 0 0 0,0 0 0 0 0,0-1 0 0 0,0 1 0 0 0,0-1-1 0 0,0 1 1 0 0,0-1 0 0 0,0 1 0 0 0,0 0 0 0 0,0-1 0 0 0,0 1 0 0 0,0-1 0 0 0,0 1 0 0 0,-1 0 0 0 0,1-1 0 0 0,0 1 0 0 0,0 0-1 0 0,0-1 1 0 0,-1 1 0 0 0,1 0 0 0 0,0-1 0 0 0,0 1 0 0 0,-1 0 0 0 0,1-1 0 0 0,0 1 0 0 0,-1 0 0 0 0,1 0 0 0 0,0-1 0 0 0,-1 1-1 0 0,1 0 1 0 0,0 0 0 0 0,-1 0 0 0 0,1 0 0 0 0,-1-1 0 0 0,1 1 0 0 0,0 0 0 0 0,-1 0 0 0 0,1 0 0 0 0,-1 0 0 0 0,1 0 0 0 0,0 0-1 0 0,-1 0 1 0 0,1 0 0 0 0,-1 0 0 0 0,1 0 0 0 0,0 0 0 0 0,-1 1 0 0 0,1-1 0 0 0,-1 0 0 0 0,-25 1 2510 0 0,9 4-1661 0 0,1 0 0 0 0,-1 1-1 0 0,-26 14 1 0 0,-90 62 270 0 0,100-60-951 0 0,-183 131 374 0 0,174-119-667 0 0,1 2 0 0 0,-66 77 0 0 0,96-100-220 0 0,-57 69-934 0 0,23-30-4703 0 0,24-95-12029 0 0,21 27 16538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58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1 272 444 0 0,'7'-40'2861'0'0,"-1"0"-1"0"0,0-70 0 0 0,-6 96-1928 0 0,-1 8-228 0 0,1 0 1 0 0,0 0 0 0 0,0 0 0 0 0,1 0 0 0 0,0 0 0 0 0,0 0 0 0 0,0 0 0 0 0,4-11 0 0 0,-4 17-600 0 0,-1-1 0 0 0,0 1 0 0 0,1 0 0 0 0,-1 0 0 0 0,0 0-1 0 0,1-1 1 0 0,-1 1 0 0 0,0 0 0 0 0,1 0 0 0 0,-1 0 0 0 0,1 0 0 0 0,-1-1 0 0 0,1 1 0 0 0,-1 0 0 0 0,0 0 0 0 0,1 0 0 0 0,-1 0 0 0 0,1 0 0 0 0,-1 0 0 0 0,1 0-1 0 0,-1 0 1 0 0,1 0 0 0 0,-1 1 0 0 0,0-1 0 0 0,1 0 0 0 0,-1 0 0 0 0,1 0 0 0 0,-1 0 0 0 0,0 1 0 0 0,1-1 0 0 0,-1 0 0 0 0,0 0 0 0 0,1 1 0 0 0,-1-1 0 0 0,1 1 0 0 0,14 11 356 0 0,-13-10-4 0 0,45 38 843 0 0,-3 3-1 0 0,43 52 1 0 0,-63-68-1118 0 0,124 133 243 0 0,4 5-1363 0 0,-56-51-5579 0 0,-38-37-6406 0 0,-48-61 10456 0 0,-1-4 553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58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802 47 672 0 0,'1'0'172'0'0,"0"0"0"0"0,-1-1 0 0 0,0 1-1 0 0,1 0 1 0 0,-1-1 0 0 0,1 1 0 0 0,-1-1 0 0 0,1 1-1 0 0,-1-1 1 0 0,0 1 0 0 0,1-1 0 0 0,-1 1 0 0 0,0-1 0 0 0,0 0-1 0 0,0 1 1 0 0,1-1 0 0 0,-1 1 0 0 0,0-1 0 0 0,0 0 0 0 0,0 1-1 0 0,0-1 1 0 0,0 1 0 0 0,0-1 0 0 0,0 0 0 0 0,0 1 0 0 0,0-1-1 0 0,0 1 1 0 0,0-1 0 0 0,0 0 0 0 0,-1 1 0 0 0,1-1-1 0 0,0 0 1 0 0,-21-6 5851 0 0,-33 11 1039 0 0,34 1-6091 0 0,0 2 0 0 0,0 0 0 0 0,1 1-1 0 0,0 1 1 0 0,-28 18 0 0 0,-86 68-485 0 0,74-51-216 0 0,-105 92-617 0 0,59-39-4587 0 0,67-60 547 0 0,9-18-1927 0 0,28-18 6066 0 0,0-1-1 0 0,0 1 1 0 0,0-1 0 0 0,0 1 0 0 0,0-1-1 0 0,0 0 1 0 0,0 0 0 0 0,0 1-1 0 0,0-1 1 0 0,0 0 0 0 0,0 0-1 0 0,0 0 1 0 0,-1 0 0 0 0,1 0 0 0 0,0 0-1 0 0,0-1 1 0 0,0 1 0 0 0,0 0-1 0 0,0 0 1 0 0,0-1 0 0 0,0 1-1 0 0,0 0 1 0 0,0-1 0 0 0,0 1 0 0 0,1-1-1 0 0,-1 0 1 0 0,-1 0 0 0 0,0-5-1614 0 0</inkml:trace>
  <inkml:trace contextRef="#ctx0" brushRef="#br0" timeOffset="1">0 238 140 0 0,'13'-97'4428'0'0,"-10"67"226"0"0,9-44 0 0 0,-10 62-3170 0 0,-2 11-1081 0 0,1-1-1 0 0,-1 0 0 0 0,0 0 0 0 0,1 1 1 0 0,-1-1-1 0 0,1 0 0 0 0,0 0 0 0 0,-1 1 0 0 0,1-1 1 0 0,0 1-1 0 0,0-1 0 0 0,2-1 0 0 0,-2 2-279 0 0,0 1 1 0 0,0 0-1 0 0,0 0 0 0 0,0 0 0 0 0,1-1 0 0 0,-1 1 0 0 0,0 1 0 0 0,0-1 1 0 0,0 0-1 0 0,0 0 0 0 0,1 0 0 0 0,-1 1 0 0 0,0-1 0 0 0,0 0 1 0 0,0 1-1 0 0,0-1 0 0 0,0 1 0 0 0,0-1 0 0 0,0 1 0 0 0,0 0 1 0 0,0-1-1 0 0,0 1 0 0 0,0 0 0 0 0,1 1 0 0 0,73 57 2042 0 0,107 107 0 0 0,-99-86-2190 0 0,-3-11-963 0 0,16 16-4236 0 0,-78-67 677 0 0,0 1 1 0 0,28 39-1 0 0,-45-56 4207 0 0,0 0 0 0 0,0 0 0 0 0,0 0-1 0 0,0 0 1 0 0,0 0 0 0 0,0 0 0 0 0,0 0 0 0 0,0 1 0 0 0,-1-1 0 0 0,1 0 0 0 0,-1 1 0 0 0,0-1 0 0 0,0 0 0 0 0,0 1 0 0 0,0-1 0 0 0,0 0 0 0 0,-1 3 0 0 0,-7 13-1508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59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911 5 912 0 0,'-7'-4'10179'0'0,"6"4"-9948"0"0,-17 7 3714 0 0,-16 13-650 0 0,-133 95 2509 0 0,3 7-4047 0 0,74-51-1627 0 0,-123 129 0 0 0,98-67-539 0 0,38-42-5314 0 0,71-85 4618 0 0,-6 6-9288 0 0,12-12 10174 0 0,-1-1 0 0 0,1 1-1 0 0,0 0 1 0 0,-1-1 0 0 0,1 1 0 0 0,-1-1 0 0 0,1 1 0 0 0,0 0-1 0 0,-1-1 1 0 0,1 1 0 0 0,0-1 0 0 0,-1 1 0 0 0,1-1 0 0 0,0 1 0 0 0,0-1-1 0 0,0 1 1 0 0,-1-1 0 0 0,1 0 0 0 0,0 1 0 0 0,0-1 0 0 0,0 1-1 0 0,0-1 1 0 0,0 1 0 0 0,0-1 0 0 0,0 1 0 0 0,0-1 0 0 0,0 0 0 0 0,0 1-1 0 0,0-1 1 0 0,0 1 0 0 0,1-1 0 0 0,-1 0 0 0 0,0-5-1198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59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0 250 1200 0 0,'4'-19'1828'0'0,"-1"0"0"0"0,-2-1 0 0 0,0-30 0 0 0,-1 32 672 0 0,1-1 0 0 0,0 0-1 0 0,6-28 1 0 0,-4 35-884 0 0,-3 10-1377 0 0,0 0 1 0 0,0 1 0 0 0,1-1-1 0 0,-1 1 1 0 0,0-1-1 0 0,1 1 1 0 0,-1-1 0 0 0,1 1-1 0 0,-1 0 1 0 0,1-1-1 0 0,0 1 1 0 0,0 0-1 0 0,0-1 1 0 0,-1 1 0 0 0,1 0-1 0 0,3-2 1 0 0,-2 3-158 0 0,0-1 0 0 0,0 1-1 0 0,1 1 1 0 0,-1-1 0 0 0,0 0 0 0 0,0 1 0 0 0,1-1 0 0 0,-1 1 0 0 0,0-1 0 0 0,0 1-1 0 0,0 0 1 0 0,0 0 0 0 0,0 0 0 0 0,0 0 0 0 0,0 1 0 0 0,2 1 0 0 0,110 67 131 0 0,-3 6-1 0 0,-3 4 1 0 0,176 170 0 0 0,-226-191-1150 0 0,20 17-3828 0 0,-56-58 1015 0 0,-18-17 2731 0 0,0 1 0 0 0,-1-1 0 0 0,1 0 0 0 0,0 0 0 0 0,-1 0 0 0 0,1 0 0 0 0,0-1 0 0 0,0 1 0 0 0,0-1 0 0 0,0 0 0 0 0,-1 0 0 0 0,1 0 0 0 0,0-1 0 0 0,8-1-1 0 0,5 1-573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6:59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620 145 1432 0 0,'11'-15'2177'0'0,"-1"0"-1"0"0,0-1 0 0 0,-1 1 1 0 0,-1-2-1 0 0,10-23 1 0 0,-18 39-2034 0 0,0 0 1 0 0,1 1 0 0 0,-1-1 0 0 0,0 0-1 0 0,0 0 1 0 0,0 0 0 0 0,0 1-1 0 0,0-1 1 0 0,0 0 0 0 0,0 0 0 0 0,0 0-1 0 0,0 1 1 0 0,0-1 0 0 0,0 0 0 0 0,0 0-1 0 0,0 0 1 0 0,-1 1 0 0 0,1-1-1 0 0,0 0 1 0 0,-1 0 0 0 0,1 1 0 0 0,0-1-1 0 0,-1 0 1 0 0,1 1 0 0 0,-1-1 0 0 0,1 0-1 0 0,-1 1 1 0 0,1-1 0 0 0,-1 1-1 0 0,0-1 1 0 0,1 1 0 0 0,-1-1 0 0 0,0 1-1 0 0,1-1 1 0 0,-1 1 0 0 0,0 0-1 0 0,0-1 1 0 0,1 1 0 0 0,-1 0 0 0 0,0 0-1 0 0,0-1 1 0 0,0 1 0 0 0,1 0 0 0 0,-1 0-1 0 0,0 0 1 0 0,-1 0 0 0 0,-34 4 2428 0 0,26 1-2301 0 0,-1 0 0 0 0,2 1 0 0 0,-1 0 0 0 0,1 1 0 0 0,0 0 0 0 0,0 0 0 0 0,-13 15 1 0 0,-7 5 12 0 0,-36 30-14 0 0,-110 129 1 0 0,41-6-3785 0 0,73-99-5805 0 0,60-79 8976 0 0,-1-1 0 0 0,1 1 0 0 0,-1-1-1 0 0,1 0 1 0 0,-1 0 0 0 0,0 0 0 0 0,1 0-1 0 0,-1 0 1 0 0,0 0 0 0 0,0 0 0 0 0,0 0-1 0 0,0-1 1 0 0,0 1 0 0 0,0-1 0 0 0,0 1-1 0 0,0-1 1 0 0,0 0 0 0 0,0 0 0 0 0,0 0-1 0 0,0 0 1 0 0,0 0 0 0 0,0 0 0 0 0,0-1-1 0 0,0 1 1 0 0,0-1 0 0 0,0 1 0 0 0,0-1-1 0 0,0 0 1 0 0,0 1 0 0 0,1-1 0 0 0,-1 0-1 0 0,0-1 1 0 0,0 1 0 0 0,-1-1 0 0 0,-8-13-1063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7:00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1 373 864 0 0,'62'-252'11004'0'0,"-57"233"-9549"0"0,3-20 1746 0 0,5-14 2727 0 0,-12 53-5860 0 0,-1-1-1 0 0,1 0 1 0 0,-1 0-1 0 0,1 1 1 0 0,0-1 0 0 0,-1 0-1 0 0,1 1 1 0 0,0-1 0 0 0,0 1-1 0 0,-1-1 1 0 0,1 1-1 0 0,0 0 1 0 0,0-1 0 0 0,0 1-1 0 0,0-1 1 0 0,0 1-1 0 0,-1 0 1 0 0,1 0 0 0 0,0 0-1 0 0,0 0 1 0 0,0 0-1 0 0,0 0 1 0 0,0 0 0 0 0,0 0-1 0 0,0 0 1 0 0,0 0-1 0 0,0 0 1 0 0,-1 0 0 0 0,1 0-1 0 0,0 1 1 0 0,0-1-1 0 0,0 0 1 0 0,0 1 0 0 0,0-1-1 0 0,-1 1 1 0 0,1-1-1 0 0,0 1 1 0 0,0-1 0 0 0,-1 1-1 0 0,1 0 1 0 0,1 1 0 0 0,29 25 900 0 0,137 143 1075 0 0,-27-29-3694 0 0,-55-40-5254 0 0,-72-85 3445 0 0,0 3-3035 0 0,-11 1-690 0 0,-3-14 5110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7:00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919 159 296 0 0,'5'-63'4398'0'0,"0"-5"4669"0"0,-5 67-8875 0 0,0 0-1 0 0,0 0 0 0 0,0 0 1 0 0,0 0-1 0 0,0 0 0 0 0,-1 0 1 0 0,1 0-1 0 0,0 0 0 0 0,0 0 1 0 0,-1 0-1 0 0,1 0 0 0 0,0 0 1 0 0,-1 0-1 0 0,1 0 0 0 0,-1 0 0 0 0,1 0 1 0 0,-1 0-1 0 0,0 1 0 0 0,1-1 1 0 0,-1 0-1 0 0,0 0 0 0 0,0 1 1 0 0,1-1-1 0 0,-1 0 0 0 0,0 1 1 0 0,0-1-1 0 0,0 1 0 0 0,0-1 1 0 0,-1 0-1 0 0,-1 1 41 0 0,0-1 1 0 0,1 1-1 0 0,-1 0 1 0 0,0 0-1 0 0,0 0 0 0 0,0 0 1 0 0,0 0-1 0 0,0 0 1 0 0,0 1-1 0 0,-5 1 1 0 0,-10 5 150 0 0,-1 0 1 0 0,-27 15-1 0 0,35-16 10 0 0,-183 113 602 0 0,80-45-808 0 0,-293 198-830 0 0,367-240-1042 0 0,14-10-2636 0 0,56-27-10603 0 0,-12-11 12826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7:01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20 108 720 0 0,'-19'-107'8996'0'0,"28"130"-2399"0"0,25 26-3741 0 0,-8-12-1167 0 0,121 155 746 0 0,-73-103-2179 0 0,5 1-138 0 0,-47-56-594 0 0,39 53 0 0 0,-34-37-1250 0 0,-4-8-1733 0 0,-7 3-4250 0 0,-26-44 7484 0 0,1-1 0 0 0,-1 1 1 0 0,0 0-1 0 0,0 0 0 0 0,0-1 1 0 0,0 1-1 0 0,0 0 0 0 0,0 0 0 0 0,0-1 1 0 0,0 1-1 0 0,-1 0 0 0 0,1-1 0 0 0,0 1 1 0 0,0 0-1 0 0,-1 0 0 0 0,1-1 0 0 0,0 1 1 0 0,-1 0-1 0 0,1-1 0 0 0,-1 1 1 0 0,1-1-1 0 0,0 1 0 0 0,-1 0 0 0 0,0-1 1 0 0,1 1-1 0 0,-1-1 0 0 0,0 1 0 0 0,-1 2-1175 0 0,-6 2-272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7:01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677 69 1448 0 0,'0'-18'1392'0'0,"1"15"-687"0"0,-1-1 0 0 0,0 1 0 0 0,1-1-1 0 0,-2 1 1 0 0,1 0 0 0 0,0-1 0 0 0,-1 1-1 0 0,1-1 1 0 0,-1 1 0 0 0,-2-6 0 0 0,2 8-526 0 0,1 1 1 0 0,-1-1-1 0 0,1 1 1 0 0,-1-1-1 0 0,1 1 1 0 0,-1-1-1 0 0,0 1 1 0 0,1-1 0 0 0,-1 1-1 0 0,0 0 1 0 0,1-1-1 0 0,-1 1 1 0 0,0 0-1 0 0,1-1 1 0 0,-1 1-1 0 0,0 0 1 0 0,0 0 0 0 0,1 0-1 0 0,-1 0 1 0 0,0 0-1 0 0,-1 0 1 0 0,-30 9 2282 0 0,12 2-1416 0 0,1 0 0 0 0,0 1 0 0 0,1 1 0 0 0,-33 31 1 0 0,-63 75 656 0 0,69-70-1333 0 0,-12 18-69 0 0,-65 97 0 0 0,78-101-342 0 0,30-40-868 0 0,1 0 0 0 0,1 1 0 0 0,-15 40 0 0 0,5-9-7586 0 0,21-55 8285 0 0,1 1 0 0 0,0-1 0 0 0,0 0 0 0 0,-1 1 0 0 0,1-1-1 0 0,0 1 1 0 0,0-1 0 0 0,-1 0 0 0 0,1 0 0 0 0,-1 1 0 0 0,1-1 0 0 0,0 0 0 0 0,-1 0-1 0 0,1 1 1 0 0,0-1 0 0 0,-1 0 0 0 0,1 0 0 0 0,-1 0 0 0 0,1 1 0 0 0,-1-1 0 0 0,1 0-1 0 0,-1 0 1 0 0,1 0 0 0 0,0 0 0 0 0,-1 0 0 0 0,1 0 0 0 0,-1 0 0 0 0,1 0 0 0 0,-1 0-1 0 0,1 0 1 0 0,-1-1 0 0 0,1 1 0 0 0,0 0 0 0 0,-1 0 0 0 0,1 0 0 0 0,-1 0 0 0 0,1-1 0 0 0,0 1-1 0 0,-1 0 1 0 0,1 0 0 0 0,-1-1 0 0 0,1 1 0 0 0,0 0 0 0 0,-1-1 0 0 0,-9-5-1954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42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43 44 0 0,'2'-15'2861'0'0,"12"-13"19505"0"0,-12 35-20463 0 0,-1 9-3300 0 0,-3 25 2405 0 0,-10 57-1 0 0,5-56-224 0 0,-1 62-1 0 0,8-5-418 0 0,-4-99-2134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7:02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1 236 844 0 0,'14'-105'4394'0'0,"-9"-1"3210"0"0,-2 84-4595 0 0,-3 22-2945 0 0,1 0 0 0 0,-1-1 0 0 0,0 1 0 0 0,0 0 0 0 0,0 0 0 0 0,0 0 0 0 0,1 0 0 0 0,-1-1 0 0 0,0 1 0 0 0,0 0 0 0 0,0 0 0 0 0,1 0 0 0 0,-1 0 0 0 0,0 0 0 0 0,0 0 0 0 0,0 0 0 0 0,1 0 0 0 0,-1 0 0 0 0,0-1-1 0 0,0 1 1 0 0,1 0 0 0 0,-1 0 0 0 0,0 0 0 0 0,0 0 0 0 0,0 0 0 0 0,1 0 0 0 0,-1 0 0 0 0,0 1 0 0 0,0-1 0 0 0,1 0 0 0 0,-1 0 0 0 0,0 0 0 0 0,0 0 0 0 0,1 0 0 0 0,-1 0 0 0 0,0 0 0 0 0,0 0 0 0 0,0 1 0 0 0,0-1 0 0 0,1 0 0 0 0,-1 0 0 0 0,25 32 3621 0 0,-12-13-3037 0 0,99 129 1694 0 0,27 33-1893 0 0,-24-55-335 0 0,-8-9-1422 0 0,-40-33-2916 0 0,-44-58 997 0 0,4 5-2493 0 0,-19-7-1359 0 0,-10-19 4757 0 0,-6-4 602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7:02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683 145 96 0 0,'-2'-4'309'0'0,"-2"-1"380"0"0,1 0 0 0 0,0-1 0 0 0,0 1 0 0 0,0-1 0 0 0,1 1 0 0 0,0-1 0 0 0,-2-11 0 0 0,4 15-498 0 0,0 0 1 0 0,0 0-1 0 0,0 0 0 0 0,1 0 1 0 0,-1 0-1 0 0,1 0 0 0 0,0 1 1 0 0,-1-1-1 0 0,1 0 0 0 0,0 0 1 0 0,0 1-1 0 0,0-1 0 0 0,0 0 0 0 0,0 1 1 0 0,1-1-1 0 0,-1 1 0 0 0,0-1 1 0 0,1 1-1 0 0,-1 0 0 0 0,1 0 1 0 0,-1-1-1 0 0,1 1 0 0 0,0 0 1 0 0,-1 1-1 0 0,1-1 0 0 0,0 0 0 0 0,0 0 1 0 0,0 1-1 0 0,2-1 0 0 0,22-7 422 0 0,1 1-1 0 0,0 2 0 0 0,0 1 0 0 0,0 1 1 0 0,1 1-1 0 0,38 3 0 0 0,-64-1-599 0 0,29-2 121 0 0,-42 0-90 0 0,-52-4-41 0 0,58 6 2 0 0,-43-3 121 0 0,0 2 0 0 0,1 2 0 0 0,-1 3 0 0 0,-59 11 0 0 0,92-12 29 0 0,1 2 0 0 0,0-1-1 0 0,1 2 1 0 0,-1 0 0 0 0,1 0 0 0 0,0 1 0 0 0,1 1 0 0 0,0 0 0 0 0,0 1-1 0 0,0 0 1 0 0,1 1 0 0 0,1 0 0 0 0,0 0 0 0 0,0 1 0 0 0,1 1-1 0 0,0 0 1 0 0,1 0 0 0 0,0 1 0 0 0,1-1 0 0 0,-9 26 0 0 0,-4 17 368 0 0,2 1 1 0 0,3 0 0 0 0,-15 110-1 0 0,24-129-422 0 0,-50 490 943 0 0,33 3-886 0 0,-2 27-124 0 0,-4 13 127 0 0,-10 186 419 0 0,0-12 242 0 0,5-105 520 0 0,49-2 888 0 0,42-206-799 0 0,-27-237-965 0 0,-3 29-115 0 0,-17-80-254 0 0,-8-94 65 0 0,-2-44-280 0 0,0 0 0 0 0,0 0 1 0 0,0 0-1 0 0,0 0 0 0 0,1-1 1 0 0,0 1-1 0 0,0 0 0 0 0,3 9 0 0 0,-3-12-31 0 0,1 0-1 0 0,0 0 1 0 0,-1 0-1 0 0,1 0 1 0 0,0 0-1 0 0,0-1 0 0 0,0 1 1 0 0,0-1-1 0 0,0 1 1 0 0,0-1-1 0 0,1 0 1 0 0,-1 1-1 0 0,1-1 0 0 0,-1 0 1 0 0,0-1-1 0 0,1 1 1 0 0,-1 0-1 0 0,1-1 1 0 0,0 1-1 0 0,-1-1 0 0 0,5 0 1 0 0,19 1-2193 0 0,0-2 1 0 0,-1 0 0 0 0,45-9 0 0 0,6 0-2847 0 0,148-12-4518 0 0,-131 12 7747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7:03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205 194 852 0 0,'-25'-12'1986'0'0,"-1"-2"-1"0"0,-45-33 1 0 0,54 34-223 0 0,1-1 1 0 0,-20-21-1 0 0,35 34-1669 0 0,0 0-1 0 0,0 0 1 0 0,0 0 0 0 0,0 0-1 0 0,0 0 1 0 0,0-1-1 0 0,0 1 1 0 0,0 0 0 0 0,1 0-1 0 0,-1 0 1 0 0,0-1-1 0 0,1 1 1 0 0,-1 0 0 0 0,1-1-1 0 0,0 1 1 0 0,-1-1-1 0 0,1 1 1 0 0,0 0 0 0 0,0-1-1 0 0,0 1 1 0 0,0-1-1 0 0,0 1 1 0 0,0 0 0 0 0,1-3-1 0 0,0 3-48 0 0,0 0 1 0 0,0-1-1 0 0,0 1 0 0 0,0 0 0 0 0,0 0 0 0 0,0 0 1 0 0,0 0-1 0 0,1 0 0 0 0,-1 0 0 0 0,1 0 0 0 0,-1 0 1 0 0,0 0-1 0 0,1 1 0 0 0,-1-1 0 0 0,1 0 0 0 0,0 1 1 0 0,1-1-1 0 0,9-1-8 0 0,0 0 0 0 0,0 0 1 0 0,24 1-1 0 0,47 6 0 0 0,-1 3 0 0 0,139 34 0 0 0,-133-24-33 0 0,171 44-6 0 0,-65-14-20 0 0,-192-48 21 0 0,1 1 0 0 0,0-1 0 0 0,0 1 0 0 0,0 0 0 0 0,0 0 0 0 0,-1 0 0 0 0,1 1 0 0 0,-1-1 0 0 0,1 1 0 0 0,-1-1 0 0 0,1 1 0 0 0,-1 0 0 0 0,0 0 0 0 0,0 0 0 0 0,0 0 0 0 0,0 0 0 0 0,0 1 0 0 0,0-1 0 0 0,-1 1 0 0 0,1-1 0 0 0,-1 1 0 0 0,1-1 0 0 0,-1 1 0 0 0,0 0 0 0 0,0 0 0 0 0,1 4 0 0 0,-1 4 66 0 0,0 1 1 0 0,-1-1-1 0 0,0 1 0 0 0,-1-1 0 0 0,-3 19 1 0 0,-1 20 522 0 0,-4 271 3701 0 0,21 37-2247 0 0,-3-168-1730 0 0,16 106 0 0 0,-12-162-181 0 0,36 361 361 0 0,55 716 405 0 0,-86-755-757 0 0,-47 510 0 0 0,-45 234 148 0 0,73-811 149 0 0,-1 20 45 0 0,-5-279-405 0 0,-25 144 0 0 0,28-247-72 0 0,-2 0-1 0 0,-1-1 0 0 0,-1 1 0 0 0,-1-2 0 0 0,-1 1 0 0 0,-1-2 0 0 0,-2 1 0 0 0,-23 35 1 0 0,24-45-137 0 0,0-1 0 0 0,-1 0 0 0 0,-1 0 0 0 0,0-1 1 0 0,0-1-1 0 0,-1 0 0 0 0,-1-2 0 0 0,0 1 0 0 0,0-2 1 0 0,-1 0-1 0 0,-1-1 0 0 0,1-1 0 0 0,-23 7 0 0 0,7-6-1133 0 0,0-1 0 0 0,-1-2-1 0 0,0-1 1 0 0,0-1-1 0 0,0-2 1 0 0,0-1 0 0 0,1-2-1 0 0,-62-12 1 0 0,30 0-1616 0 0,1-3 0 0 0,0-3 1 0 0,-93-43-1 0 0,60 20 1126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7:04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67 278 444 0 0,'-28'9'5071'0'0,"9"-7"7520"0"0,12-13-8083 0 0,-3-21-3997 0 0,8 25-143 0 0,2 2-334 0 0,-1 0-1 0 0,1 0 1 0 0,1 0 0 0 0,-1 0 0 0 0,1 0-1 0 0,-1 0 1 0 0,2 0 0 0 0,-1 0 0 0 0,0 0-1 0 0,1 1 1 0 0,0-1 0 0 0,3-6 0 0 0,7-21 53 0 0,-9 21-69 0 0,1-1 0 0 0,0 2 0 0 0,1-1 1 0 0,0 0-1 0 0,0 1 0 0 0,2 0 0 0 0,-1 0 0 0 0,1 1 0 0 0,0 0 1 0 0,1 0-1 0 0,10-9 0 0 0,-16 17-16 0 0,0 0-1 0 0,0 0 1 0 0,0 1-1 0 0,0-1 1 0 0,1 0 0 0 0,-1 1-1 0 0,0-1 1 0 0,1 1 0 0 0,-1 0-1 0 0,0 0 1 0 0,0 0 0 0 0,1 0-1 0 0,-1 0 1 0 0,0 1-1 0 0,1-1 1 0 0,-1 0 0 0 0,0 1-1 0 0,0 0 1 0 0,0 0 0 0 0,0-1-1 0 0,1 1 1 0 0,-1 1-1 0 0,0-1 1 0 0,0 0 0 0 0,-1 0-1 0 0,1 1 1 0 0,2 1 0 0 0,50 43 9 0 0,-43-33-9 0 0,1 0 0 0 0,-2 1 1 0 0,0 0-1 0 0,-1 1 0 0 0,10 21 1 0 0,6 10 7 0 0,3 14 2 0 0,-28-59-12 0 0,1 1 0 0 0,-1-1 0 0 0,0 1 0 0 0,1-1 0 0 0,-1 1 1 0 0,0 0-1 0 0,0-1 0 0 0,0 1 0 0 0,-1-1 0 0 0,1 1 0 0 0,0-1 0 0 0,0 1 0 0 0,-1-1 0 0 0,1 1 0 0 0,-1-1 0 0 0,1 1 0 0 0,-1-1 0 0 0,0 1 0 0 0,0-1 0 0 0,0 0 0 0 0,1 1 0 0 0,-1-1 0 0 0,0 0 0 0 0,-1 0 0 0 0,1 1 0 0 0,0-1 0 0 0,0 0 1 0 0,0 0-1 0 0,-1-1 0 0 0,1 1 0 0 0,0 0 0 0 0,-3 1 0 0 0,-54 25 2 0 0,43-22-2 0 0,-17 10 261 0 0,1 0 0 0 0,-34 23 0 0 0,58-33-192 0 0,0 0 0 0 0,0 0 0 0 0,0 1 0 0 0,1 0 0 0 0,-1 0 0 0 0,2 0 0 0 0,-1 1 0 0 0,1 0 0 0 0,0 0 0 0 0,0 1 0 0 0,1-1 0 0 0,0 1-1 0 0,-5 14 1 0 0,9-20-25 0 0,-1 0-1 0 0,1 1 0 0 0,0-1 1 0 0,1 1-1 0 0,-1-1 0 0 0,0 1 1 0 0,1-1-1 0 0,0 0 0 0 0,-1 1 1 0 0,1-1-1 0 0,0 0 0 0 0,0 0 1 0 0,0 1-1 0 0,0-1 0 0 0,1 0 1 0 0,-1 0-1 0 0,0 0 0 0 0,1 0 1 0 0,0-1-1 0 0,-1 1 0 0 0,1 0 1 0 0,0-1-1 0 0,0 1 1 0 0,0-1-1 0 0,0 1 0 0 0,0-1 1 0 0,0 0-1 0 0,0 0 0 0 0,4 1 1 0 0,10 6 87 0 0,0-1 0 0 0,29 9 1 0 0,-38-14-108 0 0,13 4 47 0 0,0-2 0 0 0,0 0-1 0 0,0-1 1 0 0,1-1 0 0 0,22 0 0 0 0,-28-3-342 0 0,-1 0 0 0 0,0 0 0 0 0,18-5 0 0 0,-25 4-425 0 0,0-1 0 0 0,1 1-1 0 0,-1-1 1 0 0,0 0 0 0 0,-1 0-1 0 0,14-9 1 0 0,-18 10-30 0 0,0-1 0 0 0,0 1 0 0 0,0 0 0 0 0,0-1 0 0 0,-1 1 0 0 0,1-1 1 0 0,0 0-1 0 0,-1 1 0 0 0,0-1 0 0 0,0 0 0 0 0,0 0 0 0 0,0 0 0 0 0,0 0 0 0 0,0 0 0 0 0,-1 0 0 0 0,0 0 0 0 0,1 0 0 0 0,-1 0 0 0 0,0 0 0 0 0,-1 0 0 0 0,1-1 1 0 0,0 1-1 0 0,-1 0 0 0 0,-1-5 0 0 0,-6-3-1862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7:05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 72 588 0 0,'-8'-6'2850'0'0,"1"-1"0"0"0,0 1 0 0 0,1-1-1 0 0,-11-13 1 0 0,5 6 2971 0 0,12 14-5737 0 0,0-1-1 0 0,0 1 1 0 0,0 0 0 0 0,0-1 0 0 0,0 1 0 0 0,0 0-1 0 0,-1-1 1 0 0,1 1 0 0 0,0 0 0 0 0,0-1 0 0 0,0 1-1 0 0,0 0 1 0 0,0 0 0 0 0,0-1 0 0 0,0 1 0 0 0,0 0-1 0 0,0-1 1 0 0,1 1 0 0 0,-1 0 0 0 0,0-1 0 0 0,0 1-1 0 0,0 0 1 0 0,0-1 0 0 0,0 1 0 0 0,0 0 0 0 0,1 0-1 0 0,-1-1 1 0 0,0 1 0 0 0,0 0 0 0 0,0 0 0 0 0,1-1-1 0 0,-1 1 1 0 0,0 0 0 0 0,0 0 0 0 0,1 0 0 0 0,-1-1-1 0 0,0 1 1 0 0,1 0 0 0 0,-1 0 0 0 0,0 0 0 0 0,0 0-1 0 0,1 0 1 0 0,-1 0 0 0 0,0-1 0 0 0,1 1 0 0 0,-1 0-1 0 0,0 0 1 0 0,1 0 0 0 0,-1 0 0 0 0,0 0 0 0 0,1 0-1 0 0,-1 0 1 0 0,0 1 0 0 0,1-1 0 0 0,-1 0-1 0 0,0 0 1 0 0,1 0 0 0 0,-1 0 0 0 0,0 0 0 0 0,1 1-1 0 0,31-2 423 0 0,-25 1-117 0 0,147 6 18 0 0,-51 3-4720 0 0,-82-9 799 0 0,-15-2-398 0 0,-33-6-7790 0 0,-1 3 9084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1:54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225 115 564 0 0,'1'1'1239'0'0,"0"0"-827"0"0,-1-1 1 0 0,1 1 0 0 0,-1-1 0 0 0,1 0 0 0 0,-1 1 0 0 0,1-1 0 0 0,0 0-1 0 0,-1 0 1 0 0,1 1 0 0 0,-1-1 0 0 0,1 0 0 0 0,0 0 0 0 0,-1 0-1 0 0,1 0 1 0 0,-1 0 0 0 0,1 0 0 0 0,0 0 0 0 0,-1 0 0 0 0,1 0 0 0 0,0 0-1 0 0,-1 0 1 0 0,1 0 0 0 0,0 0 0 0 0,-1-1 0 0 0,1 1 0 0 0,-1 0-1 0 0,2-1 1 0 0,-1-18 12776 0 0,-2 3-13538 0 0,1 13 459 0 0,-1 0 0 0 0,0 0-1 0 0,0 0 1 0 0,0 0-1 0 0,-1 0 1 0 0,1 0-1 0 0,-1 0 1 0 0,1 0 0 0 0,-1 1-1 0 0,0-1 1 0 0,0 0-1 0 0,0 1 1 0 0,-1 0-1 0 0,1-1 1 0 0,0 1 0 0 0,-1 0-1 0 0,0 0 1 0 0,1 1-1 0 0,-1-1 1 0 0,0 0-1 0 0,0 1 1 0 0,0 0-1 0 0,0-1 1 0 0,-6 0 0 0 0,-7-4-32 0 0,0 1-1 0 0,-1 1 1 0 0,-22-3 0 0 0,36 6-73 0 0,0 1 0 0 0,0-1 0 0 0,0 1 0 0 0,0 0 0 0 0,0 0 0 0 0,0 0-1 0 0,0 1 1 0 0,0-1 0 0 0,0 1 0 0 0,0 0 0 0 0,0-1 0 0 0,0 1 0 0 0,1 1-1 0 0,-1-1 1 0 0,0 0 0 0 0,0 1 0 0 0,1-1 0 0 0,-1 1 0 0 0,1 0 0 0 0,0 0-1 0 0,-1 0 1 0 0,1 0 0 0 0,0 0 0 0 0,0 0 0 0 0,-3 6 0 0 0,4-6 7 0 0,0 0 1 0 0,0 0 0 0 0,0 1-1 0 0,0-1 1 0 0,0 0-1 0 0,1 1 1 0 0,0-1 0 0 0,-1 1-1 0 0,1-1 1 0 0,0 1-1 0 0,0-1 1 0 0,0 1 0 0 0,0-1-1 0 0,1 0 1 0 0,-1 1 0 0 0,1-1-1 0 0,-1 1 1 0 0,1-1-1 0 0,0 0 1 0 0,0 1 0 0 0,0-1-1 0 0,0 0 1 0 0,0 0-1 0 0,1 0 1 0 0,-1 0 0 0 0,1 0-1 0 0,-1 0 1 0 0,1 0-1 0 0,3 2 1 0 0,82 78 206 0 0,-81-76-215 0 0,0 1 1 0 0,0 0-1 0 0,0 0 0 0 0,-1 1 1 0 0,0 0-1 0 0,-1 0 1 0 0,6 12-1 0 0,-10-18-1 0 0,0-1 0 0 0,0 0 0 0 0,1 0-1 0 0,-1 1 1 0 0,-1-1 0 0 0,1 0 0 0 0,0 0 0 0 0,0 1-1 0 0,0-1 1 0 0,-1 0 0 0 0,1 0 0 0 0,0 0 0 0 0,-1 1 0 0 0,1-1-1 0 0,-1 0 1 0 0,0 0 0 0 0,1 0 0 0 0,-1 0 0 0 0,0 0-1 0 0,0 0 1 0 0,0 0 0 0 0,1 0 0 0 0,-1 0 0 0 0,0 0-1 0 0,0-1 1 0 0,0 1 0 0 0,-1 0 0 0 0,1-1 0 0 0,0 1 0 0 0,0-1-1 0 0,0 1 1 0 0,-2 0 0 0 0,-40 15 90 0 0,37-15-115 0 0,1 0-1 0 0,0-1 1 0 0,0 0 0 0 0,0 0-1 0 0,0 0 1 0 0,-1-1 0 0 0,1 1-1 0 0,0-1 1 0 0,0 0-1 0 0,0-1 1 0 0,-9-3 0 0 0,11 4-351 0 0,0-1 1 0 0,0 0-1 0 0,0 0 0 0 0,0 0 1 0 0,0 0-1 0 0,1 0 1 0 0,-1-1-1 0 0,1 1 1 0 0,-1-1-1 0 0,1 1 1 0 0,-4-7-1 0 0,6 8-7 0 0,-1 0-1 0 0,1 0 1 0 0,-1 0-1 0 0,1 0 1 0 0,-1 0-1 0 0,1 0 1 0 0,0 0-1 0 0,-1 0 1 0 0,1 0-1 0 0,0 0 1 0 0,0-1-1 0 0,0 1 1 0 0,0 0-1 0 0,0 0 1 0 0,0 0-1 0 0,0 0 1 0 0,1 0-1 0 0,-1-1 1 0 0,0 1 0 0 0,1 0-1 0 0,-1 0 1 0 0,0 0-1 0 0,1 0 1 0 0,-1 0-1 0 0,1 0 1 0 0,0 0-1 0 0,-1 0 1 0 0,1 0-1 0 0,0 1 1 0 0,0-1-1 0 0,-1 0 1 0 0,1 0-1 0 0,0 0 1 0 0,0 1-1 0 0,1-2 1 0 0,36-15-9595 0 0,-28 12 8240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1:55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68 114 216 0 0,'0'-5'1875'0'0,"1"-1"0"0"0,-1 1 0 0 0,1 0 0 0 0,0-1 0 0 0,0 1 0 0 0,0 0-1 0 0,1-1 1 0 0,2-5 0 0 0,-2 8-1230 0 0,0-1-1 0 0,0 1 0 0 0,0 0 1 0 0,0 0-1 0 0,1 0 1 0 0,-1 0-1 0 0,1 0 1 0 0,0 0-1 0 0,0 1 0 0 0,4-4 1 0 0,-2 3-516 0 0,1 0 1 0 0,0 1-1 0 0,-1-1 1 0 0,1 1-1 0 0,1 0 1 0 0,-1 1-1 0 0,0-1 1 0 0,0 1 0 0 0,0 0-1 0 0,1 1 1 0 0,-1 0-1 0 0,1 0 1 0 0,-1 0-1 0 0,12 3 1 0 0,-13-3-124 0 0,0 1 1 0 0,0 1-1 0 0,0-1 1 0 0,-1 1-1 0 0,1 0 1 0 0,-1 0-1 0 0,1 0 1 0 0,-1 1-1 0 0,0-1 1 0 0,0 1-1 0 0,0 0 1 0 0,0 0-1 0 0,0 1 1 0 0,-1-1-1 0 0,1 1 1 0 0,-1-1-1 0 0,0 1 1 0 0,0 0-1 0 0,-1 1 1 0 0,1-1-1 0 0,-1 0 1 0 0,0 1-1 0 0,0-1 1 0 0,0 1 0 0 0,-1 0-1 0 0,1-1 1 0 0,-1 1-1 0 0,0 0 1 0 0,0 9-1 0 0,-1-8 39 0 0,0 0-1 0 0,0 0 0 0 0,0-1 1 0 0,-1 1-1 0 0,0 0 1 0 0,0 0-1 0 0,-1-1 1 0 0,0 1-1 0 0,0-1 0 0 0,0 1 1 0 0,0-1-1 0 0,-1 0 1 0 0,0 0-1 0 0,0 0 1 0 0,0 0-1 0 0,-1 0 0 0 0,0-1 1 0 0,1 0-1 0 0,-2 0 1 0 0,1 0-1 0 0,0 0 1 0 0,-1 0-1 0 0,0-1 0 0 0,0 0 1 0 0,0 0-1 0 0,0 0 1 0 0,-10 3-1 0 0,6-2 131 0 0,0-1-1 0 0,0-1 1 0 0,-1 0-1 0 0,0 0 1 0 0,1-1-1 0 0,-1 0 1 0 0,0 0-1 0 0,1-1 1 0 0,-1-1-1 0 0,0 0 1 0 0,1 0-1 0 0,-13-3 1 0 0,18 3-147 0 0,-1 0 1 0 0,1 0 0 0 0,0 0 0 0 0,0-1-1 0 0,0 1 1 0 0,0-1 0 0 0,0 0 0 0 0,1 0-1 0 0,-1 0 1 0 0,1-1 0 0 0,-1 1 0 0 0,1-1 0 0 0,0 0-1 0 0,0 0 1 0 0,0 0 0 0 0,0 0 0 0 0,0-1-1 0 0,1 1 1 0 0,-1-1 0 0 0,1 0 0 0 0,0 1 0 0 0,0-1-1 0 0,1 0 1 0 0,-1 0 0 0 0,1 0 0 0 0,0 0-1 0 0,0-1 1 0 0,0 1 0 0 0,0 0 0 0 0,1-6-1 0 0,0 3-108 0 0,0-1-1 0 0,1 0 0 0 0,0 1 0 0 0,1-1 0 0 0,2-8 0 0 0,-1 9-674 0 0,-1 0-1 0 0,1 1 1 0 0,0 0 0 0 0,1 0-1 0 0,5-9 1 0 0,-5 10-323 0 0,1 0-1 0 0,-1 0 0 0 0,1 0 0 0 0,0 1 1 0 0,0-1-1 0 0,1 1 0 0 0,-1 0 1 0 0,1 1-1 0 0,0-1 0 0 0,0 1 1 0 0,0 1-1 0 0,0-1 0 0 0,1 1 0 0 0,-1 0 1 0 0,1 0-1 0 0,-1 1 0 0 0,1 0 1 0 0,0 0-1 0 0,-1 0 0 0 0,1 1 1 0 0,13 1-1 0 0,9 4-750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1:55.7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311 473 1388 0 0,'-1'-4'1021'0'0,"1"0"0"0"0,0 0 0 0 0,-1 0 0 0 0,0 0 0 0 0,0 0-1 0 0,0 0 1 0 0,0 1 0 0 0,-1-1 0 0 0,1 0 0 0 0,-1 1 0 0 0,-4-6 0 0 0,2 3-18 0 0,0 1 0 0 0,-1 0 0 0 0,1 0 0 0 0,-1 0 0 0 0,0 0 0 0 0,-9-5 0 0 0,5 4-497 0 0,-1 0 0 0 0,0 1 0 0 0,0 0 0 0 0,0 0 0 0 0,-1 1-1 0 0,1 1 1 0 0,-1 0 0 0 0,-15-3 0 0 0,19 5-441 0 0,1 1 1 0 0,-1 0-1 0 0,0 0 1 0 0,0 0-1 0 0,0 1 0 0 0,0 0 1 0 0,1 0-1 0 0,-1 1 1 0 0,0 0-1 0 0,1 0 0 0 0,-1 0 1 0 0,-8 5-1 0 0,12-5-54 0 0,-1 0 1 0 0,1 0-1 0 0,0 1 0 0 0,0-1 0 0 0,0 1 1 0 0,0-1-1 0 0,0 1 0 0 0,1 0 1 0 0,-1 0-1 0 0,1 0 0 0 0,0 1 0 0 0,0-1 1 0 0,0 0-1 0 0,0 1 0 0 0,0-1 1 0 0,1 1-1 0 0,0 0 0 0 0,0 0 0 0 0,0-1 1 0 0,0 1-1 0 0,0 0 0 0 0,1 0 0 0 0,-1 5 1 0 0,1-4-6 0 0,0 6 12 0 0,0 0-1 0 0,0 0 1 0 0,1 0-1 0 0,1 0 1 0 0,3 12-1 0 0,-4-19-12 0 0,1 0 0 0 0,0 0 1 0 0,0 0-1 0 0,0 0 0 0 0,1 0 0 0 0,-1-1 0 0 0,1 1 0 0 0,0-1 0 0 0,0 1 0 0 0,0-1 1 0 0,1 0-1 0 0,-1 0 0 0 0,1-1 0 0 0,-1 1 0 0 0,9 3 0 0 0,-7-3 8 0 0,-1 0 0 0 0,1-1 0 0 0,0 1-1 0 0,1-1 1 0 0,-1 0 0 0 0,0-1 0 0 0,0 0 0 0 0,1 1 0 0 0,-1-2-1 0 0,1 1 1 0 0,-1 0 0 0 0,1-1 0 0 0,-1 0 0 0 0,1-1 0 0 0,-1 1-1 0 0,1-1 1 0 0,-1 0 0 0 0,1 0 0 0 0,-1-1 0 0 0,0 0 0 0 0,0 0-1 0 0,0 0 1 0 0,0 0 0 0 0,0-1 0 0 0,0 0 0 0 0,-1 0-1 0 0,1 0 1 0 0,-1 0 0 0 0,0-1 0 0 0,0 0 0 0 0,0 0 0 0 0,0 0-1 0 0,0 0 1 0 0,-1-1 0 0 0,0 1 0 0 0,4-8 0 0 0,2-8 23 0 0,-1 0 0 0 0,-1 0 1 0 0,-1-1-1 0 0,0 0 0 0 0,-2 0 0 0 0,0 0 1 0 0,-2-1-1 0 0,1-39 0 0 0,4-32 451 0 0,-5-115 1769 0 0,-7 472-2131 0 0,0-1 46 0 0,15-191 468 0 0,-10-71-634 0 0,-1 0 0 0 0,1-1 0 0 0,0 1 1 0 0,0 0-1 0 0,0 0 0 0 0,0-1 0 0 0,0 1 1 0 0,0 0-1 0 0,0 0 0 0 0,0-1 0 0 0,0 1 1 0 0,0 0-1 0 0,0 0 0 0 0,0-1 0 0 0,1 1 1 0 0,-1 0-1 0 0,0 0 0 0 0,1-1 0 0 0,-1 1 1 0 0,0 0-1 0 0,1-1 0 0 0,-1 1 0 0 0,1 0 1 0 0,-1-1-1 0 0,1 1 0 0 0,-1-1 0 0 0,1 1 1 0 0,-1-1-1 0 0,1 1 0 0 0,0-1 0 0 0,-1 1 1 0 0,1-1-1 0 0,0 0 0 0 0,-1 1 0 0 0,1-1 1 0 0,0 0-1 0 0,0 0 0 0 0,-1 1 0 0 0,1-1 1 0 0,0 0-1 0 0,0 0 0 0 0,-1 0 1 0 0,1 0-1 0 0,1 0 0 0 0,30-15-4489 0 0,-26 12 1467 0 0,28-17-12455 0 0,-18 11 10530 0 0,-6 4 2739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1:56.1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52 960 0 0,'0'-18'3939'0'0,"0"-15"15118"0"0,0 56-17580 0 0,-10 91-1581 0 0,6-90-983 0 0,0 6-6048 0 0,4-29 6762 0 0,0 0-1 0 0,1-1 1 0 0,-1 1 0 0 0,1 0 0 0 0,0-1 0 0 0,-1 1-1 0 0,1-1 1 0 0,0 1 0 0 0,-1-1 0 0 0,1 1-1 0 0,0-1 1 0 0,-1 1 0 0 0,1-1 0 0 0,0 0 0 0 0,0 1-1 0 0,-1-1 1 0 0,1 0 0 0 0,0 0 0 0 0,0 0-1 0 0,0 1 1 0 0,0-1 0 0 0,-1 0 0 0 0,1 0 0 0 0,0 0-1 0 0,0 0 1 0 0,0-1 0 0 0,-1 1 0 0 0,1 0-1 0 0,0 0 1 0 0,0 0 0 0 0,0-1 0 0 0,-1 1 0 0 0,1 0-1 0 0,0-1 1 0 0,0 1 0 0 0,1-1 0 0 0,7-4-1689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1:56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78 177 776 0 0,'-20'-39'7301'0'0,"18"33"-5431"0"0,0 1 0 0 0,0-1-1 0 0,1 0 1 0 0,0 0 0 0 0,0 0 0 0 0,0 0 0 0 0,1 0 0 0 0,0 0 0 0 0,1-11 0 0 0,-16 16-1065 0 0,11-2-105 0 0,15 1-437 0 0,31 8-276 0 0,-41-6 11 0 0,0 1-1 0 0,0-1 0 0 0,1 0 0 0 0,-1 1 1 0 0,0-1-1 0 0,0 1 0 0 0,0 0 1 0 0,0-1-1 0 0,1 1 0 0 0,-1 0 0 0 0,0 0 1 0 0,0-1-1 0 0,0 1 0 0 0,-1 0 1 0 0,1 0-1 0 0,0 0 0 0 0,0 0 0 0 0,0 0 1 0 0,-1 1-1 0 0,1-1 0 0 0,0 0 1 0 0,-1 0-1 0 0,1 0 0 0 0,-1 0 0 0 0,0 1 1 0 0,1-1-1 0 0,-1 0 0 0 0,0 2 1 0 0,0-2 8 0 0,0 0-1 0 0,0 0 1 0 0,0-1 0 0 0,0 1 0 0 0,0 0 0 0 0,0 0 0 0 0,0 0 0 0 0,0-1 0 0 0,0 1 0 0 0,-1 0 0 0 0,1 0 0 0 0,0-1 0 0 0,-1 1 0 0 0,1 0 0 0 0,0 0 0 0 0,-1-1 0 0 0,1 1 0 0 0,-1 0 0 0 0,1-1 0 0 0,-1 1-1 0 0,1-1 1 0 0,-1 1 0 0 0,0-1 0 0 0,1 1 0 0 0,-1-1 0 0 0,0 1 0 0 0,1-1 0 0 0,-1 1 0 0 0,0-1 0 0 0,1 0 0 0 0,-2 1 0 0 0,-1-1 30 0 0,1 0 0 0 0,0 0 0 0 0,-1 0 0 0 0,1 0 0 0 0,0 0 0 0 0,-1 0 0 0 0,1-1 0 0 0,0 1 0 0 0,-1-1 0 0 0,1 1 0 0 0,-3-2 0 0 0,1 0 1 0 0,0 1 1 0 0,0-1-1 0 0,0 0 1 0 0,1 0-1 0 0,-1-1 0 0 0,1 1 1 0 0,-1-1-1 0 0,1 1 1 0 0,0-1-1 0 0,0 0 0 0 0,0 0 1 0 0,0 0-1 0 0,-3-6 1 0 0,-3-28-248 0 0,7 10-3490 0 0,2 27 3477 0 0,0-1-1 0 0,0 1 1 0 0,0 0 0 0 0,1-1-1 0 0,-1 1 1 0 0,0-1 0 0 0,0 1-1 0 0,0 0 1 0 0,1-1 0 0 0,-1 1-1 0 0,0 0 1 0 0,0-1 0 0 0,1 1-1 0 0,-1 0 1 0 0,0-1 0 0 0,1 1-1 0 0,-1 0 1 0 0,0 0 0 0 0,1 0-1 0 0,-1-1 1 0 0,1 1 0 0 0,-1 0-1 0 0,0 0 1 0 0,1 0 0 0 0,-1 0-1 0 0,1 0 1 0 0,-1-1 0 0 0,0 1-1 0 0,1 0 1 0 0,-1 0 0 0 0,1 0-1 0 0,-1 0 1 0 0,0 0 0 0 0,1 0-1 0 0,-1 0 1 0 0,1 1-1 0 0,-1-1 1 0 0,1 0 0 0 0,-1 0-1 0 0,0 0 1 0 0,1 0 0 0 0,-1 1-1 0 0,0-1 1 0 0,1 0 0 0 0,-1 0-1 0 0,0 0 1 0 0,1 1 0 0 0,-1-1-1 0 0,0 0 1 0 0,1 1 0 0 0,-1 0-1 0 0,16 8-6366 0 0,-10-5 5121 0 0,3 4-1373 0 0,1 7 648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43.1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20 119 652 0 0,'0'-13'972'0'0,"0"3"1345"0"0,0 0 1 0 0,0 0-1 0 0,1-1 1 0 0,0 1-1 0 0,5-18 1 0 0,-4 24-1311 0 0,9-17 5254 0 0,-9 20-6097 0 0,0 1 1 0 0,0 0 0 0 0,-1 0 0 0 0,1 0 0 0 0,0 0 0 0 0,0 0 0 0 0,-1 0 0 0 0,1 0 0 0 0,0 0 0 0 0,0 1 0 0 0,0-1 0 0 0,-1 1 0 0 0,4 1 0 0 0,1 0 5 0 0,1 1 1 0 0,0 0 0 0 0,-1 1 0 0 0,0 0 0 0 0,0 0-1 0 0,0 0 1 0 0,0 1 0 0 0,-1 0 0 0 0,0 0-1 0 0,0 0 1 0 0,0 0 0 0 0,0 1 0 0 0,-1 0-1 0 0,6 10 1 0 0,4 9 234 0 0,0 2 0 0 0,10 29-1 0 0,-22-52-350 0 0,2 10 79 0 0,0 1-1 0 0,-2-1 0 0 0,1 1 1 0 0,-2 0-1 0 0,0 0 0 0 0,-1 0 1 0 0,0 0-1 0 0,-1 0 0 0 0,-3 15 1 0 0,2-23-106 0 0,0 1 1 0 0,0-1-1 0 0,-1 0 1 0 0,0 0 0 0 0,0 0-1 0 0,0-1 1 0 0,-1 1-1 0 0,0-1 1 0 0,-6 8-1 0 0,-50 51 38 0 0,22-26-317 0 0,9-19-1201 0 0,5-8-2824 0 0,1-1-9798 0 0,12 0 4485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1:56.8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81 896 0 0,'0'-4'15271'0'0,"1"-5"-10592"0"0,-3-15 812 0 0,-3 27-5447 0 0,0 0 0 0 0,1 1 0 0 0,-1-1 1 0 0,1 1-1 0 0,0-1 0 0 0,0 2 0 0 0,0-1 0 0 0,1 0 0 0 0,-1 1 0 0 0,1-1 0 0 0,0 1 0 0 0,0 0 0 0 0,-2 7 1 0 0,2-6-34 0 0,1 0 1 0 0,1 0-1 0 0,-1 0 1 0 0,1 1 0 0 0,0-1-1 0 0,1 0 1 0 0,-1 1-1 0 0,1-1 1 0 0,0 0 0 0 0,1 1-1 0 0,0-1 1 0 0,0 0-1 0 0,0 1 1 0 0,1-1-1 0 0,0 0 1 0 0,0 0 0 0 0,0 0-1 0 0,1 0 1 0 0,4 6-1 0 0,-6-10-10 0 0,1 0 0 0 0,-1 0-1 0 0,1 0 1 0 0,0 0-1 0 0,0 0 1 0 0,0 0 0 0 0,0-1-1 0 0,0 1 1 0 0,0-1-1 0 0,0 1 1 0 0,0-1 0 0 0,1 0-1 0 0,-1 0 1 0 0,0 0-1 0 0,1 0 1 0 0,-1 0 0 0 0,1-1-1 0 0,0 1 1 0 0,-1-1-1 0 0,1 0 1 0 0,-1 0 0 0 0,1 1-1 0 0,-1-2 1 0 0,1 1-1 0 0,0 0 1 0 0,-1 0 0 0 0,1-1-1 0 0,-1 0 1 0 0,1 1-1 0 0,-1-1 1 0 0,1 0 0 0 0,-1 0-1 0 0,0 0 1 0 0,1-1-1 0 0,3-2 1 0 0,3-1-42 0 0,-1 0-1 0 0,1 0 1 0 0,-1-1-1 0 0,0-1 1 0 0,-1 1-1 0 0,1-1 1 0 0,11-16-1 0 0,-15 16 32 0 0,0-1-1 0 0,0 1 0 0 0,-1-1 0 0 0,0 0 0 0 0,0 0 1 0 0,-1 0-1 0 0,0 0 0 0 0,1-14 0 0 0,6-23 35 0 0,-8 42-9 0 0,0 1 1 0 0,-1 0-1 0 0,1-1 0 0 0,-1 1 0 0 0,0-1 1 0 0,0 1-1 0 0,0-1 0 0 0,0 1 1 0 0,0-1-1 0 0,0 1 0 0 0,-1 0 0 0 0,1-1 1 0 0,-1 1-1 0 0,0 0 0 0 0,0-1 0 0 0,0 1 1 0 0,0 0-1 0 0,-2-4 0 0 0,0 0 150 0 0,1 2 4 0 0,-6 10 18 0 0,4 1-145 0 0,0 1-1 0 0,0-1 1 0 0,1 1 0 0 0,0 0-1 0 0,0 0 1 0 0,1 0 0 0 0,0 0-1 0 0,1 0 1 0 0,0 0 0 0 0,0 1 0 0 0,0-1-1 0 0,1 0 1 0 0,1 1 0 0 0,-1-1-1 0 0,1 0 1 0 0,1 1 0 0 0,-1-1-1 0 0,1 0 1 0 0,1 0 0 0 0,0 0 0 0 0,5 11-1 0 0,1-6-212 0 0,19 21 382 0 0,-27-32-460 0 0,1-1 1 0 0,-1 0 0 0 0,1 0-1 0 0,-1 0 1 0 0,1-1-1 0 0,0 1 1 0 0,-1 0 0 0 0,1 0-1 0 0,0-1 1 0 0,-1 1-1 0 0,1-1 1 0 0,0 0 0 0 0,0 1-1 0 0,0-1 1 0 0,0 0-1 0 0,-1 0 1 0 0,1 0 0 0 0,0 0-1 0 0,0-1 1 0 0,0 1-1 0 0,2-1 1 0 0,54-15-19599 0 0,-48 15 17612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1:57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34 44 0 0,'0'-1'156'0'0,"0"0"0"0"0,0 1 0 0 0,0-1-1 0 0,-1 0 1 0 0,1 1 0 0 0,0-1 0 0 0,-1 0 0 0 0,1 1 0 0 0,0-1 0 0 0,-1 1-1 0 0,1-1 1 0 0,-1 1 0 0 0,1-1 0 0 0,-1 1 0 0 0,1-1 0 0 0,-1 1-1 0 0,1 0 1 0 0,-1-1 0 0 0,1 1 0 0 0,-1 0 0 0 0,0-1 0 0 0,1 1 0 0 0,-1 0-1 0 0,1 0 1 0 0,-2-1 0 0 0,-15-19 16005 0 0,24 20-15590 0 0,-1 1 1 0 0,0-1 0 0 0,0 1 0 0 0,0 1 0 0 0,0-1 0 0 0,0 1 0 0 0,7 3 0 0 0,-4-1-381 0 0,0 1-1 0 0,0 0 1 0 0,-1 0 0 0 0,9 8-1 0 0,-7-5-221 0 0,-1 0 1 0 0,0 1-1 0 0,0 1 0 0 0,-1-1 0 0 0,0 1 0 0 0,-1 1 0 0 0,9 15 0 0 0,-13-18 61 0 0,0 0 0 0 0,0 1 0 0 0,-1-1 0 0 0,0 1 0 0 0,0-1 0 0 0,-1 1 0 0 0,0 0 0 0 0,-1 12 0 0 0,0-19 17 0 0,0 0 0 0 0,0 0 1 0 0,0 0-1 0 0,-1 0 0 0 0,1 0 0 0 0,-1 0 1 0 0,1 0-1 0 0,-1 0 0 0 0,0-1 0 0 0,1 1 1 0 0,-1 0-1 0 0,0 0 0 0 0,0-1 0 0 0,0 1 1 0 0,-1 0-1 0 0,-1 2 0 0 0,1-4 4 0 0,1 1 1 0 0,-1 0-1 0 0,1-1 0 0 0,0 1 0 0 0,-1-1 1 0 0,0 0-1 0 0,1 1 0 0 0,-1-1 0 0 0,1 0 1 0 0,-1 0-1 0 0,1 0 0 0 0,-1 0 0 0 0,1 0 1 0 0,-1-1-1 0 0,1 1 0 0 0,-1 0 1 0 0,1-1-1 0 0,-1 1 0 0 0,1-1 0 0 0,-1 1 1 0 0,1-1-1 0 0,0 0 0 0 0,-1 0 0 0 0,1 1 1 0 0,-2-2-1 0 0,0-2 70 0 0,0 1 0 0 0,0-1 0 0 0,0 1 1 0 0,0-1-1 0 0,1 0 0 0 0,-1 0 0 0 0,1 0 0 0 0,0 0 1 0 0,0-1-1 0 0,1 1 0 0 0,-1 0 0 0 0,-1-7 0 0 0,4 4-101 0 0,0 1 0 0 0,0 0 0 0 0,0 0 0 0 0,1 0 0 0 0,0 0 0 0 0,0 0 0 0 0,1 0 0 0 0,-1 1-1 0 0,1-1 1 0 0,0 1 0 0 0,1 0 0 0 0,-1 0 0 0 0,1 0 0 0 0,0 0 0 0 0,1 0 0 0 0,-1 1 0 0 0,1 0 0 0 0,-1 0-1 0 0,1 0 1 0 0,1 1 0 0 0,9-6 0 0 0,-8 5-28 0 0,0 0 0 0 0,0 0 1 0 0,0 1-1 0 0,1 0 0 0 0,-1 1 0 0 0,1 0 0 0 0,0 0 1 0 0,0 0-1 0 0,0 1 0 0 0,-1 0 0 0 0,1 1 0 0 0,0 0 0 0 0,0 0 1 0 0,0 1-1 0 0,0 0 0 0 0,11 2 0 0 0,-15-1 7 0 0,1 0 0 0 0,-1 1-1 0 0,0-1 1 0 0,0 1 0 0 0,0 0 0 0 0,0 0 0 0 0,0 0-1 0 0,-1 0 1 0 0,1 1 0 0 0,-1-1 0 0 0,0 1 0 0 0,0 0-1 0 0,0 0 1 0 0,2 5 0 0 0,2 4-2 0 0,-1-1 1 0 0,-1 1-1 0 0,7 21 0 0 0,-11-30 11 0 0,0 0-1 0 0,0 0 0 0 0,-1-1 0 0 0,1 1 0 0 0,-1 0 0 0 0,0 0 0 0 0,0 0 0 0 0,0 0 0 0 0,0 0 1 0 0,-2 7-1 0 0,1-11-1 0 0,1 1 0 0 0,0-1 0 0 0,0 1 0 0 0,0-1 0 0 0,-1 1 0 0 0,1-1 0 0 0,0 1 1 0 0,0-1-1 0 0,-1 1 0 0 0,1-1 0 0 0,0 1 0 0 0,-1-1 0 0 0,1 1 0 0 0,-1-1 0 0 0,1 0 0 0 0,0 1 1 0 0,-1-1-1 0 0,1 0 0 0 0,-1 1 0 0 0,1-1 0 0 0,-1 0 0 0 0,1 0 0 0 0,-1 0 0 0 0,0 1 0 0 0,-1-1 5 0 0,1-1 0 0 0,0 1 0 0 0,0 0 0 0 0,0 0 0 0 0,0-1 0 0 0,0 1 0 0 0,1-1 0 0 0,-1 1-1 0 0,0-1 1 0 0,0 1 0 0 0,0-1 0 0 0,0 1 0 0 0,0-1 0 0 0,1 0 0 0 0,-1 1 0 0 0,0-1 0 0 0,0 0 0 0 0,0-1-1 0 0,0 1-1 0 0,1-1 0 0 0,-1 1 0 0 0,0 0 0 0 0,1-1 0 0 0,-1 1 0 0 0,1-1 0 0 0,0 1 0 0 0,-1-1 0 0 0,1 1 0 0 0,0-1 0 0 0,0 0 0 0 0,0 1 0 0 0,0-1 0 0 0,0 1 0 0 0,0-1 0 0 0,1 1 0 0 0,-1-1 0 0 0,0 1 0 0 0,1-1 0 0 0,-1 1 0 0 0,1-1 0 0 0,0 1 0 0 0,-1-1 0 0 0,1 1 0 0 0,2-3-1 0 0,23-30 13 0 0,-12 20-41 0 0,1 1 0 0 0,0 1 0 0 0,1 0-1 0 0,0 1 1 0 0,0 1 0 0 0,24-11-1 0 0,-33 18 4 0 0,2-1-19 0 0,0 1 0 0 0,0 0 0 0 0,1 1 0 0 0,17-3 0 0 0,-26 5 35 0 0,1-1 0 0 0,-1 1 0 0 0,1 0 0 0 0,-1 0 0 0 0,0 0 0 0 0,1 0 0 0 0,-1 1 1 0 0,0-1-1 0 0,1 0 0 0 0,-1 1 0 0 0,0-1 0 0 0,1 1 0 0 0,-1-1 0 0 0,0 1 0 0 0,1-1 0 0 0,-1 1 0 0 0,0 0 0 0 0,0 0 0 0 0,0-1 0 0 0,0 1 0 0 0,0 0 0 0 0,0 0 1 0 0,0 0-1 0 0,0 0 0 0 0,0 0 0 0 0,0 1 0 0 0,-1-1 0 0 0,1 0 0 0 0,0 0 0 0 0,-1 1 0 0 0,1-1 0 0 0,-1 0 0 0 0,0 0 0 0 0,1 1 0 0 0,-1-1 0 0 0,0 0 0 0 0,0 1 1 0 0,1-1-1 0 0,-1 1 0 0 0,0-1 0 0 0,-1 3 0 0 0,-8 34 383 0 0,8-31-272 0 0,0 1 0 0 0,-1-1 0 0 0,1 0 0 0 0,-2 1 0 0 0,-4 11-1 0 0,4-12 68 0 0,1 0 0 0 0,-1 0 0 0 0,1 0 0 0 0,1 1 0 0 0,-2 12 0 0 0,3-18-155 0 0,0 1 0 0 0,0-1 0 0 0,0 0 0 0 0,1 0 1 0 0,-1 0-1 0 0,1 0 0 0 0,-1 0 0 0 0,1 0 0 0 0,0 0 1 0 0,0 0-1 0 0,0 0 0 0 0,0 0 0 0 0,0 0 1 0 0,1-1-1 0 0,-1 1 0 0 0,0 0 0 0 0,1-1 0 0 0,-1 1 1 0 0,1-1-1 0 0,0 1 0 0 0,-1-1 0 0 0,1 0 1 0 0,0 0-1 0 0,3 2 0 0 0,-3-2-331 0 0,0 0 0 0 0,1 1 1 0 0,0-1-1 0 0,-1 0 0 0 0,1-1 0 0 0,0 1 0 0 0,-1 0 0 0 0,1-1 1 0 0,0 1-1 0 0,0-1 0 0 0,4 0 0 0 0,-3-1-1165 0 0,1 0-1 0 0,-1 0 1 0 0,1 0-1 0 0,-1-1 1 0 0,0 1-1 0 0,1-1 1 0 0,-1 0-1 0 0,6-4 1 0 0,21-9-6920 0 0,-6 10 5611 0 0,2 5-299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1:58.2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145 120 1056 0 0,'4'-37'13456'0'0,"2"-8"-2134"0"0,-7 44-11258 0 0,1 0 0 0 0,0 0-1 0 0,-1 0 1 0 0,1 0 0 0 0,-1 0-1 0 0,1 0 1 0 0,-1 0-1 0 0,1 0 1 0 0,-1 1 0 0 0,1-1-1 0 0,-1 0 1 0 0,0 0 0 0 0,0 0-1 0 0,1 1 1 0 0,-1-1 0 0 0,0 0-1 0 0,0 1 1 0 0,0-1 0 0 0,0 0-1 0 0,0 1 1 0 0,0 0-1 0 0,0-1 1 0 0,0 1 0 0 0,0-1-1 0 0,0 1 1 0 0,0 0 0 0 0,-2-1-1 0 0,0 1-19 0 0,0-1 0 0 0,-1 1 0 0 0,1-1 0 0 0,0 1 0 0 0,0 0 0 0 0,-1 0 0 0 0,1 0 0 0 0,-6 2 0 0 0,3 0-28 0 0,0 0 0 0 0,0 1-1 0 0,1 0 1 0 0,0 0 0 0 0,-1 0 0 0 0,1 1 0 0 0,0-1 0 0 0,1 1 0 0 0,-1 1 0 0 0,1-1-1 0 0,0 1 1 0 0,0-1 0 0 0,0 1 0 0 0,0 0 0 0 0,1 1 0 0 0,0-1 0 0 0,0 0-1 0 0,0 1 1 0 0,1 0 0 0 0,0 0 0 0 0,0 0 0 0 0,1 0 0 0 0,-1 0 0 0 0,1 0 0 0 0,0 0-1 0 0,1 0 1 0 0,0 0 0 0 0,0 0 0 0 0,0 1 0 0 0,0-1 0 0 0,1 0 0 0 0,0 0-1 0 0,1 0 1 0 0,-1 0 0 0 0,1 0 0 0 0,0 0 0 0 0,1 0 0 0 0,3 6 0 0 0,-2-7-10 0 0,0-1 1 0 0,0 0 0 0 0,0 0-1 0 0,1 0 1 0 0,-1-1-1 0 0,1 0 1 0 0,0 0 0 0 0,0 0-1 0 0,0 0 1 0 0,0-1 0 0 0,0 1-1 0 0,1-1 1 0 0,-1-1-1 0 0,1 1 1 0 0,0-1 0 0 0,-1 0-1 0 0,1 0 1 0 0,0-1 0 0 0,0 0-1 0 0,6 0 1 0 0,-6 0-5 0 0,-1 0 1 0 0,1-1-1 0 0,-1 1 1 0 0,1-1-1 0 0,-1 0 1 0 0,0-1-1 0 0,1 0 0 0 0,-1 1 1 0 0,0-2-1 0 0,0 1 1 0 0,0 0-1 0 0,0-1 1 0 0,-1 0-1 0 0,1 0 1 0 0,-1-1-1 0 0,0 1 0 0 0,0-1 1 0 0,0 0-1 0 0,0 0 1 0 0,4-6-1 0 0,-6 6 0 0 0,0 1 0 0 0,0-1 0 0 0,0 0 0 0 0,-1 0 0 0 0,0 0 0 0 0,0 0 0 0 0,0 0 0 0 0,0 0 1 0 0,0 0-1 0 0,-1 0 0 0 0,0 0 0 0 0,0 0 0 0 0,0 0 0 0 0,0 0 0 0 0,-1 0 0 0 0,0 0 0 0 0,-2-8 0 0 0,-2-1-84 0 0,0 1 1 0 0,-1 0 0 0 0,0 0 0 0 0,-9-12 0 0 0,-13-25-2439 0 0,12 32-853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1:58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87 504 0 0,'18'-17'2811'0'0,"4"-8"3938"0"0,-9 10-1583 0 0,-12 13-4601 0 0,0 1 0 0 0,1 0 0 0 0,-1-1 1 0 0,0 1-1 0 0,0 0 0 0 0,0-1 0 0 0,0 0 1 0 0,0 1-1 0 0,0-1 0 0 0,0 0 0 0 0,-1 1 1 0 0,1-1-1 0 0,0 0 0 0 0,-1 0 0 0 0,1-4 978 0 0,-20 29-630 0 0,-49 52-450 0 0,51-59-541 0 0,1 1-1 0 0,1 1 1 0 0,-22 33-1 0 0,25-34-283 0 0,-1 0-1022 0 0,-5 7-2062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1:59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38 101 160 0 0,'-5'-8'1510'0'0,"1"0"1"0"0,0 0-1 0 0,0 0 0 0 0,1 0 1 0 0,0 0-1 0 0,-3-15 0 0 0,2 8 2934 0 0,-1 1 1916 0 0,16 21-3463 0 0,19 37-1039 0 0,-23-33-1696 0 0,0 0 0 0 0,0-1 0 0 0,16 17-1 0 0,4-1-73 0 0,-15-14-463 0 0,1 1-1 0 0,1-2 0 0 0,0 0 0 0 0,22 14 1 0 0,12-4-7257 0 0,4-14-7172 0 0,-44-7 12888 0 0</inkml:trace>
  <inkml:trace contextRef="#ctx0" brushRef="#br0" timeOffset="1">377 46 1080 0 0,'0'-1'526'0'0,"0"-1"0"0"0,0 0 0 0 0,1 0-1 0 0,-1 0 1 0 0,1 1 0 0 0,-1-1 0 0 0,1 0 0 0 0,0 1 0 0 0,0-1-1 0 0,0 1 1 0 0,0-1 0 0 0,8-4 5854 0 0,-6 18-1920 0 0,-13 95 1397 0 0,9-79-5612 0 0,0-20-304 0 0,0 0 1 0 0,1 0 0 0 0,0 0-1 0 0,0 0 1 0 0,1 0 0 0 0,0 0 0 0 0,1-1-1 0 0,-1 1 1 0 0,5 11 0 0 0,-3-11 1299 0 0,-3 0-4747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1:59.4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135 223 12 0 0,'-26'-78'7631'0'0,"2"4"4941"0"0,23 73-12373 0 0,1 0 1 0 0,-1 0 0 0 0,1 0 0 0 0,-1 0 0 0 0,1-1 0 0 0,-1 1 0 0 0,1 0 0 0 0,0 0 0 0 0,0 0 0 0 0,0-1 0 0 0,-1 1 0 0 0,1 0 0 0 0,0-1 0 0 0,1 1 0 0 0,-1 0 0 0 0,0 0 0 0 0,0 0 0 0 0,0-1 0 0 0,1 1 0 0 0,-1 0 0 0 0,1-2-1 0 0,0 2-146 0 0,1 0-1 0 0,-1 1 0 0 0,0-1 0 0 0,0 0 0 0 0,0 1 0 0 0,0-1 0 0 0,0 1 0 0 0,1-1 1 0 0,-1 1-1 0 0,0 0 0 0 0,0 0 0 0 0,1-1 0 0 0,-1 1 0 0 0,0 0 0 0 0,0 0 0 0 0,1 0 0 0 0,-1 0 1 0 0,0 1-1 0 0,0-1 0 0 0,1 0 0 0 0,-1 0 0 0 0,0 1 0 0 0,0-1 0 0 0,3 2 0 0 0,-2-2-37 0 0,1 1-1 0 0,-1-1 0 0 0,1 1 0 0 0,-1 0 1 0 0,0 0-1 0 0,1 1 0 0 0,-1-1 0 0 0,0 0 0 0 0,0 1 1 0 0,0-1-1 0 0,0 1 0 0 0,0 0 0 0 0,0 0 1 0 0,0-1-1 0 0,0 1 0 0 0,-1 0 0 0 0,1 1 1 0 0,-1-1-1 0 0,0 0 0 0 0,1 0 0 0 0,-1 1 0 0 0,0-1 1 0 0,0 1-1 0 0,0-1 0 0 0,-1 1 0 0 0,1-1 1 0 0,-1 1-1 0 0,1-1 0 0 0,-1 1 0 0 0,0-1 1 0 0,0 5-1 0 0,0-6-8 0 0,-1 0 0 0 0,1 0 0 0 0,-1 0 1 0 0,1 1-1 0 0,-1-1 0 0 0,1 0 0 0 0,-1 0 1 0 0,0 0-1 0 0,0 0 0 0 0,1 0 0 0 0,-1-1 1 0 0,0 1-1 0 0,0 0 0 0 0,0 0 0 0 0,0 0 0 0 0,0-1 1 0 0,0 1-1 0 0,0-1 0 0 0,0 1 0 0 0,0 0 1 0 0,0-1-1 0 0,0 0 0 0 0,-1 1 0 0 0,1-1 1 0 0,0 0-1 0 0,0 0 0 0 0,0 1 0 0 0,0-1 1 0 0,-3 0-1 0 0,-35 1 180 0 0,34-2-149 0 0,0 0-1 0 0,0 0 1 0 0,0 0 0 0 0,1 0-1 0 0,-1-1 1 0 0,0 0 0 0 0,1 0-1 0 0,-1 0 1 0 0,1-1 0 0 0,0 1-1 0 0,-1-1 1 0 0,1 0 0 0 0,1 0 0 0 0,-1-1-1 0 0,0 1 1 0 0,1-1 0 0 0,-1 0-1 0 0,1 1 1 0 0,0-2 0 0 0,1 1-1 0 0,-1 0 1 0 0,-3-8 0 0 0,6 10-66 0 0,0 1 0 0 0,0 0 0 0 0,0-1 0 0 0,0 1 0 0 0,0-1 0 0 0,0 1 0 0 0,0-1 0 0 0,0 1 1 0 0,1-1-1 0 0,-1 1 0 0 0,1 0 0 0 0,-1-1 0 0 0,1 1 0 0 0,-1 0 0 0 0,1-1 0 0 0,0 1 0 0 0,0 0 0 0 0,0 0 1 0 0,0 0-1 0 0,-1-1 0 0 0,1 1 0 0 0,1 0 0 0 0,-1 0 0 0 0,0 1 0 0 0,0-1 0 0 0,0 0 0 0 0,0 0 1 0 0,1 0-1 0 0,1 0 0 0 0,1-2-482 0 0,0 1 0 0 0,0 0 0 0 0,0 0 0 0 0,0 0 0 0 0,0 1 0 0 0,0-1 0 0 0,1 1 0 0 0,-1 0 1 0 0,6 0-1 0 0,-2 0-954 0 0,1 2 0 0 0,-1-1 0 0 0,1 1 0 0 0,-1 1 0 0 0,0-1 0 0 0,1 1 0 0 0,-1 1 0 0 0,0-1 1 0 0,0 2-1 0 0,0-1 0 0 0,-1 1 0 0 0,9 5 0 0 0,3 3-456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00.0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214 434 704 0 0,'6'3'890'0'0,"29"12"12129"0"0,-34-15-12732 0 0,0 0-1 0 0,0 0 0 0 0,0 0 1 0 0,-1 0-1 0 0,1 0 0 0 0,0-1 0 0 0,0 1 1 0 0,-1 0-1 0 0,1-1 0 0 0,0 1 1 0 0,0 0-1 0 0,-1-1 0 0 0,1 1 0 0 0,0-1 1 0 0,-1 1-1 0 0,1-1 0 0 0,-1 1 1 0 0,1-1-1 0 0,-1 1 0 0 0,1-1 0 0 0,-1 0 1 0 0,1 1-1 0 0,-1-1 0 0 0,1 0 1 0 0,-1 1-1 0 0,0-1 0 0 0,1 0 1 0 0,-1 0-1 0 0,0 1 0 0 0,0-1 0 0 0,0 0 1 0 0,1 0-1 0 0,-1 1 0 0 0,0-1 1 0 0,0 0-1 0 0,0 0 0 0 0,0 0 0 0 0,0 1 1 0 0,-1-1-1 0 0,1 0 0 0 0,0 0 1 0 0,-1-1-1 0 0,1 0-194 0 0,0 1 1 0 0,-1-1-1 0 0,0 0 1 0 0,1 0 0 0 0,-1 0-1 0 0,0 0 1 0 0,0 1-1 0 0,0-1 1 0 0,0 0-1 0 0,-1 1 1 0 0,1-1-1 0 0,0 1 1 0 0,-1 0 0 0 0,1-1-1 0 0,-1 1 1 0 0,1 0-1 0 0,-1 0 1 0 0,1 0-1 0 0,-4-2 1 0 0,-39-18 225 0 0,39 19-309 0 0,0 1-1 0 0,0-1 1 0 0,0 1-1 0 0,0 0 1 0 0,0 1-1 0 0,0-1 1 0 0,0 1-1 0 0,0 0 1 0 0,-1 1-1 0 0,1-1 1 0 0,0 1-1 0 0,0 0 0 0 0,0 0 1 0 0,0 0-1 0 0,0 1 1 0 0,0 0-1 0 0,1 0 1 0 0,-8 4-1 0 0,2 0 4 0 0,0 1-1 0 0,1 0 0 0 0,1 0 0 0 0,-1 1 0 0 0,1 0 1 0 0,0 0-1 0 0,-8 13 0 0 0,13-17-9 0 0,0 0 0 0 0,1 1 0 0 0,-1-1 0 0 0,1 1 0 0 0,0 0 1 0 0,1-1-1 0 0,-1 1 0 0 0,1 0 0 0 0,0 0 0 0 0,0 0 0 0 0,0 0 0 0 0,1 1 0 0 0,0-1 0 0 0,0 0 0 0 0,0 0 0 0 0,0 0 1 0 0,1 0-1 0 0,0 0 0 0 0,0 0 0 0 0,1 0 0 0 0,-1 0 0 0 0,5 9 0 0 0,-4-10-22 0 0,0 0 1 0 0,0 0-1 0 0,1-1 0 0 0,-1 1 0 0 0,1-1 1 0 0,0 1-1 0 0,0-1 0 0 0,0 0 0 0 0,0 0 1 0 0,1 0-1 0 0,-1-1 0 0 0,1 1 0 0 0,0-1 1 0 0,-1 0-1 0 0,1 0 0 0 0,0 0 0 0 0,0 0 1 0 0,1-1-1 0 0,-1 0 0 0 0,0 1 1 0 0,0-2-1 0 0,1 1 0 0 0,-1 0 0 0 0,0-1 1 0 0,1 0-1 0 0,-1 0 0 0 0,9-1 0 0 0,-5 0-28 0 0,-1 0 0 0 0,0-1 0 0 0,1 0-1 0 0,-1 0 1 0 0,0-1 0 0 0,0 0 0 0 0,0 0-1 0 0,-1-1 1 0 0,1 1 0 0 0,-1-2 0 0 0,0 1 0 0 0,0 0-1 0 0,0-1 1 0 0,0 0 0 0 0,-1-1 0 0 0,0 1-1 0 0,0-1 1 0 0,0 0 0 0 0,-1 0 0 0 0,0-1 0 0 0,0 1-1 0 0,-1-1 1 0 0,0 0 0 0 0,0 0 0 0 0,0 0-1 0 0,-1 0 1 0 0,0-1 0 0 0,0 1 0 0 0,0-10 0 0 0,4-34 45 0 0,-3 0 0 0 0,-3-58 0 0 0,-1 43 140 0 0,-11-70 712 0 0,5 72-12 0 0,-3 231-790 0 0,13-96-23 0 0,12 79 0 0 0,-5-57 384 0 0,-1-11 1282 0 0,-6-62-1059 0 0,-3-19-585 0 0,0 1 0 0 0,0-1 0 0 0,0 1 0 0 0,0-1 0 0 0,0 1 0 0 0,0-1 0 0 0,1 0 0 0 0,-1 1 0 0 0,1-1 0 0 0,-1 1 0 0 0,1-1 0 0 0,-1 0 0 0 0,1 1 0 0 0,0-1 0 0 0,1 2 0 0 0,2 6-46 0 0,-4-8 0 0 0,0-1 0 0 0,0 1 0 0 0,0-1 0 0 0,0 1 0 0 0,0 0 0 0 0,1-1 0 0 0,-1 1 0 0 0,0-1 0 0 0,0 1 0 0 0,1-1 0 0 0,-1 1 0 0 0,0-1 0 0 0,1 1 0 0 0,-1-1 0 0 0,0 1 0 0 0,1-1 0 0 0,-1 0 0 0 0,1 1 0 0 0,-1-1 0 0 0,0 0 0 0 0,1 1 0 0 0,-1-1 0 0 0,1 0 0 0 0,-1 1 0 0 0,1-1 0 0 0,0 0 0 0 0,-1 0 0 0 0,1 0 0 0 0,-1 1 0 0 0,1-1 0 0 0,-1 0 0 0 0,1 0 0 0 0,0 0 0 0 0,-1 0 0 0 0,1 0 0 0 0,-1 0 0 0 0,1 0 0 0 0,-1 0 0 0 0,2-1 0 0 0,29-2-3806 0 0,-23 0 250 0 0,0 0 1 0 0,0 0-1 0 0,-1-1 0 0 0,1 0 1 0 0,11-8-1 0 0,8-5-1420 0 0,-18 12 2857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00.5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10 196 700 0 0,'-5'-43'9472'0'0,"0"-1"5226"0"0,7 62-12704 0 0,3-11-1906 0 0,-1-1 0 0 0,1 1 0 0 0,1-1 0 0 0,-1 0 0 0 0,1 0 1 0 0,0 0-1 0 0,1-1 0 0 0,-1 0 0 0 0,1 0 0 0 0,0-1 0 0 0,8 4 0 0 0,-10-5-77 0 0,0-1 0 0 0,0 0-1 0 0,1 0 1 0 0,-1 0 0 0 0,1-1-1 0 0,-1 0 1 0 0,1 0 0 0 0,-1 0-1 0 0,1-1 1 0 0,0 1 0 0 0,-1-1-1 0 0,1-1 1 0 0,-1 1 0 0 0,1-1-1 0 0,0 0 1 0 0,8-3 0 0 0,-9 2 28 0 0,0-1 1 0 0,0 0-1 0 0,0 0 1 0 0,0 0-1 0 0,0 0 1 0 0,-1-1-1 0 0,1 0 1 0 0,-1 0-1 0 0,0 0 1 0 0,0-1-1 0 0,0 1 1 0 0,-1-1-1 0 0,0 0 1 0 0,0 0-1 0 0,0 0 1 0 0,0 0-1 0 0,-1-1 1 0 0,0 1-1 0 0,0-1 1 0 0,0 1-1 0 0,-1-1 1 0 0,0 0-1 0 0,0 0 1 0 0,0 0-1 0 0,-1 1 1 0 0,0-1-1 0 0,0 0 1 0 0,0 0-1 0 0,-1 0 1 0 0,0 0-1 0 0,-2-8 1 0 0,2 11-12 0 0,0 1-1 0 0,0-1 1 0 0,0 1 0 0 0,0 0 0 0 0,-1-1 0 0 0,1 1 0 0 0,-1 0 0 0 0,1 0 0 0 0,-1 0 0 0 0,0 0-1 0 0,0 0 1 0 0,0 0 0 0 0,0 0 0 0 0,0 1 0 0 0,0-1 0 0 0,0 1 0 0 0,-1-1 0 0 0,1 1-1 0 0,0 0 1 0 0,-1 0 0 0 0,1 0 0 0 0,-1 0 0 0 0,0 1 0 0 0,1-1 0 0 0,-1 1 0 0 0,0-1 0 0 0,1 1-1 0 0,-1 0 1 0 0,0 0 0 0 0,1 0 0 0 0,-1 0 0 0 0,0 1 0 0 0,1-1 0 0 0,-1 1 0 0 0,1-1 0 0 0,-1 1-1 0 0,0 0 1 0 0,-3 2 0 0 0,-1 0 13 0 0,1 0 0 0 0,-1 0 0 0 0,1 0 1 0 0,0 1-1 0 0,0 0 0 0 0,0 0 0 0 0,0 1 0 0 0,1 0 0 0 0,0 0 0 0 0,0 0 0 0 0,0 0 0 0 0,1 1 0 0 0,-7 9 1 0 0,8-8-20 0 0,-1 0 0 0 0,1 1 1 0 0,1 0-1 0 0,-1 0 1 0 0,1 0-1 0 0,1 0 1 0 0,-1 0-1 0 0,2 0 1 0 0,-1 0-1 0 0,1 0 1 0 0,0 0-1 0 0,0 0 1 0 0,1 1-1 0 0,0-1 1 0 0,1 0-1 0 0,0 0 1 0 0,0-1-1 0 0,1 1 1 0 0,3 8-1 0 0,-3-10-14 0 0,0-1-1 0 0,0 1 1 0 0,1-1-1 0 0,0 0 1 0 0,0 0-1 0 0,0 0 1 0 0,1-1-1 0 0,0 1 1 0 0,0-1-1 0 0,0 0 1 0 0,0 0 0 0 0,0-1-1 0 0,1 0 1 0 0,0 0-1 0 0,-1 0 1 0 0,1 0-1 0 0,0-1 1 0 0,1 0-1 0 0,-1-1 1 0 0,0 1-1 0 0,0-1 1 0 0,1 0 0 0 0,-1-1-1 0 0,10 1 1 0 0,-7-1-684 0 0,54-4 1216 0 0,-37-8-4068 0 0,-25 12 2955 0 0,0-1 0 0 0,-1 0 0 0 0,1 0 0 0 0,0 0 0 0 0,0 0 0 0 0,-1 1 0 0 0,1-1 0 0 0,0 0 0 0 0,-1-1 0 0 0,1 1 0 0 0,-1 0 0 0 0,1 0 0 0 0,-1 0 0 0 0,0 0 0 0 0,1 0 0 0 0,-1 0 0 0 0,0 0 0 0 0,0-1 0 0 0,0 0 0 0 0,-19 6-13963 0 0,9 2 12688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01.9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97 800 0 0,'-21'-35'7805'0'0,"18"28"-5515"0"0,0 0 1 0 0,0 0 0 0 0,1 0-1 0 0,0 0 1 0 0,0-1-1 0 0,0-11 1 0 0,31 41-368 0 0,-20-6-1893 0 0,-1 0 0 0 0,0 1-1 0 0,-1 0 1 0 0,-1 0 0 0 0,-1 1 0 0 0,0-1 0 0 0,-1 1 0 0 0,3 33 0 0 0,0-7-9 0 0,-6-35 11 0 0,1 1 0 0 0,-1-1 0 0 0,-1 0 0 0 0,0 0-1 0 0,0 1 1 0 0,-1-1 0 0 0,0 0 0 0 0,0 0-1 0 0,-1 1 1 0 0,0-1 0 0 0,-1 0 0 0 0,0-1-1 0 0,-4 10 1 0 0,6-17-12 0 0,0 0 0 0 0,0-1-1 0 0,0 1 1 0 0,0 0 0 0 0,0 0 0 0 0,0-1 0 0 0,-1 1-1 0 0,1-1 1 0 0,0 1 0 0 0,0-1 0 0 0,0 0-1 0 0,-1 1 1 0 0,1-1 0 0 0,0 0 0 0 0,0 0-1 0 0,0 0 1 0 0,-1 0 0 0 0,1 0 0 0 0,0 0-1 0 0,0 0 1 0 0,-1 0 0 0 0,1 0 0 0 0,0-1-1 0 0,0 1 1 0 0,0 0 0 0 0,-1-1 0 0 0,1 1 0 0 0,0-1-1 0 0,0 0 1 0 0,0 1 0 0 0,0-1 0 0 0,0 0-1 0 0,0 1 1 0 0,0-1 0 0 0,0 0 0 0 0,0 0-1 0 0,0-1 1 0 0,-3 0-5 0 0,1-1 1 0 0,0 0-1 0 0,0 1 0 0 0,0-1 0 0 0,0 0 0 0 0,0-1 0 0 0,0 1 1 0 0,1 0-1 0 0,0-1 0 0 0,-4-7 0 0 0,4 2-15 0 0,1-1 1 0 0,0 0-1 0 0,0 1 0 0 0,1-1 0 0 0,0 0 0 0 0,1 0 0 0 0,0 0 1 0 0,0 1-1 0 0,1-1 0 0 0,1 1 0 0 0,0-1 0 0 0,0 1 0 0 0,0 0 1 0 0,1 0-1 0 0,9-15 0 0 0,-6 10-23 0 0,1 0-1 0 0,1 0 1 0 0,0 1 0 0 0,0 0 0 0 0,1 1-1 0 0,24-22 1 0 0,-21 22 2 0 0,-7 6 1 0 0,1 0-1 0 0,1 0 0 0 0,0 0 0 0 0,15-8 1 0 0,-21 13 16 0 0,0 0 0 0 0,0 0 0 0 0,1 0 0 0 0,-1 0 0 0 0,0 1-1 0 0,0-1 1 0 0,1 1 0 0 0,-1 0 0 0 0,0 0 0 0 0,0 0 0 0 0,1 0 0 0 0,-1 0 0 0 0,0 0 0 0 0,1 0 0 0 0,-1 1 0 0 0,0-1 0 0 0,0 1 0 0 0,1 0 0 0 0,-1-1 0 0 0,0 1 0 0 0,0 0 0 0 0,0 1 0 0 0,0-1 0 0 0,0 0 0 0 0,3 3 0 0 0,0 3 85 0 0,-2 1-1 0 0,1-1 1 0 0,-1 1 0 0 0,0 0 0 0 0,0 0-1 0 0,-1 0 1 0 0,0 0 0 0 0,0 0 0 0 0,-1 0-1 0 0,0 16 1 0 0,-1-8 271 0 0,1-1 1 0 0,0 1-1 0 0,1 0 0 0 0,7 25 1 0 0,-7-34-268 0 0,0 1 0 0 0,1-1 0 0 0,0 0 1 0 0,1-1-1 0 0,0 1 0 0 0,0-1 0 0 0,0 1 1 0 0,1-1-1 0 0,0 0 0 0 0,0-1 1 0 0,9 9-1 0 0,-12-13-59 0 0,0 1 1 0 0,0-1-1 0 0,0 1 1 0 0,1-1-1 0 0,-1 0 1 0 0,0 0-1 0 0,1 0 1 0 0,-1 0-1 0 0,1 0 1 0 0,-1-1-1 0 0,1 1 1 0 0,-1-1-1 0 0,1 0 1 0 0,2 0-1 0 0,0 0-814 0 0,-1 0-1 0 0,1-1 0 0 0,-1 1 0 0 0,0-1 0 0 0,1 0 1 0 0,-1-1-1 0 0,8-2 0 0 0,-7 1-766 0 0,0 1-1 0 0,0-1 1 0 0,-1 0 0 0 0,1 0 0 0 0,-1 0 0 0 0,1-1-1 0 0,-1 1 1 0 0,0-1 0 0 0,0 0 0 0 0,-1-1 0 0 0,1 1-1 0 0,-1-1 1 0 0,4-7 0 0 0,-5 2-890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02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12 128 688 0 0,'1'-22'2270'0'0,"-1"14"-321"0"0,1-1 0 0 0,-1 0 1 0 0,-1 1-1 0 0,1-1 0 0 0,-2 1 0 0 0,1-1 0 0 0,-5-12 1 0 0,4 1 2710 0 0,2 15-2130 0 0,1 15-1010 0 0,-2 47-136 0 0,0-5-778 0 0,11 99 1 0 0,-8-124-571 0 0,0 1 0 0 0,-3 37 0 0 0,-1-11-2739 0 0,2-54 2650 0 0,0 0 0 0 0,0 1 0 0 0,0-1 0 0 0,0 0 0 0 0,0 0 0 0 0,0 0 0 0 0,0 0 0 0 0,0 0 0 0 0,0 1 0 0 0,0-1 0 0 0,0 0-1 0 0,0 0 1 0 0,-1 0 0 0 0,1 0 0 0 0,0 0 0 0 0,0 0 0 0 0,0 1 0 0 0,0-1 0 0 0,0 0 0 0 0,0 0 0 0 0,0 0 0 0 0,-1 0 0 0 0,1 0-1 0 0,0 0 1 0 0,0 0 0 0 0,0 0 0 0 0,0 0 0 0 0,0 0 0 0 0,-1 0 0 0 0,1 0 0 0 0,0 0 0 0 0,0 0 0 0 0,0 0 0 0 0,0 0-1 0 0,0 0 1 0 0,-1 0 0 0 0,1 0 0 0 0,0 0 0 0 0,0 0 0 0 0,0 0 0 0 0,0 0 0 0 0,0 0 0 0 0,-1 0 0 0 0,1 0 0 0 0,0 0 0 0 0,0 0-1 0 0,0 0 1 0 0,0 0 0 0 0,0 0 0 0 0,0 0 0 0 0,-1-1 0 0 0,1 1 0 0 0,0 0 0 0 0,0 0 0 0 0,0 0 0 0 0,0 0 0 0 0,0 0-1 0 0,0 0 1 0 0,0-1 0 0 0,0 1 0 0 0,0 0 0 0 0,0 0 0 0 0,-1 0 0 0 0,-1-3-2548 0 0,2 2 2341 0 0,0 1 0 0 0,0 0 0 0 0,0-1 0 0 0,-1 1 0 0 0,1-1 0 0 0,0 1 0 0 0,0 0 0 0 0,0-1 0 0 0,0 1 0 0 0,0 0 0 0 0,0-1 0 0 0,0 1 0 0 0,0-1 0 0 0,0 1 0 0 0,1 0 0 0 0,-1-1 0 0 0,0 1 0 0 0,0 0 0 0 0,0-1 0 0 0,0 1-1 0 0,0 0 1 0 0,1-1 0 0 0,-1 0 0 0 0,10-26-12782 0 0,-2 22 11223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45.7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88 708 0 0,'1'-3'585'0'0,"-1"1"0"0"0,1-1 0 0 0,0 1 0 0 0,-1-1 0 0 0,1 1 0 0 0,0-1 0 0 0,1 1 0 0 0,-1 0 0 0 0,0 0 0 0 0,0 0-1 0 0,4-4 1 0 0,-4 4 196 0 0,1 0-1 0 0,-1 0 1 0 0,1 0-1 0 0,-1-1 0 0 0,1 1 1 0 0,-1-1-1 0 0,0 1 1 0 0,0-1-1 0 0,-1 1 0 0 0,1-1 1 0 0,0-5-1 0 0,0 8-604 0 0,-1-1-1 0 0,0 0 1 0 0,0 0-1 0 0,0 1 1 0 0,0-1-1 0 0,0 0 1 0 0,0 0-1 0 0,0 1 0 0 0,0-1 1 0 0,-1 0-1 0 0,1 0 1 0 0,0 1-1 0 0,0-1 1 0 0,-1 0-1 0 0,1 0 1 0 0,0 1-1 0 0,-1-1 1 0 0,1 0-1 0 0,0 1 1 0 0,-1-1-1 0 0,1 1 1 0 0,-1-1-1 0 0,1 0 0 0 0,-1 1 1 0 0,0-1-1 0 0,1 1 1 0 0,-1 0-1 0 0,0-1 1 0 0,1 1-1 0 0,-1-1 1 0 0,0 1-1 0 0,1 0 1 0 0,-1-1-1 0 0,0 1 1 0 0,1 0-1 0 0,-1 0 1 0 0,-1 0-1 0 0,-1 0-5 0 0,0 0 0 0 0,0 1 0 0 0,0-1 0 0 0,0 1-1 0 0,0 0 1 0 0,0 0 0 0 0,0 0 0 0 0,0 1 0 0 0,0-1 0 0 0,-3 3 0 0 0,-2 1-74 0 0,-1 1 0 0 0,1 0 0 0 0,0 0 1 0 0,0 1-1 0 0,0 0 0 0 0,-6 9 0 0 0,14-15-83 0 0,-14 19 311 0 0,1 0 0 0 0,-13 31 1 0 0,24-47-290 0 0,0 1 0 0 0,0 1 0 0 0,0-1 1 0 0,1 0-1 0 0,-1 0 0 0 0,1 1 0 0 0,0-1 0 0 0,1 0 1 0 0,0 1-1 0 0,-1-1 0 0 0,2 1 0 0 0,-1-1 1 0 0,1 1-1 0 0,-1-1 0 0 0,2 0 0 0 0,1 9 1 0 0,3-1 110 0 0,0-1 1 0 0,0 0-1 0 0,1-1 1 0 0,0 1-1 0 0,1-1 1 0 0,0 0-1 0 0,17 15 1 0 0,-21-22-337 0 0,1-1-1 0 0,-1 1 1 0 0,1-1 0 0 0,0 0 0 0 0,0-1-1 0 0,0 1 1 0 0,0-1 0 0 0,10 3 0 0 0,-9-4-718 0 0,-1 0 0 0 0,1 0 1 0 0,0-1-1 0 0,-1 1 1 0 0,1-1-1 0 0,-1-1 0 0 0,1 1 1 0 0,0-1-1 0 0,-1 0 1 0 0,7-2-1 0 0,-11 3 538 0 0,0-1 0 0 0,0 1 1 0 0,-1 0-1 0 0,1-1 0 0 0,0 1 0 0 0,0-1 0 0 0,0 1 1 0 0,0-1-1 0 0,-1 1 0 0 0,1-1 0 0 0,0 0 0 0 0,0 1 1 0 0,-1-1-1 0 0,1 0 0 0 0,-1 1 0 0 0,1-1 0 0 0,0 0 1 0 0,-1 0-1 0 0,0 0 0 0 0,1 0 0 0 0,-1 0 0 0 0,1 0 1 0 0,-1 1-1 0 0,0-1 0 0 0,0 0 0 0 0,1-2 0 0 0,3-8-3812 0 0,4 5 1938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02.7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124 136 1372 0 0,'50'-35'13331'0'0,"-5"5"-2712"0"0,-44 29-10316 0 0,1 0 1 0 0,0 0-1 0 0,-1 0 0 0 0,0-1 0 0 0,1 1 1 0 0,-1-1-1 0 0,0 1 0 0 0,1-1 1 0 0,-1 1-1 0 0,0-1 0 0 0,0 0 1 0 0,0 0-1 0 0,0 1 0 0 0,-1-1 1 0 0,1 0-1 0 0,0 0 0 0 0,0-3 1 0 0,-1 4-248 0 0,0-1 1 0 0,0 1 0 0 0,0-1 0 0 0,0 0 0 0 0,0 1 0 0 0,0-1 0 0 0,0 0 0 0 0,-1 1 0 0 0,1-1-1 0 0,0 1 1 0 0,-1-1 0 0 0,1 1 0 0 0,-1-1 0 0 0,0 1 0 0 0,0-1 0 0 0,1 1 0 0 0,-1-1 0 0 0,0 1-1 0 0,0 0 1 0 0,-2-3 0 0 0,0 3 15 0 0,0 0 0 0 0,-1 0 0 0 0,1 0 0 0 0,0 0 0 0 0,0 1 0 0 0,0-1-1 0 0,-1 1 1 0 0,1 0 0 0 0,0 0 0 0 0,-4 1 0 0 0,0 0-72 0 0,1 0 0 0 0,-1 1 0 0 0,1 0 0 0 0,-1 0 0 0 0,1 0 0 0 0,0 1 0 0 0,0 0 0 0 0,0 0 0 0 0,1 1 0 0 0,-1 0 0 0 0,1 0 0 0 0,0 0 0 0 0,0 0 0 0 0,-7 9 0 0 0,2-3 0 0 0,0 1 0 0 0,0 1 0 0 0,2 0 0 0 0,-1 0 0 0 0,-12 25 0 0 0,16-27 0 0 0,1 0 0 0 0,0 0 0 0 0,1 0 0 0 0,0 0 0 0 0,1 1 0 0 0,0-1 0 0 0,0 1 0 0 0,0 12 0 0 0,2-20 0 0 0,1 0 0 0 0,-1 0 0 0 0,1 0 0 0 0,-1 0 0 0 0,1 0 0 0 0,0 0 0 0 0,0 0 0 0 0,0 0 0 0 0,1 0 0 0 0,-1-1 0 0 0,1 1 0 0 0,-1-1 0 0 0,1 1 0 0 0,0-1 0 0 0,0 1 0 0 0,0-1 0 0 0,0 0 0 0 0,1 0 0 0 0,-1 0 0 0 0,0 0 0 0 0,1 0 0 0 0,0-1 0 0 0,-1 1 0 0 0,1-1 0 0 0,0 1 0 0 0,0-1 0 0 0,-1 0 0 0 0,1 0 0 0 0,0-1 0 0 0,0 1 0 0 0,0 0 0 0 0,4-1 0 0 0,1 1 0 0 0,-1-2 0 0 0,0 1 0 0 0,1-1 0 0 0,-1 0 0 0 0,0 0 0 0 0,0-1 0 0 0,0 0 0 0 0,0 0 0 0 0,0-1 0 0 0,0 0 0 0 0,0 0 0 0 0,-1 0 0 0 0,1-1 0 0 0,-1 0 0 0 0,0-1 0 0 0,0 1 0 0 0,-1-1 0 0 0,1 0 0 0 0,-1 0 0 0 0,0-1 0 0 0,-1 1 0 0 0,7-11 0 0 0,-6 5 0 0 0,-2 0 0 0 0,1-1 0 0 0,-1 1 0 0 0,-1-1 0 0 0,0 1 0 0 0,-1-1 0 0 0,0 0 0 0 0,-1 0 0 0 0,-1-19 0 0 0,1 8 0 0 0,-3 13 0 0 0,-1 13 0 0 0,3-2 0 0 0,1 0 0 0 0,-1 0 0 0 0,1 0 0 0 0,0 1 0 0 0,-1-1 0 0 0,1 0 0 0 0,0 0 0 0 0,0 0 0 0 0,0 1 0 0 0,0-1 0 0 0,0 0 0 0 0,0 0 0 0 0,0 0 0 0 0,0 1 0 0 0,0-1 0 0 0,0 0 0 0 0,2 2 0 0 0,15 52 0 0 0,-15-42 0 0 0,2-1 0 0 0,0 0 0 0 0,0 0 0 0 0,11 20 0 0 0,-14-31 0 0 0,1 4 0 0 0,0-1 0 0 0,0 1 0 0 0,1 0 0 0 0,-1-1 0 0 0,1 0 0 0 0,1 0 0 0 0,-1 0 0 0 0,0 0 0 0 0,1 0 0 0 0,0-1 0 0 0,0 1 0 0 0,0-1 0 0 0,0 0 0 0 0,0 0 0 0 0,1-1 0 0 0,-1 1 0 0 0,1-1 0 0 0,8 3 0 0 0,-6-4-43 0 0,-2 1-213 0 0,0-1-1 0 0,0 0 1 0 0,0 0 0 0 0,0-1-1 0 0,-1 0 1 0 0,1 0-1 0 0,0 0 1 0 0,0 0 0 0 0,0 0-1 0 0,7-3 1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06.8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49 536 0 0,'-9'-48'24284'0'0,"9"269"-21834"0"0,19-85-1697 0 0,-14-120-1317 0 0,-2-13-2164 0 0,-1-12-2133 0 0,0 2 1559 0 0,0 0 0 0 0,1 0 1 0 0,0 0-1 0 0,8-11 0 0 0,-3 11 1105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07.1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65 1508 0 0,'4'-7'1804'0'0,"-1"1"0"0"0,0-1 0 0 0,-1 0 0 0 0,1-1 0 0 0,-2 1 0 0 0,3-10 0 0 0,-4 17-1689 0 0,0 0-1 0 0,0-1 1 0 0,1 1-1 0 0,-1-1 1 0 0,0 1 0 0 0,0 0-1 0 0,1-1 1 0 0,-1 1 0 0 0,0 0-1 0 0,1 0 1 0 0,-1-1-1 0 0,0 1 1 0 0,1 0 0 0 0,-1 0-1 0 0,1-1 1 0 0,-1 1 0 0 0,0 0-1 0 0,1 0 1 0 0,-1 0-1 0 0,1 0 1 0 0,-1 0 0 0 0,1 0-1 0 0,-1 0 1 0 0,0 0 0 0 0,1 0-1 0 0,-1 0 1 0 0,1 0-1 0 0,-1 0 1 0 0,1 0 0 0 0,-1 0-1 0 0,1 0 1 0 0,-1 0 0 0 0,0 0-1 0 0,1 0 1 0 0,-1 0-1 0 0,1 1 1 0 0,-1-1 0 0 0,0 0-1 0 0,1 0 1 0 0,-1 1 0 0 0,0-1-1 0 0,1 0 1 0 0,-1 1-1 0 0,0-1 1 0 0,1 0 0 0 0,-1 1-1 0 0,0-1 1 0 0,0 0 0 0 0,1 1-1 0 0,-1-1 1 0 0,0 0-1 0 0,0 1 1 0 0,0-1 0 0 0,1 1-1 0 0,-1-1 1 0 0,0 1 0 0 0,0-1-1 0 0,0 0 1 0 0,0 1-1 0 0,0-1 1 0 0,0 1 0 0 0,0 0-1 0 0,10 74 3440 0 0,-10 186-216 0 0,-10-153-2830 0 0,10-108-631 0 0,-1 0 0 0 0,1 0 0 0 0,0 0-1 0 0,-1 0 1 0 0,1 0 0 0 0,0 0 0 0 0,0 1-1 0 0,-1-1 1 0 0,1 0 0 0 0,0 0 0 0 0,-1 0-1 0 0,1 0 1 0 0,0 0 0 0 0,-1 0 0 0 0,1 0-1 0 0,0 0 1 0 0,-1 0 0 0 0,1-1 0 0 0,0 1-1 0 0,-1 0 1 0 0,1 0 0 0 0,0 0 0 0 0,-1 0-1 0 0,1 0 1 0 0,0-1 0 0 0,0 1 0 0 0,-1 0-1 0 0,1 0 1 0 0,0 0 0 0 0,0-1 0 0 0,-1 1-1 0 0,1 0 1 0 0,0 0 0 0 0,0-1 0 0 0,0 1-1 0 0,-1-1 1 0 0,-8-5-7156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08.5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319 98 672 0 0,'5'-13'9812'0'0,"0"-7"1153"0"0,-5 18-10828 0 0,0 1 1 0 0,0-1-1 0 0,0 1 1 0 0,-1-1-1 0 0,1 1 1 0 0,-1-1-1 0 0,1 1 1 0 0,-1 0-1 0 0,1-1 1 0 0,-1 1-1 0 0,0 0 0 0 0,1-1 1 0 0,-1 1-1 0 0,0 0 1 0 0,0 0-1 0 0,0 0 1 0 0,0-1-1 0 0,0 1 1 0 0,0 0-1 0 0,-1 0 1 0 0,1 1-1 0 0,0-1 1 0 0,0 0-1 0 0,-3-1 1 0 0,-1 0-38 0 0,0 0 0 0 0,-1 0 0 0 0,1 1 0 0 0,-1-1 0 0 0,1 1 0 0 0,-1 1 0 0 0,-5-1 0 0 0,-9 0 41 0 0,1 2 0 0 0,0 0 0 0 0,-25 5 0 0 0,35-4-111 0 0,0 1 0 0 0,1 1 0 0 0,-1-1 1 0 0,1 1-1 0 0,0 1 0 0 0,0 0 0 0 0,0 0 0 0 0,1 0 0 0 0,0 1 0 0 0,0 0 0 0 0,0 1 0 0 0,1-1 0 0 0,0 1 0 0 0,0 1 0 0 0,0-1 0 0 0,1 1 0 0 0,0 0 0 0 0,1 0 0 0 0,0 0 0 0 0,0 1 0 0 0,1-1 0 0 0,0 1 0 0 0,0 0 0 0 0,1 0 0 0 0,1 0 0 0 0,-1 0 0 0 0,0 14 0 0 0,3-14-18 0 0,0 1-1 0 0,1-1 1 0 0,0 1 0 0 0,1-1-1 0 0,-1 0 1 0 0,2 0 0 0 0,-1 0-1 0 0,1 0 1 0 0,1 0 0 0 0,-1-1-1 0 0,2 0 1 0 0,-1 0-1 0 0,1 0 1 0 0,0-1 0 0 0,0 0-1 0 0,1 0 1 0 0,10 8 0 0 0,-7-6 27 0 0,1-1 1 0 0,0 0 0 0 0,1 0 0 0 0,0-1-1 0 0,0 0 1 0 0,1-1 0 0 0,0-1 0 0 0,0 0 0 0 0,0 0-1 0 0,0-2 1 0 0,20 4 0 0 0,-20-6 115 0 0,0 0 0 0 0,0-1 1 0 0,-1 0-1 0 0,1-1 0 0 0,0-1 1 0 0,-1 0-1 0 0,1-1 0 0 0,-1 0 1 0 0,1 0-1 0 0,-1-2 0 0 0,16-7 1 0 0,-23 9-29 0 0,1 0 1 0 0,-1 0 0 0 0,1-1 0 0 0,-1 0 0 0 0,0 0-1 0 0,-1 0 1 0 0,1 0 0 0 0,-1-1 0 0 0,0 0 0 0 0,0 0-1 0 0,0 0 1 0 0,0 0 0 0 0,-1-1 0 0 0,0 1 0 0 0,0-1 0 0 0,-1 0-1 0 0,0 0 1 0 0,0 0 0 0 0,0 0 0 0 0,0 0 0 0 0,-1 0-1 0 0,0-1 1 0 0,0-11 0 0 0,-1 10-123 0 0,-1 0 0 0 0,0 1 0 0 0,-1-1 0 0 0,1 1 0 0 0,-1-1-1 0 0,-1 1 1 0 0,0 0 0 0 0,0-1 0 0 0,0 1 0 0 0,-1 1 0 0 0,1-1 0 0 0,-2 0 0 0 0,-5-6 0 0 0,-9-9-6 0 0,-1 0 0 0 0,-28-23 0 0 0,-14-15-7 0 0,51 45-3275 0 0,8 11 1707 0 0,1 0 0 0 0,0 0 0 0 0,-1 0 0 0 0,0 1 0 0 0,0-1 1 0 0,0 1-1 0 0,-6-5 0 0 0,19 33-13054 0 0,-10-22 14141 0 0,0 13-1253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10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115 163 668 0 0,'0'0'5432'0'0,"23"2"5489"0"0,-7-3-7456 0 0,-6-2-2331 0 0,-1 0 0 0 0,0-1-1 0 0,0 0 1 0 0,0 0 0 0 0,14-10 0 0 0,-20 12-1009 0 0,0 0-1 0 0,-1 0 1 0 0,1 0-1 0 0,0-1 0 0 0,-1 1 1 0 0,0-1-1 0 0,0 1 1 0 0,1-1-1 0 0,-2 0 1 0 0,1 1-1 0 0,0-1 1 0 0,0 0-1 0 0,-1-1 1 0 0,0 1-1 0 0,1 0 1 0 0,-1 0-1 0 0,-1 0 1 0 0,1-1-1 0 0,0-5 1 0 0,-1 6-92 0 0,0 1 1 0 0,-1-1-1 0 0,1 1 1 0 0,-1-1 0 0 0,0 1-1 0 0,0-1 1 0 0,0 1-1 0 0,0-1 1 0 0,0 1-1 0 0,-1 0 1 0 0,1 0-1 0 0,-1 0 1 0 0,1 0 0 0 0,-1 0-1 0 0,0 0 1 0 0,0 0-1 0 0,0 0 1 0 0,0 1-1 0 0,0-1 1 0 0,0 1-1 0 0,0-1 1 0 0,-1 1 0 0 0,1 0-1 0 0,-3-1 1 0 0,-4-2-22 0 0,0 1 0 0 0,0 0 0 0 0,0 0 0 0 0,-1 1 0 0 0,-12-2 0 0 0,14 4-17 0 0,0-1 0 0 0,1 2 0 0 0,-1-1 1 0 0,1 1-1 0 0,-1 0 0 0 0,1 1 0 0 0,-1-1 0 0 0,1 2 0 0 0,0-1 0 0 0,-8 4 0 0 0,11-4 4 0 0,-1 0 0 0 0,1 0 0 0 0,0 1 0 0 0,0-1 1 0 0,0 1-1 0 0,0 0 0 0 0,1 0 0 0 0,-1 1 0 0 0,1-1 0 0 0,0 0 0 0 0,0 1 0 0 0,0 0 0 0 0,0 0 0 0 0,1 0 0 0 0,0 0 0 0 0,-1 0 0 0 0,-1 7 0 0 0,4-8 4 0 0,0 0 0 0 0,0 0-1 0 0,0 0 1 0 0,0 1-1 0 0,1-1 1 0 0,0 0 0 0 0,-1 0-1 0 0,1 0 1 0 0,0 0-1 0 0,0 0 1 0 0,1 0-1 0 0,-1 0 1 0 0,0-1 0 0 0,1 1-1 0 0,0 0 1 0 0,0-1-1 0 0,3 5 1 0 0,2 1 9 0 0,-1-1 0 0 0,1 0 0 0 0,0 0 0 0 0,14 10-1 0 0,36 20 27 0 0,-22-15-52 0 0,-1 1-1 0 0,40 35 0 0 0,-72-56 15 0 0,-1-1 0 0 0,1 1 0 0 0,0 0 0 0 0,0-1 0 0 0,-1 1 0 0 0,1 0 0 0 0,0 0 0 0 0,-1 0 0 0 0,0 0 0 0 0,0 0 0 0 0,1 1 0 0 0,-1-1 0 0 0,-1 0 0 0 0,1 1 0 0 0,0-1 0 0 0,0 0 0 0 0,-1 1 0 0 0,0-1 0 0 0,1 1 0 0 0,-1-1 0 0 0,0 1 0 0 0,0-1 0 0 0,0 1 0 0 0,0-1 0 0 0,-1 0 0 0 0,1 1 0 0 0,-1-1 0 0 0,0 1 0 0 0,1-1 0 0 0,-1 0 0 0 0,0 1 0 0 0,-2 1 0 0 0,1-1 54 0 0,0 0 1 0 0,-1 0-1 0 0,1-1 0 0 0,-1 1 0 0 0,0-1 0 0 0,0 0 0 0 0,0 0 0 0 0,0 1 0 0 0,0-2 0 0 0,0 1 0 0 0,-1 0 0 0 0,1-1 0 0 0,-1 0 0 0 0,1 1 0 0 0,-1-2 1 0 0,1 1-1 0 0,-1 0 0 0 0,0-1 0 0 0,1 1 0 0 0,-6-1 0 0 0,5 0-21 0 0,-1 0 0 0 0,1 0 0 0 0,0-1 0 0 0,0 1 0 0 0,-1-1 0 0 0,1 0 0 0 0,0 0-1 0 0,0 0 1 0 0,0-1 0 0 0,0 1 0 0 0,0-1 0 0 0,0 0 0 0 0,1 0 0 0 0,-1-1 0 0 0,1 1 0 0 0,-6-5 0 0 0,7 5-20 0 0,1 0 0 0 0,-1-1 0 0 0,1 1 0 0 0,0 0 0 0 0,-1-1 0 0 0,1 1 0 0 0,0-1 0 0 0,0 1 0 0 0,1-1 0 0 0,-1 0 0 0 0,0 1 0 0 0,1-1 0 0 0,0 0 1 0 0,-1 0-1 0 0,1 1 0 0 0,0-1 0 0 0,1 0 0 0 0,-1 1 0 0 0,0-1 0 0 0,1 0 0 0 0,-1 1 0 0 0,1-1 0 0 0,0 0 0 0 0,0 1 0 0 0,0-1 0 0 0,2-2 0 0 0,5-10-90 0 0,0 0 0 0 0,1 0 1 0 0,21-25-1 0 0,3-5-673 0 0,-3 8-4086 0 0,-3 4-4992 0 0,-8 11-3246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11.5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194 105 1060 0 0,'10'-72'22057'0'0,"-8"64"-20466"0"0,3-13 1376 0 0,-9 17-2044 0 0,-9 12-770 0 0,-3 5-35 0 0,0 1 1 0 0,0 1-1 0 0,1 0 0 0 0,1 1 0 0 0,1 0 0 0 0,0 1 0 0 0,1 1 1 0 0,1 0-1 0 0,1 1 0 0 0,0 0 0 0 0,2 0 0 0 0,-12 36 0 0 0,16-44-42 0 0,0 0-1 0 0,1 1 0 0 0,1 0 0 0 0,-1-1 0 0 0,2 1 1 0 0,0 0-1 0 0,0 0 0 0 0,1 0 0 0 0,0 0 0 0 0,1 0 0 0 0,1 0 1 0 0,5 21-1 0 0,2-8 59 0 0,-8-20-117 0 0,1 0-1 0 0,-1 0 0 0 0,1 0 0 0 0,0 0 1 0 0,0 0-1 0 0,1 0 0 0 0,0-1 1 0 0,-1 1-1 0 0,1-1 0 0 0,1 0 1 0 0,-1 0-1 0 0,1 0 0 0 0,0 0 1 0 0,-1-1-1 0 0,2 1 0 0 0,-1-1 1 0 0,5 3-1 0 0,28 7-829 0 0,-4-13-4280 0 0,-2-11-4171 0 0,2-7-4066 0 0,-30 17 12014 0 0,6-5-469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12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11 285 1796 0 0,'1'-13'3136'0'0,"-3"-21"15795"0"0,-5 26-15700 0 0,4-4 583 0 0,4-20-2582 0 0,0 21-820 0 0,0-1-390 0 0,1-1-1 0 0,0 1 1 0 0,1 0-1 0 0,0 0 1 0 0,1 0-1 0 0,0 0 1 0 0,1 0-1 0 0,1 1 1 0 0,12-20-1 0 0,-16 28-23 0 0,1 0 0 0 0,-1 0 0 0 0,1 1 0 0 0,-1-1 0 0 0,1 1 0 0 0,0-1 0 0 0,0 1 0 0 0,0 0 0 0 0,0 0 0 0 0,0 1 0 0 0,1-1 0 0 0,-1 1 0 0 0,1-1 0 0 0,-1 1 0 0 0,1 0 0 0 0,-1 0 0 0 0,1 1 0 0 0,-1-1 0 0 0,1 1 0 0 0,0 0 0 0 0,-1 0 0 0 0,1 0 0 0 0,0 0 0 0 0,-1 1 0 0 0,1-1 0 0 0,0 1 0 0 0,-1 0 0 0 0,1 0-1 0 0,-1 0 1 0 0,7 4 0 0 0,-1-1-7 0 0,0 0 0 0 0,0 1 0 0 0,-1 0 0 0 0,0 1 0 0 0,0-1 0 0 0,0 2 0 0 0,0-1 0 0 0,-1 1 0 0 0,0 0 0 0 0,7 11 0 0 0,-7-9-50 0 0,-4-7 48 0 0,-1 1 0 0 0,0-1 1 0 0,0 1-1 0 0,0 0 0 0 0,0 0 0 0 0,0 0 0 0 0,-1 0 0 0 0,0 0 0 0 0,1 0 0 0 0,-1 0 0 0 0,1 5 0 0 0,-50 24-9 0 0,30-13 19 0 0,13-15 14 0 0,0 1 1 0 0,-1 0-1 0 0,2 0 0 0 0,-1 1 0 0 0,0-1 1 0 0,1 1-1 0 0,0 0 0 0 0,1 1 0 0 0,-1-1 1 0 0,1 0-1 0 0,0 1 0 0 0,1 0 0 0 0,0 0 1 0 0,-3 12-1 0 0,5-16-9 0 0,0 0 0 0 0,-1 0 1 0 0,1 0-1 0 0,0 0 0 0 0,1 0 0 0 0,-1 0 1 0 0,0 0-1 0 0,1 0 0 0 0,0 0 0 0 0,-1 0 1 0 0,1 0-1 0 0,1 0 0 0 0,-1 0 0 0 0,0-1 1 0 0,1 1-1 0 0,-1 0 0 0 0,1-1 0 0 0,0 1 1 0 0,0-1-1 0 0,0 0 0 0 0,0 0 0 0 0,0 1 1 0 0,0-1-1 0 0,1-1 0 0 0,-1 1 0 0 0,1 0 1 0 0,-1 0-1 0 0,1-1 0 0 0,0 0 0 0 0,-1 1 1 0 0,1-1-1 0 0,0 0 0 0 0,0 0 0 0 0,0-1 1 0 0,0 1-1 0 0,0-1 0 0 0,0 1 0 0 0,0-1 1 0 0,0 0-1 0 0,6-1 0 0 0,28-4-2907 0 0,-29 3 1602 0 0,0 0-1 0 0,0-1 1 0 0,0 0-1 0 0,-1 0 1 0 0,1 0 0 0 0,-1-1-1 0 0,0-1 1 0 0,0 1 0 0 0,12-11-1 0 0,-8 5-7116 0 0,0-1 2256 0 0,-3 5 4196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12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 1568 0 0,'25'-6'12813'0'0,"-2"1"4722"0"0,-23 6-16914 0 0,0 4-415 0 0,48-11-30559 0 0,-28 6 28327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12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231 165 1220 0 0,'9'-72'23210'0'0,"-9"69"-22850"0"0,0-1 0 0 0,0 0-1 0 0,0 0 1 0 0,-1 1 0 0 0,0-1-1 0 0,0 0 1 0 0,0 1 0 0 0,0-1-1 0 0,-2-4 1 0 0,0 5-283 0 0,1-1 1 0 0,0 1-1 0 0,-1 0 0 0 0,0 0 1 0 0,0 1-1 0 0,0-1 0 0 0,0 0 1 0 0,0 1-1 0 0,0 0 1 0 0,-1 0-1 0 0,1 0 0 0 0,-1 0 1 0 0,-7-2-1 0 0,1 0-8 0 0,-1 1-1 0 0,1 1 1 0 0,-1 0-1 0 0,0 1 1 0 0,0 0-1 0 0,0 0 1 0 0,0 1-1 0 0,0 1 1 0 0,0-1 0 0 0,0 2-1 0 0,-15 3 1 0 0,24-4-65 0 0,0-1 1 0 0,0 0-1 0 0,0 1 0 0 0,0 0 1 0 0,1-1-1 0 0,-1 1 1 0 0,0 0-1 0 0,0 0 1 0 0,0 0-1 0 0,1 0 0 0 0,-1 0 1 0 0,1 1-1 0 0,-1-1 1 0 0,1 0-1 0 0,-1 1 1 0 0,1-1-1 0 0,0 1 0 0 0,-1 0 1 0 0,1-1-1 0 0,0 1 1 0 0,-1 2-1 0 0,2-2 1 0 0,0 0 0 0 0,-1 0 0 0 0,1 0 0 0 0,0 0 0 0 0,0 0 0 0 0,1 0 0 0 0,-1 0 0 0 0,0 0 0 0 0,1 0 0 0 0,-1 0 0 0 0,1 0 0 0 0,-1-1 0 0 0,1 1 1 0 0,0 0-1 0 0,0 0 0 0 0,0-1 0 0 0,2 3 0 0 0,2 4 7 0 0,0-1 1 0 0,1 0 0 0 0,1-1 0 0 0,-1 0 0 0 0,1 0 0 0 0,0 0 0 0 0,14 8-1 0 0,24 10 10 0 0,-29-17-34 0 0,0 1 0 0 0,-1 1 0 0 0,0 0 0 0 0,0 1 0 0 0,-1 1 0 0 0,16 16 0 0 0,-28-25 21 0 0,0 0 0 0 0,0 0 0 0 0,0 1 0 0 0,0-1 0 0 0,-1 1 0 0 0,1 0 0 0 0,-1-1 1 0 0,1 1-1 0 0,-1 0 0 0 0,0 0 0 0 0,-1 0 0 0 0,1 0 0 0 0,0 0 0 0 0,-1 0 0 0 0,1 0 0 0 0,-1 0 0 0 0,0 0 0 0 0,0 0 0 0 0,0 0 0 0 0,-1 0 0 0 0,1 0 0 0 0,-1 0 0 0 0,1 0 0 0 0,-1 0 0 0 0,0 0 0 0 0,0 0 0 0 0,-1 0 0 0 0,1-1 0 0 0,0 1 0 0 0,-1 0 0 0 0,0-1 0 0 0,1 1 0 0 0,-1-1 0 0 0,-3 3 0 0 0,2-2 82 0 0,0 0 1 0 0,0 0-1 0 0,0-1 1 0 0,-1 1-1 0 0,1-1 0 0 0,-1 0 1 0 0,0 1-1 0 0,0-2 1 0 0,0 1-1 0 0,0 0 1 0 0,0-1-1 0 0,0 0 1 0 0,0 0-1 0 0,0 0 1 0 0,0 0-1 0 0,-1-1 0 0 0,1 0 1 0 0,0 0-1 0 0,0 0 1 0 0,-1 0-1 0 0,1-1 1 0 0,0 1-1 0 0,0-1 1 0 0,-7-2-1 0 0,9 2-91 0 0,0 0-1 0 0,0 1 1 0 0,0-1 0 0 0,0 0 0 0 0,0 0-1 0 0,1 0 1 0 0,-1 0 0 0 0,0-1-1 0 0,1 1 1 0 0,-1 0 0 0 0,1-1 0 0 0,-1 1-1 0 0,1-1 1 0 0,0 1 0 0 0,0-1 0 0 0,0 0-1 0 0,0 1 1 0 0,0-1 0 0 0,0 0-1 0 0,0 0 1 0 0,-1-3 0 0 0,2 1 2 0 0,-1 1 0 0 0,1-1 0 0 0,0 1 0 0 0,0-1 0 0 0,1 1 0 0 0,-1-1 0 0 0,1 1-1 0 0,-1-1 1 0 0,1 1 0 0 0,0 0 0 0 0,2-6 0 0 0,5-6-30 0 0,-1 1-1 0 0,2-1 0 0 0,0 1 0 0 0,11-13 1 0 0,-17 24 1 0 0,25-29-1510 0 0,6 6-6652 0 0,-31 24 7147 0 0,0 0 0 0 0,1 0 0 0 0,-1 1 0 0 0,1 0 0 0 0,0-1 0 0 0,-1 1 0 0 0,1 0 0 0 0,0 1 0 0 0,0-1 0 0 0,0 1 0 0 0,-1-1 0 0 0,1 1 0 0 0,0 0 0 0 0,0 0 0 0 0,0 1 0 0 0,0-1 0 0 0,-1 1 0 0 0,1 0 0 0 0,7 3 0 0 0,8 6-822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13.0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37 136 0 0,'28'0'28363'0'0,"-22"0"-26266"0"0,-1 0-5447 0 0,22 7 3837 0 0,-28-8-449 0 0,1 1 1 0 0,-1-1 0 0 0,0 1 0 0 0,0 0 0 0 0,0-1-1 0 0,0 1 1 0 0,0 0 0 0 0,0 0 0 0 0,0 0 0 0 0,0 0-1 0 0,0 0 1 0 0,0 0 0 0 0,0 0 0 0 0,0 0 0 0 0,0 0-1 0 0,0 0 1 0 0,1 0 0 0 0,-1 1 0 0 0,0-1 0 0 0,0 0-1 0 0,0 1 1 0 0,0-1 0 0 0,0 1 0 0 0,0-1 0 0 0,1 1-1 0 0,-1-1 1 0 0,0 1 0 0 0,0 0 0 0 0,1-1 0 0 0,-1 1-1 0 0,0 0 1 0 0,1-1 0 0 0,-1 1 0 0 0,1 0 0 0 0,-1 0-1 0 0,1 0 1 0 0,-1 0 0 0 0,1-1 0 0 0,0 1 0 0 0,-1 0-1 0 0,1 0 1 0 0,0 0 0 0 0,0 0 0 0 0,0 0 0 0 0,-1 0 0 0 0,1 0-1 0 0,0 0 1 0 0,0 0 0 0 0,0 0 0 0 0,1 0 0 0 0,-1 0-1 0 0,0 0 1 0 0,0 0 0 0 0,0 0 0 0 0,1-1 0 0 0,-1 1-1 0 0,1 0 1 0 0,-1 0 0 0 0,1 1 0 0 0,-11-11 32 0 0,9 8-129 0 0,0 0-1 0 0,-1 0 1 0 0,1 0-1 0 0,0 0 1 0 0,0 0-1 0 0,0 0 1 0 0,0 0-1 0 0,0 0 1 0 0,0-1-1 0 0,0 1 1 0 0,0 0 0 0 0,1-1-1 0 0,-1 1 1 0 0,0 0-1 0 0,1-1 1 0 0,-1 1-1 0 0,1-1 1 0 0,0 1-1 0 0,-1-1 1 0 0,1 1-1 0 0,0-3 1 0 0,-1-5-1282 0 0,2-6-5070 0 0,-1 14 5602 0 0,1 0 0 0 0,0 0 0 0 0,1-1-808 0 0,-1 1 808 0 0,0 0 0 0 0,0 1 0 0 0,0-1 0 0 0,0 0 0 0 0,0 1 0 0 0,1-1 0 0 0,-1 1 0 0 0,0-1 1 0 0,0 1-1 0 0,0 0 0 0 0,2-1 0 0 0,7 1-2509 0 0,0 5 717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46.2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1 164 924 0 0,'13'-20'17776'0'0,"-8"18"-17242"0"0,-5-6 5441 0 0,9-11-5298 0 0,-9 18-365 0 0,13-23 318 0 0,-8 13-520 0 0,1 1 0 0 0,-1 0 0 0 0,2 0 0 0 0,-1 1-1 0 0,14-15 1 0 0,-18 22-110 0 0,-1 1 0 0 0,1-1 1 0 0,0 1-1 0 0,0 0 0 0 0,0 0 0 0 0,0-1 0 0 0,0 1 0 0 0,0 0 0 0 0,0 1 0 0 0,0-1 0 0 0,0 0 1 0 0,0 1-1 0 0,0-1 0 0 0,0 1 0 0 0,1 0 0 0 0,-1-1 0 0 0,0 1 0 0 0,0 0 0 0 0,1 1 0 0 0,-1-1 1 0 0,0 0-1 0 0,0 0 0 0 0,0 1 0 0 0,0 0 0 0 0,1-1 0 0 0,-1 1 0 0 0,0 0 0 0 0,0 0 0 0 0,0 0 1 0 0,0 0-1 0 0,-1 0 0 0 0,1 1 0 0 0,0-1 0 0 0,0 0 0 0 0,2 4 0 0 0,10 6-4 0 0,-9-8 2 0 0,-1 0 0 0 0,0 1 0 0 0,0-1 0 0 0,-1 1 0 0 0,1 0 0 0 0,-1 0 0 0 0,6 9 0 0 0,-4-5 2 0 0,0 0 0 0 0,1 0 0 0 0,0 0 0 0 0,8 7 0 0 0,-16-13-1 0 0,0 0 1 0 0,0 0-1 0 0,0-1 1 0 0,0 1-1 0 0,0-1 1 0 0,-1 1-1 0 0,1-1 1 0 0,0 0-1 0 0,-1 1 1 0 0,-3 0-1 0 0,-1 0 3 0 0,0 0-1 0 0,0 0 1 0 0,0 1-1 0 0,1 0 1 0 0,-1 0-1 0 0,1 0 1 0 0,-1 1-1 0 0,1 0 1 0 0,0 1 0 0 0,1-1-1 0 0,-1 1 1 0 0,1 0-1 0 0,0 0 1 0 0,0 1-1 0 0,0 0 1 0 0,1-1-1 0 0,0 2 1 0 0,0-1-1 0 0,-4 11 1 0 0,7-15 22 0 0,0 0 1 0 0,1 0-1 0 0,0-1 1 0 0,-1 1-1 0 0,1 0 1 0 0,0 0-1 0 0,0 0 1 0 0,0 0-1 0 0,0 0 1 0 0,0 0-1 0 0,1 0 1 0 0,-1 0-1 0 0,1 0 1 0 0,-1-1-1 0 0,1 1 1 0 0,-1 0-1 0 0,1 0 1 0 0,0 0-1 0 0,0-1 1 0 0,0 1-1 0 0,0 0 1 0 0,0-1-1 0 0,1 1 1 0 0,-1-1-1 0 0,0 0 1 0 0,1 1-1 0 0,-1-1 1 0 0,1 0-1 0 0,-1 0 1 0 0,1 0-1 0 0,-1 0 1 0 0,1 0-1 0 0,0 0 1 0 0,0 0-1 0 0,2 0 1 0 0,0 1-22 0 0,-1 0 0 0 0,1-1 0 0 0,-1 1-1 0 0,1-1 1 0 0,0 0 0 0 0,0-1 0 0 0,0 1 0 0 0,-1-1 0 0 0,1 1 0 0 0,0-1 0 0 0,0 0 0 0 0,0 0 0 0 0,0-1 0 0 0,0 1 0 0 0,-1-1 0 0 0,1 0-1 0 0,0 0 1 0 0,5-2 0 0 0,1-2-1699 0 0,-9 5 1002 0 0,0 0 0 0 0,0 0 0 0 0,0 0 0 0 0,0 0 0 0 0,0-1 0 0 0,0 1 0 0 0,0 0 0 0 0,0-1 1 0 0,-1 1-1 0 0,1-1 0 0 0,0 1 0 0 0,0-1 0 0 0,7-12-9715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13.4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22 136 132 0 0,'10'-40'5724'0'0,"-10"-25"10747"0"0,-1 35-7980 0 0,-18 94-6542 0 0,13 2-1949 0 0,4-52 0 0 0,0 0 0 0 0,1 1 0 0 0,1-1 0 0 0,0 0 0 0 0,3 22 0 0 0,1-10-939 0 0,-2 0 0 0 0,0 42 0 0 0,37-101-26971 0 0,-30 23 26050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13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28 0 0,'10'-27'3483'0'0,"-7"18"-1299"0"0,0 1-1 0 0,1 0 1 0 0,-1-1 0 0 0,2 1-1 0 0,9-13 1 0 0,-13 19-1830 0 0,1 0 0 0 0,0 0 1 0 0,0 1-1 0 0,0-1 0 0 0,0 0 0 0 0,0 1 1 0 0,0 0-1 0 0,0 0 0 0 0,0-1 0 0 0,0 1 1 0 0,1 1-1 0 0,-1-1 0 0 0,1 0 0 0 0,-1 0 1 0 0,0 1-1 0 0,1-1 0 0 0,-1 1 0 0 0,1 0 1 0 0,-1 0-1 0 0,1 0 0 0 0,-1 0 0 0 0,1 0 1 0 0,-1 1-1 0 0,1-1 0 0 0,-1 1 0 0 0,4 1 1 0 0,0 0-75 0 0,-1 0-1 0 0,1 0 1 0 0,-1 1 0 0 0,1-1 0 0 0,-1 2 0 0 0,0-1-1 0 0,0 0 1 0 0,0 1 0 0 0,0 0 0 0 0,-1 0 0 0 0,0 1 0 0 0,0-1-1 0 0,6 9 1 0 0,1 4 58 0 0,0 1 1 0 0,13 31-1 0 0,-11-21-169 0 0,-9-13-192 0 0,1-1-1 0 0,-2 1 1 0 0,0 0 0 0 0,-1 0-1 0 0,0 0 1 0 0,-1 0 0 0 0,-1 0-1 0 0,0 1 1 0 0,-1-1 0 0 0,-1 0-1 0 0,-6 25 1 0 0,7-34-267 0 0,-1 1 1 0 0,-1-1 0 0 0,1 0-1 0 0,-1 0 1 0 0,0 0 0 0 0,-1 0-1 0 0,1 0 1 0 0,-1-1-1 0 0,0 0 1 0 0,0 1 0 0 0,-1-2-1 0 0,0 1 1 0 0,-8 7 0 0 0,-31 19-6355 0 0,-1-5-7287 0 0,37-21 10104 0 0,-1 0 1777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14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145 118 452 0 0,'2'-4'530'0'0,"0"1"-1"0"0,-1 0 1 0 0,0-1-1 0 0,1 1 1 0 0,-1-1-1 0 0,-1 1 1 0 0,1-1-1 0 0,0-4 1 0 0,-1-32 7833 0 0,-1 17-2602 0 0,1 22-5647 0 0,0 1-1 0 0,1-1 1 0 0,-1 0 0 0 0,0 1-1 0 0,0-1 1 0 0,0 0 0 0 0,0 1 0 0 0,0-1-1 0 0,0 1 1 0 0,-1-1 0 0 0,1 0 0 0 0,0 1-1 0 0,0-1 1 0 0,0 0 0 0 0,0 1-1 0 0,-1-1 1 0 0,1 1 0 0 0,0-1 0 0 0,-1 1-1 0 0,1-1 1 0 0,0 1 0 0 0,-1-1 0 0 0,1 1-1 0 0,-1-1 1 0 0,1 1 0 0 0,-1-1 0 0 0,1 1-1 0 0,-1 0 1 0 0,1-1 0 0 0,-1 1-1 0 0,1 0 1 0 0,-1-1 0 0 0,0 1 0 0 0,1 0-1 0 0,-1 0 1 0 0,1 0 0 0 0,-1-1 0 0 0,-1 1-1 0 0,-1 1 46 0 0,1-1-1 0 0,-1 1 0 0 0,1-1 0 0 0,-1 1 1 0 0,1 0-1 0 0,-1 0 0 0 0,1 0 0 0 0,-1 1 1 0 0,1-1-1 0 0,-3 2 0 0 0,-49 43 1047 0 0,48-38-1070 0 0,0 0 0 0 0,0 0 0 0 0,0 1 1 0 0,1-1-1 0 0,0 1 0 0 0,1 1 0 0 0,0-1 0 0 0,1 1 0 0 0,0-1 0 0 0,0 1 0 0 0,1 0 0 0 0,0 0 0 0 0,1 0 1 0 0,0 0-1 0 0,0 0 0 0 0,1 1 0 0 0,1-1 0 0 0,-1 0 0 0 0,2 0 0 0 0,-1 0 0 0 0,2 0 0 0 0,-1 0 0 0 0,1 0 1 0 0,1-1-1 0 0,0 1 0 0 0,0-1 0 0 0,1 0 0 0 0,0 0 0 0 0,10 13 0 0 0,-8-13-102 0 0,1 1 0 0 0,0-2 0 0 0,1 1-1 0 0,0-1 1 0 0,0-1 0 0 0,1 1 0 0 0,0-2-1 0 0,0 1 1 0 0,1-1 0 0 0,12 5 0 0 0,6-4-750 0 0,-7-9-6428 0 0,-21 1 6324 0 0,1 0 0 0 0,-1 0 0 0 0,1 0 0 0 0,-1 0-1 0 0,0-1 1 0 0,0 1 0 0 0,1 0 0 0 0,-1-1 0 0 0,0 1-1 0 0,0-1 1 0 0,-1 1 0 0 0,1-1 0 0 0,0 0 0 0 0,0 1-1 0 0,-1-1 1 0 0,1 0 0 0 0,-1 0 0 0 0,1 1 0 0 0,-1-1-1 0 0,0 0 1 0 0,0 0 0 0 0,0 1 0 0 0,0-1 0 0 0,0 0-1 0 0,-1-2 1 0 0,1-3-987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14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42 204 952 0 0,'-2'-13'3701'0'0,"1"11"-2679"0"0,1 0 0 0 0,-1 1 1 0 0,1-1-1 0 0,-1 0 0 0 0,0 1 1 0 0,0-1-1 0 0,0 1 0 0 0,0-1 0 0 0,0 1 1 0 0,0-1-1 0 0,0 1 0 0 0,-1 0 1 0 0,1-1-1 0 0,-2 0 0 0 0,1 0-511 0 0,0-1 1 0 0,0 1-1 0 0,0-1 0 0 0,0 1 0 0 0,0-1 0 0 0,0 0 1 0 0,1 0-1 0 0,-1 0 0 0 0,1 0 0 0 0,0 0 0 0 0,0 0 0 0 0,0 0 1 0 0,0 0-1 0 0,1 0 0 0 0,-1 0 0 0 0,1 0 0 0 0,0-1 1 0 0,0 1-1 0 0,0 0 0 0 0,0 0 0 0 0,1-1 0 0 0,-1 1 1 0 0,1 0-1 0 0,1-3 0 0 0,4-8-511 0 0,-4 7 0 0 0,1 0 0 0 0,0 0 0 0 0,1 1 0 0 0,-1 0 0 0 0,1-1 0 0 0,0 1 0 0 0,9-9 0 0 0,-11 13 0 0 0,0 1 0 0 0,1-1 0 0 0,-1 1 0 0 0,1-1 0 0 0,0 1 0 0 0,-1 0 0 0 0,1 0 0 0 0,0 0 0 0 0,0 0 0 0 0,0 1 0 0 0,0-1 0 0 0,-1 1 0 0 0,1-1 0 0 0,0 1 0 0 0,0 0 0 0 0,0 0 0 0 0,0 1 0 0 0,0-1 0 0 0,0 1 0 0 0,0-1 0 0 0,0 1 0 0 0,-1 0 0 0 0,1 0 0 0 0,5 2 0 0 0,4 2-1 0 0,-1-1 1 0 0,1 2-1 0 0,-1 0 0 0 0,0 0 0 0 0,-1 1 1 0 0,1 0-1 0 0,-1 1 0 0 0,15 14 0 0 0,-25-21 1 0 0,1-1 0 0 0,-1 1 0 0 0,1-1 0 0 0,-1 1 0 0 0,0 0 0 0 0,1-1 0 0 0,-1 1 0 0 0,0 0 0 0 0,1 0 0 0 0,-1-1 0 0 0,0 1-1 0 0,0 0 1 0 0,1 0 0 0 0,-1-1 0 0 0,0 1 0 0 0,0 0 0 0 0,0 0 0 0 0,0-1 0 0 0,0 1 0 0 0,0 0 0 0 0,0 0 0 0 0,-1 0 0 0 0,1-1 0 0 0,0 1-1 0 0,0 0 1 0 0,-1 0 0 0 0,1-1 0 0 0,0 1 0 0 0,-1 0 0 0 0,1-1 0 0 0,0 1 0 0 0,-1 0 0 0 0,1-1 0 0 0,-1 1 0 0 0,1-1 0 0 0,-1 1 0 0 0,0-1 0 0 0,1 1-1 0 0,-1-1 1 0 0,1 1 0 0 0,-2 0 0 0 0,-31 16 9 0 0,25-13-8 0 0,-1 2-1 0 0,0 0 0 0 0,0 1 0 0 0,0 0 0 0 0,1 0 0 0 0,0 1 0 0 0,1 0 0 0 0,-1 0 0 0 0,2 1 0 0 0,-1 0 0 0 0,1 0 0 0 0,0 1 0 0 0,-8 19 0 0 0,13-27-9 0 0,0 1 1 0 0,0-1-1 0 0,0 0 1 0 0,1 1-1 0 0,-1-1 0 0 0,1 1 1 0 0,-1-1-1 0 0,1 1 1 0 0,0-1-1 0 0,0 1 1 0 0,0-1-1 0 0,0 1 0 0 0,1-1 1 0 0,-1 1-1 0 0,1-1 1 0 0,-1 1-1 0 0,1-1 0 0 0,0 1 1 0 0,0-1-1 0 0,0 0 1 0 0,0 1-1 0 0,2 1 0 0 0,-1-2-23 0 0,0 1-1 0 0,1-1 0 0 0,-1 0 1 0 0,1-1-1 0 0,0 1 0 0 0,-1 0 1 0 0,1-1-1 0 0,0 1 0 0 0,0-1 1 0 0,0 0-1 0 0,0 0 0 0 0,0 0 1 0 0,0 0-1 0 0,0-1 0 0 0,4 1 0 0 0,3 0-113 0 0,0-1 0 0 0,-1 0 1 0 0,1 0-1 0 0,-1-1 0 0 0,1 0 0 0 0,-1-1 0 0 0,1 0 0 0 0,-1 0 0 0 0,0-1 0 0 0,16-7 0 0 0,-1-8-8152 0 0,-21 15 6711 0 0,0 1 1 0 0,0-1 0 0 0,1 1 0 0 0,-1 0-1 0 0,0-1 1 0 0,1 1 0 0 0,-1 1 0 0 0,1-1-1 0 0,0 1 1 0 0,0-1 0 0 0,4 0 0 0 0,9 1-690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15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82 768 0 0,'3'-7'12946'0'0,"6"-9"-2435"0"0,-9 16-10476 0 0,0 0-1 0 0,0-1 1 0 0,0 1-1 0 0,0 0 0 0 0,0 0 1 0 0,0 0-1 0 0,0-1 1 0 0,0 1-1 0 0,0 0 0 0 0,0 0 1 0 0,0 0-1 0 0,0 0 1 0 0,0-1-1 0 0,0 1 0 0 0,0 0 1 0 0,0 0-1 0 0,1 0 1 0 0,-1 0-1 0 0,0 0 0 0 0,0-1 1 0 0,0 1-1 0 0,0 0 1 0 0,0 0-1 0 0,0 0 0 0 0,1 0 1 0 0,-1 0-1 0 0,0 0 1 0 0,0-1-1 0 0,0 1 0 0 0,0 0 1 0 0,0 0-1 0 0,1 0 1 0 0,-1 0-1 0 0,0 0 0 0 0,0 0 1 0 0,0 0-1 0 0,0 0 1 0 0,1 0-1 0 0,-1 0 0 0 0,0 0 1 0 0,0 0-1 0 0,0 0 1 0 0,1 0-1 0 0,-1 0 0 0 0,0 0 1 0 0,0 0-1 0 0,0 0 1 0 0,0 0-1 0 0,1 0 0 0 0,-1 0 1 0 0,1 0 451 0 0,1-1-304 0 0,0 0 1 0 0,0 0-1 0 0,0-1 0 0 0,0 1 0 0 0,0 0 0 0 0,0 1 0 0 0,0-1 0 0 0,0 0 0 0 0,0 1 0 0 0,0-1 0 0 0,0 1 0 0 0,1-1 0 0 0,-1 1 0 0 0,3 0 0 0 0,-4 0-174 0 0,0 0 0 0 0,0 0 0 0 0,0 0 0 0 0,0 0 0 0 0,0 0 0 0 0,0 0 0 0 0,0 1-1 0 0,0-1 1 0 0,0 0 0 0 0,0 0 0 0 0,0 1 0 0 0,-1-1 0 0 0,1 1 0 0 0,0-1 0 0 0,0 1 0 0 0,0-1-1 0 0,-1 1 1 0 0,1-1 0 0 0,0 1 0 0 0,-1 0 0 0 0,1-1 0 0 0,0 1 0 0 0,-1 0 0 0 0,1 0 0 0 0,-1-1 0 0 0,1 1-1 0 0,-1 0 1 0 0,1 0 0 0 0,-1 0 0 0 0,0 0 0 0 0,1-1 0 0 0,-1 1 0 0 0,0 0 0 0 0,0 0 0 0 0,0 0 0 0 0,0 0-1 0 0,0 1 1 0 0,0 0 60 0 0,-1 0 0 0 0,1 0 0 0 0,-1-1 0 0 0,0 1 0 0 0,0 0 0 0 0,0-1 0 0 0,0 1 0 0 0,0-1-1 0 0,0 1 1 0 0,0-1 0 0 0,0 1 0 0 0,-1-1 0 0 0,1 0 0 0 0,0 0 0 0 0,-1 0 0 0 0,1 0 0 0 0,-1 0 0 0 0,0 0 0 0 0,1 0-1 0 0,-1 0 1 0 0,0 0 0 0 0,1-1 0 0 0,-1 1 0 0 0,0-1 0 0 0,0 1 0 0 0,0-1 0 0 0,1 0 0 0 0,-1 0 0 0 0,0 0-1 0 0,0 0 1 0 0,0 0 0 0 0,0 0 0 0 0,0 0 0 0 0,1 0 0 0 0,-1-1 0 0 0,0 1 0 0 0,0-1 0 0 0,1 0 0 0 0,-1 1-1 0 0,0-1 1 0 0,0 0 0 0 0,1 0 0 0 0,-1 0 0 0 0,-2-2 0 0 0,3 2-111 0 0,0 0 0 0 0,0-1 0 0 0,0 1 0 0 0,0 0 0 0 0,0 0-1 0 0,1-1 1 0 0,-1 1 0 0 0,0-1 0 0 0,1 1 0 0 0,-1-1 0 0 0,1 1 0 0 0,-1-1 0 0 0,1 1 0 0 0,0-1 0 0 0,-1 1 0 0 0,1-1-1 0 0,0 0 1 0 0,0 1 0 0 0,0-1 0 0 0,1 1 0 0 0,-1-1 0 0 0,0 1 0 0 0,1-3 0 0 0,0 1-461 0 0,0 1 1 0 0,1-1 0 0 0,-1 1-1 0 0,1-1 1 0 0,-1 1 0 0 0,1 0-1 0 0,0 0 1 0 0,0 0-1 0 0,0 0 1 0 0,2-2 0 0 0,0 1-1230 0 0,-1 1 1 0 0,1-1-1 0 0,-1 1 1 0 0,1 0-1 0 0,0 0 1 0 0,0 1-1 0 0,0-1 1 0 0,0 1-1 0 0,0 0 1 0 0,0 0-1 0 0,0 0 0 0 0,8 0 1 0 0,-2 5-711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15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242 139 376 0 0,'1'-2'1253'0'0,"0"-1"-1"0"0,0 0 1 0 0,0 1 0 0 0,1 0-1 0 0,-1-1 1 0 0,1 1 0 0 0,0 0-1 0 0,-1 0 1 0 0,1 0 0 0 0,3-3-1 0 0,7-9 4267 0 0,5-5-1235 0 0,-15 18-4072 0 0,-1 0-1 0 0,1 0 1 0 0,-1 0-1 0 0,0-1 0 0 0,1 1 1 0 0,-1 0-1 0 0,0-1 1 0 0,0 1-1 0 0,0-1 0 0 0,0 1 1 0 0,0-1-1 0 0,0 1 1 0 0,-1-1-1 0 0,1 0 0 0 0,0 1 1 0 0,-1-1-1 0 0,1 0 1 0 0,-1 0-1 0 0,0 1 0 0 0,1-1 1 0 0,-1 0-1 0 0,0-2 1 0 0,0 2-137 0 0,-1 0 1 0 0,1 0 0 0 0,-1 1-1 0 0,1-1 1 0 0,-1 0-1 0 0,0 0 1 0 0,0 0 0 0 0,0 0-1 0 0,0 1 1 0 0,0-1 0 0 0,0 0-1 0 0,0 1 1 0 0,-1-1-1 0 0,1 1 1 0 0,0 0 0 0 0,-1-1-1 0 0,1 1 1 0 0,-1 0 0 0 0,0 0-1 0 0,1 0 1 0 0,-1 0-1 0 0,0 0 1 0 0,0 0 0 0 0,1 0-1 0 0,-1 1 1 0 0,0-1 0 0 0,0 1-1 0 0,0-1 1 0 0,0 1-1 0 0,0 0 1 0 0,0-1 0 0 0,0 1-1 0 0,-3 1 1 0 0,-4-2 14 0 0,1 1 0 0 0,-1 0 0 0 0,0 0 0 0 0,1 1 1 0 0,-1 1-1 0 0,0-1 0 0 0,-7 4 0 0 0,4-1-50 0 0,0 1-1 0 0,1 0 1 0 0,0 1 0 0 0,0 1-1 0 0,1 0 1 0 0,0 0 0 0 0,0 1-1 0 0,1 0 1 0 0,-1 0 0 0 0,-11 16 0 0 0,15-17-33 0 0,0 2 0 0 0,0-1 0 0 0,1 0 0 0 0,0 1 1 0 0,0 0-1 0 0,1 0 0 0 0,0 0 0 0 0,1 1 1 0 0,0-1-1 0 0,1 1 0 0 0,-1 0 0 0 0,2 0 1 0 0,-2 16-1 0 0,3-19-13 0 0,0-1 1 0 0,1 0-1 0 0,-1 0 1 0 0,1 1-1 0 0,1-1 0 0 0,-1 0 1 0 0,1 0-1 0 0,0 0 1 0 0,0 0-1 0 0,1 0 1 0 0,-1-1-1 0 0,1 1 0 0 0,1-1 1 0 0,-1 0-1 0 0,1 1 1 0 0,0-2-1 0 0,0 1 1 0 0,0 0-1 0 0,1-1 0 0 0,0 0 1 0 0,-1 0-1 0 0,1 0 1 0 0,1-1-1 0 0,-1 1 0 0 0,10 3 1 0 0,-3-2-55 0 0,-1-1 0 0 0,1-1 0 0 0,0 0 0 0 0,0 0 0 0 0,0-2-1 0 0,1 1 1 0 0,-1-1 0 0 0,0-1 0 0 0,1 0 0 0 0,-1-1 0 0 0,0-1 0 0 0,19-3 0 0 0,-23 3 65 0 0,0 0 1 0 0,-1 0-1 0 0,1 0 1 0 0,-1-1-1 0 0,1 0 1 0 0,-1 0-1 0 0,0-1 1 0 0,0 0-1 0 0,0 0 1 0 0,-1-1-1 0 0,0 1 1 0 0,0-2-1 0 0,0 1 1 0 0,0-1-1 0 0,-1 1 1 0 0,9-12-1 0 0,-14 16 1 0 0,0 0 0 0 0,0 0 0 0 0,0 0 1 0 0,0 0-1 0 0,0 0 0 0 0,0 0 0 0 0,0 0 0 0 0,0 0 0 0 0,0 0 0 0 0,0 0 0 0 0,0 0 0 0 0,0 1 0 0 0,-1-1 0 0 0,1 0 0 0 0,0 0 0 0 0,-1 0 0 0 0,1 0 1 0 0,0 0-1 0 0,-1 1 0 0 0,1-1 0 0 0,-1 0 0 0 0,0 0 0 0 0,1 1 0 0 0,-1-1 0 0 0,0 0 0 0 0,1 1 0 0 0,-1-1 0 0 0,0 0 0 0 0,0 1 0 0 0,1-1 0 0 0,-1 1 1 0 0,0 0-1 0 0,-1-1 0 0 0,-30-15 179 0 0,26 14-181 0 0,-1 1 1 0 0,0-1 0 0 0,0 2 0 0 0,0-1-1 0 0,0 1 1 0 0,0 0 0 0 0,0 0 0 0 0,0 1 0 0 0,0 0-1 0 0,0 0 1 0 0,0 0 0 0 0,0 1 0 0 0,1 0-1 0 0,-1 1 1 0 0,1-1 0 0 0,-1 1 0 0 0,1 1 0 0 0,-9 5-1 0 0,13-7-283 0 0,1-1-1 0 0,-1 2 0 0 0,0-1 0 0 0,0 0 1 0 0,1 0-1 0 0,-1 0 0 0 0,1 1 1 0 0,0-1-1 0 0,0 1 0 0 0,0-1 0 0 0,0 1 1 0 0,0-1-1 0 0,0 1 0 0 0,1 0 1 0 0,-1-1-1 0 0,1 5 0 0 0,0-5-408 0 0,0 0 0 0 0,0 0 0 0 0,0 0 0 0 0,0 0 1 0 0,0 0-1 0 0,1-1 0 0 0,-1 1 0 0 0,1 0 0 0 0,-1 0 0 0 0,1 0 0 0 0,0 0 0 0 0,-1-1 0 0 0,1 1 0 0 0,0 0 0 0 0,0-1 0 0 0,0 1 0 0 0,1-1 1 0 0,-1 1-1 0 0,0-1 0 0 0,0 0 0 0 0,1 1 0 0 0,-1-1 0 0 0,3 2 0 0 0,27 18-8533 0 0,-13-15 7479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16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13 208 1860 0 0,'-6'-54'4861'0'0,"-1"-23"4021"0"0,7 73-8352 0 0,0 0-1 0 0,1 0 0 0 0,-1 0 0 0 0,1 0 1 0 0,-1 1-1 0 0,1-1 0 0 0,1 0 0 0 0,-1 1 0 0 0,0-1 1 0 0,1 1-1 0 0,0-1 0 0 0,-1 1 0 0 0,2 0 1 0 0,-1-1-1 0 0,0 1 0 0 0,3-3 0 0 0,-2 4-388 0 0,0 1-1 0 0,-1-1 0 0 0,1 1 1 0 0,0 0-1 0 0,0 0 0 0 0,0 0 1 0 0,0 0-1 0 0,0 0 1 0 0,0 0-1 0 0,0 1 0 0 0,0 0 1 0 0,0-1-1 0 0,0 1 0 0 0,0 1 1 0 0,1-1-1 0 0,-1 0 0 0 0,0 1 1 0 0,0-1-1 0 0,0 1 1 0 0,0 0-1 0 0,0 0 0 0 0,0 0 1 0 0,-1 0-1 0 0,1 1 0 0 0,0-1 1 0 0,0 1-1 0 0,4 3 0 0 0,6 4 87 0 0,1 0 0 0 0,-1 1 0 0 0,-1 0-1 0 0,12 13 1 0 0,-10-8-191 0 0,-1 1-1 0 0,-1 0 1 0 0,0 1-1 0 0,-2 0 1 0 0,1 1-1 0 0,-2 0 1 0 0,-1 1-1 0 0,0-1 1 0 0,-1 2-1 0 0,-1-1 1 0 0,-1 1-1 0 0,-1 0 1 0 0,0 0-1 0 0,-2 0 1 0 0,0 0-1 0 0,-1 1 1 0 0,-1-1-1 0 0,-4 25 1 0 0,3-37-50 0 0,-1 0 0 0 0,-1 0 0 0 0,1 0-1 0 0,-1 0 1 0 0,-1 0 0 0 0,1-1 0 0 0,-1 1 0 0 0,-1-1 0 0 0,1 0 0 0 0,-9 9 0 0 0,-3 2-802 0 0,-2 0 1 0 0,-22 16-1 0 0,6-4-4889 0 0,2 1-4667 0 0,32-31 10048 0 0,-1 1-70 0 0,0 0 0 0 0,1 0 0 0 0,-1-1-1 0 0,1 1 1 0 0,-1 0 0 0 0,0 0 0 0 0,1 0-1 0 0,-1 0 1 0 0,1 0 0 0 0,0-1 0 0 0,-1 1-1 0 0,1 0 1 0 0,0 0 0 0 0,0 0 0 0 0,-1 0-1 0 0,1 0 1 0 0,0 0 0 0 0,0 0 0 0 0,0 0-1 0 0,0 0 1 0 0,0 1 0 0 0,0 4-1549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20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23 400 0 0,'0'-1'154'0'0,"-11"-5"3231"0"0,3-8 8743 0 0,43 13-7309 0 0,-32 1-4764 0 0,0 0-43 0 0,-1 0 1 0 0,0 0 0 0 0,1 0-1 0 0,-1 1 1 0 0,0-1 0 0 0,0 1 0 0 0,1-1-1 0 0,-1 1 1 0 0,0 0 0 0 0,0 0-1 0 0,0 0 1 0 0,0 0 0 0 0,0 1 0 0 0,0-1-1 0 0,0 0 1 0 0,0 1 0 0 0,-1-1-1 0 0,1 1 1 0 0,0 0 0 0 0,-1-1 0 0 0,1 1-1 0 0,-1 0 1 0 0,0 0 0 0 0,0 0-1 0 0,0 0 1 0 0,0 0 0 0 0,0 0-1 0 0,0 1 1 0 0,0-1 0 0 0,-1 0 0 0 0,1 0-1 0 0,-1 1 1 0 0,1-1 0 0 0,-1 0-1 0 0,0 3 1 0 0,1 6 180 0 0,-1 0-1 0 0,0 0 0 0 0,-1 0 1 0 0,-1 0-1 0 0,-4 20 1 0 0,-23 47 738 0 0,13-29-494 0 0,12-40-344 0 0,0 1 1 0 0,1 0-1 0 0,0 0 0 0 0,1 0 0 0 0,0 1 0 0 0,0-1 1 0 0,1 12-1 0 0,2-10-34 0 0,2-1 0 0 0,-1 1 0 0 0,1-1 0 0 0,1 0 0 0 0,0 0 0 0 0,0 0 0 0 0,1-1 0 0 0,0 0 0 0 0,1 0 0 0 0,1 0 0 0 0,-1 0 0 0 0,13 12 0 0 0,-10-10-49 0 0,1 0 0 0 0,-2 1 0 0 0,0 0 0 0 0,0 1 0 0 0,-2 0 0 0 0,1 0 0 0 0,5 20 0 0 0,-10-25-5 0 0,1 0-1 0 0,-2 1 0 0 0,1 0 0 0 0,-1-1 0 0 0,-1 1 0 0 0,0 0 1 0 0,0-1-1 0 0,-1 1 0 0 0,0 0 0 0 0,-1-1 0 0 0,0 1 0 0 0,0-1 1 0 0,-1 0-1 0 0,0 0 0 0 0,-1 0 0 0 0,0 0 0 0 0,0 0 0 0 0,-10 13 1 0 0,5-10-1 0 0,1 1 1 0 0,0 1 0 0 0,0-1 0 0 0,1 1 0 0 0,-7 24 0 0 0,12-33-4 0 0,1 0 0 0 0,-1 1 1 0 0,1-1-1 0 0,1 0 0 0 0,-1 1 1 0 0,1-1-1 0 0,0 1 1 0 0,0-1-1 0 0,1 1 0 0 0,0-1 1 0 0,-1 0-1 0 0,2 1 1 0 0,-1-1-1 0 0,1 0 0 0 0,0 0 1 0 0,0 0-1 0 0,0 0 1 0 0,1 0-1 0 0,4 6 0 0 0,0 1-1 0 0,-1 1-1 0 0,1 0 0 0 0,-2-1 1 0 0,8 26-1 0 0,-5-12 0 0 0,-6-15 1 0 0,0-1 0 0 0,-1 0 1 0 0,0 1-1 0 0,-1-1 0 0 0,-1 1 1 0 0,1-1-1 0 0,-1 0 1 0 0,-1 1-1 0 0,0-1 0 0 0,-4 11 1 0 0,-17 61-19 0 0,18-62 21 0 0,1 0 1 0 0,0 0-1 0 0,1 1 0 0 0,2-1 0 0 0,1 38 0 0 0,1-49 0 0 0,1 1 0 0 0,0-1 0 0 0,1 0 0 0 0,0 1 0 0 0,0-1 0 0 0,9 14 0 0 0,2 11 0 0 0,-11-27-6 0 0,0 1 0 0 0,0 0 0 0 0,-1 0-1 0 0,0 1 1 0 0,-1-1 0 0 0,1 0 0 0 0,-2 0 0 0 0,1 1 0 0 0,-1-1-1 0 0,0 1 1 0 0,-1-1 0 0 0,0 0 0 0 0,0 1 0 0 0,-3 8 0 0 0,-19 65 0 0 0,18-69 26 0 0,3-8 1 0 0,-1 1 0 0 0,1-1 1 0 0,1 1-1 0 0,-1 0 1 0 0,1-1-1 0 0,-1 13 0 0 0,-7 64 192 0 0,9-70-163 0 0,0-11-225 0 0,1 1 0 0 0,-1 0 0 0 0,0 0 0 0 0,0 0 0 0 0,0-1 0 0 0,0 1 0 0 0,0 0 0 0 0,0 0 0 0 0,0 0 0 0 0,-1-1 0 0 0,1 1 0 0 0,-1 0 0 0 0,1-1 0 0 0,-1 1 0 0 0,1 0 0 0 0,-1-1 0 0 0,0 1 0 0 0,0 0 0 0 0,0-1 0 0 0,-1 2 0 0 0,-2 1-468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20.9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60 1120 0 0,'-19'-28'7709'0'0,"9"-3"4803"0"0,13 32-12236 0 0,-1 0 0 0 0,0 0-1 0 0,0 0 1 0 0,1 1-1 0 0,-1-1 1 0 0,0 0 0 0 0,0 1-1 0 0,0 0 1 0 0,-1-1 0 0 0,1 1-1 0 0,3 4 1 0 0,35 63 354 0 0,-31-56-580 0 0,-1 0-1 0 0,0 0 1 0 0,-1 1-1 0 0,11 27 0 0 0,-14-28 359 0 0,1 1-1 0 0,0-1 0 0 0,1 0 0 0 0,13 21 1 0 0,-19-34-306 0 0,1 0 0 0 0,0 1 1 0 0,0-1-1 0 0,0 0 0 0 0,0 0 1 0 0,0 1-1 0 0,0-1 0 0 0,0 0 1 0 0,0 0-1 0 0,-1 0 0 0 0,1 0 1 0 0,0 0-1 0 0,0-1 0 0 0,0 1 1 0 0,0 0-1 0 0,0 0 0 0 0,0-1 1 0 0,0 1-1 0 0,0 0 0 0 0,-1-1 1 0 0,1 1-1 0 0,0-1 0 0 0,0 1 1 0 0,-1-1-1 0 0,1 1 0 0 0,0-1 1 0 0,0 0-1 0 0,-1 1 1 0 0,1-2-1 0 0,39-32-9 0 0,9-7-156 0 0,-34 32 62 0 0,0-1 1 0 0,0-1-1 0 0,-1 0 1 0 0,22-24-1 0 0,-36 35 2 0 0,0 0-1 0 0,1 0 0 0 0,-1-1 1 0 0,0 1-1 0 0,0 0 1 0 0,1 0-1 0 0,-1-1 1 0 0,0 1-1 0 0,0 0 0 0 0,0 0 1 0 0,1-1-1 0 0,-1 1 1 0 0,0 0-1 0 0,0-1 0 0 0,0 1 1 0 0,0 0-1 0 0,0 0 1 0 0,0-1-1 0 0,0 1 1 0 0,0 0-1 0 0,0-1 0 0 0,0 1 1 0 0,0 0-1 0 0,0-1 1 0 0,0 1-1 0 0,0 0 1 0 0,0-1-1 0 0,0 1 0 0 0,0 0 1 0 0,0-1-1 0 0,0 1 1 0 0,0 0-1 0 0,-1-1 0 0 0,1 1 1 0 0,0 0-1 0 0,0 0 1 0 0,0-1-1 0 0,-1 1 1 0 0,1 0-1 0 0,0 0 0 0 0,0-1 1 0 0,0 1-1 0 0,-1 0 1 0 0,1 0-1 0 0,0 0 1 0 0,-1 0-1 0 0,1-1 0 0 0,0 1 1 0 0,0 0-1 0 0,-1 0 1 0 0,1 0-1 0 0,0 0 1 0 0,-1 0-1 0 0,1 0 0 0 0,0 0 1 0 0,-1 0-1 0 0,-33-4 54 0 0,-42 9 39 0 0,63-3-165 0 0,1-1 1 0 0,0-1-1 0 0,0 0 1 0 0,-1-1-1 0 0,1 0 0 0 0,-14-3 1 0 0,-20-13-5893 0 0,26 5-905 0 0,4-4-3525 0 0,14 12 7148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22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47 110 44 0 0,'-2'-2'361'0'0,"-1"0"0"0"0,0-1 0 0 0,0 0 0 0 0,1 1 0 0 0,-1-1 0 0 0,1 0 0 0 0,0 0 0 0 0,0 0 1 0 0,0-1-1 0 0,0 1 0 0 0,1 0 0 0 0,-2-5 0 0 0,-4-8 1989 0 0,-3-14 5329 0 0,10 29-7498 0 0,1 0 0 0 0,-1 0 0 0 0,1 0 0 0 0,-1 0 0 0 0,1 0 0 0 0,-1 0 0 0 0,1 0 0 0 0,-1 0 0 0 0,1 0 0 0 0,0 0 0 0 0,0 0 0 0 0,-1 0-1 0 0,1 1 1 0 0,0-1 0 0 0,0 0 0 0 0,0 1 0 0 0,0-1 0 0 0,0 1 0 0 0,0-1 0 0 0,0 1 0 0 0,0-1 0 0 0,0 1 0 0 0,0-1 0 0 0,0 1 0 0 0,0 0 0 0 0,0 0 0 0 0,0 0 0 0 0,0 0 0 0 0,3 0 0 0 0,1-1 76 0 0,0 0 0 0 0,0 1 0 0 0,0 0 0 0 0,0 0 0 0 0,1 0 0 0 0,-1 1 0 0 0,0 0 0 0 0,6 1 0 0 0,-8-1-226 0 0,-1-1-1 0 0,0 1 1 0 0,0 0 0 0 0,0 0 0 0 0,0 0 0 0 0,0 0 0 0 0,0 0-1 0 0,0 0 1 0 0,0 1 0 0 0,0-1 0 0 0,0 1 0 0 0,-1-1 0 0 0,1 1-1 0 0,0-1 1 0 0,-1 1 0 0 0,0 0 0 0 0,1 0 0 0 0,-1 0 0 0 0,2 3-1 0 0,1 7 22 0 0,-2-8-34 0 0,0 0 1 0 0,0 0-1 0 0,-1 1 0 0 0,0-1 1 0 0,0 0-1 0 0,0 0 0 0 0,0 1 1 0 0,-1-1-1 0 0,1 0 0 0 0,-1 1 1 0 0,0-1-1 0 0,-1 0 0 0 0,1 1 1 0 0,-1-1-1 0 0,0 0 0 0 0,0 1 1 0 0,0-1-1 0 0,-2 5 0 0 0,-54 142 620 0 0,48-123-567 0 0,0 1 1 0 0,2-1-1 0 0,1 1 0 0 0,2 0 1 0 0,0 1-1 0 0,2-1 0 0 0,3 54 1 0 0,-1-64-64 0 0,2 14 4 0 0,11 61 1 0 0,-8-62-11 0 0,4 65 1 0 0,-28 110 290 0 0,9-50 392 0 0,11-117-539 0 0,0-13 146 0 0,-2 1 0 0 0,0-1 0 0 0,-7 36 0 0 0,3-31 6 0 0,1 0 0 0 0,2 63 1 0 0,2-86-273 0 0,1 0 0 0 0,0 1-1 0 0,1-1 1 0 0,0 1 0 0 0,1-1-1 0 0,0 0 1 0 0,8 18-1 0 0,6 20-17 0 0,-3 0 3 0 0,-10-37-10 0 0,0 1 0 0 0,-1 0-1 0 0,-1 0 1 0 0,1 0 0 0 0,-1 1-1 0 0,-1-1 1 0 0,0 1 0 0 0,-1-1-1 0 0,0 1 1 0 0,-1-1 0 0 0,-3 16-1 0 0,-6 75 16 0 0,8-86-12 0 0,0 0 0 0 0,1-1 0 0 0,1 1 0 0 0,2 25 0 0 0,0 2 3 0 0,-22 34-187 0 0,11-68-729 0 0,2-8-1427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46.9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60 488 0 0,'-1'1'680'0'0,"1"-1"-545"0"0,0 0 1 0 0,0 0 0 0 0,-1 0 0 0 0,1 1 0 0 0,0-1 0 0 0,0 0 0 0 0,0 0 0 0 0,0 0 0 0 0,-1 0-1 0 0,1 0 1 0 0,0 0 0 0 0,0 0 0 0 0,0 0 0 0 0,-1 0 0 0 0,1 0 0 0 0,0 0 0 0 0,0 0 0 0 0,0 0-1 0 0,-1 0 1 0 0,1 0 0 0 0,-2-2 1903 0 0,2 2-1903 0 0,0 0-1 0 0,0 0 1 0 0,-1-1 0 0 0,1 1 0 0 0,0 0 0 0 0,0 0 0 0 0,0 0 0 0 0,0 0 0 0 0,0-1 0 0 0,0 1-1 0 0,0 0 1 0 0,0 0 0 0 0,0 0 0 0 0,0-1 0 0 0,0 1 0 0 0,0 0 0 0 0,0 0 0 0 0,0 0 0 0 0,0-1-1 0 0,0 1 1 0 0,0 0 0 0 0,0 0 0 0 0,15-9 5755 0 0,6 4-2116 0 0,-21 5-3717 0 0,1 0 0 0 0,-1 0 0 0 0,0 0 0 0 0,1 0 0 0 0,-1 0 0 0 0,0-1 0 0 0,1 2 0 0 0,-1-1 0 0 0,0 0 0 0 0,1 0 0 0 0,-1 0 0 0 0,0 0 0 0 0,1 0 0 0 0,-1 0 0 0 0,0 0 0 0 0,1 0 0 0 0,-1 0 0 0 0,0 1 0 0 0,1-1-1 0 0,-1 0 1 0 0,0 0 0 0 0,1 0 0 0 0,-1 1 0 0 0,0-1 0 0 0,0 0 0 0 0,1 0 0 0 0,-1 1 0 0 0,0-1 0 0 0,0 0 0 0 0,0 1 0 0 0,1-1 0 0 0,-1 0 0 0 0,0 0 0 0 0,0 1 0 0 0,0-1 0 0 0,0 0 0 0 0,0 1 0 0 0,0 0 0 0 0,10 22 1471 0 0,-10-22-1490 0 0,0 1-1 0 0,0-1 1 0 0,0 0-1 0 0,0 0 1 0 0,-1 0-1 0 0,1 0 1 0 0,0 1-1 0 0,-1-1 1 0 0,1 0-1 0 0,0 0 1 0 0,-1 0-1 0 0,0 0 1 0 0,1 0-1 0 0,-1 0 1 0 0,0 0-1 0 0,1 0 1 0 0,-1 0-1 0 0,0 0 1 0 0,0 0-1 0 0,0-1 1 0 0,0 1-1 0 0,0 0 1 0 0,0 0-1 0 0,0-1 1 0 0,0 1-1 0 0,0-1 1 0 0,0 1-1 0 0,0-1 1 0 0,0 1-1 0 0,0-1 1 0 0,-1 0-1 0 0,1 0 1 0 0,0 1-1 0 0,0-1 1 0 0,0 0-1 0 0,-1 0 1 0 0,1 0-1 0 0,0 0 1 0 0,0 0-1 0 0,0-1 1 0 0,-1 1-1 0 0,1 0 1 0 0,0-1-1 0 0,0 1 1 0 0,0 0-1 0 0,0-1 1 0 0,0 1-1 0 0,0-1 1 0 0,0 0-1 0 0,0 1 1 0 0,0-1-1 0 0,-2-1 1 0 0,3 0 7 0 0,-1 0 1 0 0,0 0 0 0 0,1 0 0 0 0,-1 0 0 0 0,1 0 0 0 0,0-1 0 0 0,0 1-1 0 0,0 0 1 0 0,0 0 0 0 0,0 0 0 0 0,0 0 0 0 0,0 0 0 0 0,1 0-1 0 0,-1-1 1 0 0,1 1 0 0 0,-1 0 0 0 0,1 0 0 0 0,0 0 0 0 0,0 0 0 0 0,0 1-1 0 0,0-1 1 0 0,0 0 0 0 0,1 0 0 0 0,-1 0 0 0 0,0 1 0 0 0,1-1-1 0 0,-1 1 1 0 0,1-1 0 0 0,2-1 0 0 0,-3 2-48 0 0,0 1 0 0 0,0-1 0 0 0,0 1 0 0 0,0-1 1 0 0,0 0-1 0 0,1 1 0 0 0,-1 0 0 0 0,0-1 0 0 0,0 1 0 0 0,0 0 0 0 0,0 0 0 0 0,1-1 0 0 0,-1 1 0 0 0,0 0 1 0 0,0 0-1 0 0,0 0 0 0 0,1 0 0 0 0,-1 1 0 0 0,0-1 0 0 0,0 0 0 0 0,0 0 0 0 0,1 1 0 0 0,-1-1 0 0 0,0 1 1 0 0,0-1-1 0 0,0 1 0 0 0,0-1 0 0 0,0 1 0 0 0,0 0 0 0 0,0 0 0 0 0,1 1 0 0 0,18 34-11 0 0,-11-16 24 0 0,-9-19-6 0 0,0 1-1 0 0,0-1 0 0 0,0 1 1 0 0,0-1-1 0 0,0 0 1 0 0,-1 1-1 0 0,1-1 0 0 0,0 0 1 0 0,-1 1-1 0 0,1-1 0 0 0,-1 0 1 0 0,1 0-1 0 0,-1 0 0 0 0,0 1 1 0 0,0-1-1 0 0,1 0 0 0 0,-1 0 1 0 0,0 0-1 0 0,0 0 0 0 0,0 0 1 0 0,0 0-1 0 0,0 0 1 0 0,-1-1-1 0 0,1 1 0 0 0,0 0 1 0 0,0-1-1 0 0,0 1 0 0 0,-1 0 1 0 0,1-1-1 0 0,0 1 0 0 0,0-1 1 0 0,-3 1-1 0 0,2-1 8 0 0,0 0 1 0 0,0 0-1 0 0,1 0 0 0 0,-1 0 0 0 0,0 0 1 0 0,0-1-1 0 0,0 1 0 0 0,1-1 1 0 0,-1 1-1 0 0,0-1 0 0 0,1 1 0 0 0,-1-1 1 0 0,0 0-1 0 0,1 0 0 0 0,-1 0 1 0 0,1 0-1 0 0,-1 0 0 0 0,1 0 0 0 0,-1 0 1 0 0,1 0-1 0 0,0-1 0 0 0,0 1 0 0 0,-1 0 1 0 0,1-1-1 0 0,0 1 0 0 0,0-1 1 0 0,1 0-1 0 0,-2-1 0 0 0,2 1-50 0 0,-1-1 0 0 0,1 1 0 0 0,0 0 1 0 0,0-1-1 0 0,0 1 0 0 0,0 0 0 0 0,0-1 0 0 0,0 1 0 0 0,1 0 0 0 0,-1 0 0 0 0,1-1 0 0 0,0 1 0 0 0,-1 0 1 0 0,1 0-1 0 0,0 0 0 0 0,0 0 0 0 0,1 0 0 0 0,-1 0 0 0 0,0 0 0 0 0,1 0 0 0 0,2-2 0 0 0,10-14-2013 0 0,-13 16 1215 0 0,0-1 0 0 0,0 1 0 0 0,1 0 0 0 0,-1 0 1 0 0,1 1-1 0 0,-1-1 0 0 0,1 0 0 0 0,0 0 0 0 0,0 1 1 0 0,0-1-1 0 0,0 1 0 0 0,0 0 0 0 0,0-1 0 0 0,0 1 1 0 0,1 0-1 0 0,-1 0 0 0 0,0 0 0 0 0,0 1 0 0 0,1-1 1 0 0,-1 1-1 0 0,1-1 0 0 0,-1 1 0 0 0,1 0 0 0 0,3 0 1 0 0,4 0-1338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22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78 1232 0 0,'-3'-3'1043'0'0,"0"-1"-1"0"0,0 1 1 0 0,0-1-1 0 0,1 0 1 0 0,-1 0-1 0 0,1 0 1 0 0,0 0 0 0 0,0-1-1 0 0,1 1 1 0 0,-1 0-1 0 0,1-1 1 0 0,-1-7-1 0 0,0 6 750 0 0,-1-5 1600 0 0,9 14-200 0 0,14 20-2761 0 0,-1 1 0 0 0,-1 0 0 0 0,-1 2 0 0 0,24 49 0 0 0,-23-43-242 0 0,4 12 183 0 0,-5-9 92 0 0,-14-31-243 0 0,-1 1 0 0 0,1-1-1 0 0,-1 1 1 0 0,0-1 0 0 0,0 1-1 0 0,0 0 1 0 0,-1-1 0 0 0,0 1-1 0 0,1 7 1 0 0,-2-12-177 0 0,0 0 1 0 0,0 0-1 0 0,0 1 1 0 0,0-1-1 0 0,0 0 0 0 0,0 0 1 0 0,0 0-1 0 0,0 0 1 0 0,0 1-1 0 0,0-1 0 0 0,0 0 1 0 0,0 0-1 0 0,0 0 1 0 0,0 0-1 0 0,0 1 0 0 0,0-1 1 0 0,0 0-1 0 0,0 0 1 0 0,0 0-1 0 0,1 0 1 0 0,-1 0-1 0 0,0 1 0 0 0,0-1 1 0 0,0 0-1 0 0,0 0 1 0 0,0 0-1 0 0,0 0 0 0 0,0 0 1 0 0,1 0-1 0 0,-1 1 1 0 0,0-1-1 0 0,0 0 0 0 0,0 0 1 0 0,0 0-1 0 0,0 0 1 0 0,1 0-1 0 0,-1 0 0 0 0,0 0 1 0 0,0 0-1 0 0,0 0 1 0 0,0 0-1 0 0,1 0 1 0 0,-1 0-1 0 0,0 0 0 0 0,0 0 1 0 0,0 0-1 0 0,1 0 1 0 0,-1 0-1 0 0,0 0 0 0 0,0 0 1 0 0,0 0-1 0 0,0 0 1 0 0,0 0-1 0 0,1 0 0 0 0,-1 0 1 0 0,0 0-1 0 0,0-1 1 0 0,0 1-1 0 0,0 0 0 0 0,1 0 1 0 0,13-13 760 0 0,12-23-669 0 0,-20 18-99 0 0,0 1-12 0 0,0 1 0 0 0,16-30 0 0 0,7-13-11 0 0,-26 55-9 0 0,0 0 33 0 0,0 0 0 0 0,0 0 1 0 0,0-1-1 0 0,0 1 1 0 0,-1-1-1 0 0,0 1 0 0 0,0-1 1 0 0,0 0-1 0 0,1-6 0 0 0,-3 10-37 0 0,0 0 0 0 0,0 1 1 0 0,0-1-1 0 0,0 1 0 0 0,-1-1 0 0 0,1 1 0 0 0,0-1 0 0 0,0 1 0 0 0,0 0 0 0 0,-1-1 0 0 0,1 1 0 0 0,0-1 0 0 0,-1 1 0 0 0,1-1 0 0 0,0 1 0 0 0,-1 0 0 0 0,1-1 0 0 0,0 1 1 0 0,-1 0-1 0 0,1-1 0 0 0,-1 1 0 0 0,1 0 0 0 0,-1 0 0 0 0,1-1 0 0 0,-1 1 0 0 0,1 0 0 0 0,-1 0 0 0 0,1 0 0 0 0,-1 0 0 0 0,1-1 0 0 0,-1 1 0 0 0,1 0 0 0 0,-1 0 1 0 0,1 0-1 0 0,-1 0 0 0 0,1 0 0 0 0,-1 0 0 0 0,0 1 0 0 0,-21 3 12 0 0,20-4-13 0 0,-51 10-1856 0 0,38-6 496 0 0,0-1-1 0 0,0-1 1 0 0,0 0-1 0 0,0-1 1 0 0,0 0 0 0 0,0-2-1 0 0,0 1 1 0 0,-24-5 0 0 0,37 4 536 0 0,0 0 1 0 0,0 0 0 0 0,0 1 0 0 0,0 0-1 0 0,0-1 1 0 0,1 1 0 0 0,-1 0 0 0 0,0 0-1 0 0,0 0 1 0 0,0 0 0 0 0,0 0-1 0 0,0 0 1 0 0,0 0 0 0 0,0 1 0 0 0,0-1-1 0 0,0 1 1 0 0,0 0 0 0 0,-2 0 0 0 0,-6 5-1511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26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1 28 0 0,'-125'5'12470'0'0,"109"1"-9130"0"0,13-3-1127 0 0,10-1-91 0 0,58 6 1865 0 0,-2 0-3155 0 0,77-4 867 0 0,-87-3-2562 0 0,-13 0-3640 0 0,-62-2-14481 0 0,14 2 17063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27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39 189 1112 0 0,'-25'-3'9561'0'0,"12"0"-29"0"0,17-1-9115 0 0,0 0 1 0 0,1 0-1 0 0,0 1 1 0 0,0 0-1 0 0,0 0 1 0 0,0 0 0 0 0,1 1-1 0 0,8-4 1 0 0,10-5-135 0 0,21-12 53 0 0,-35 19-204 0 0,0-1 1 0 0,0 1 0 0 0,-1-2 0 0 0,1 1 0 0 0,-1-2 0 0 0,0 1 0 0 0,-1-1-1 0 0,0 0 1 0 0,0-1 0 0 0,0 0 0 0 0,11-15 0 0 0,-19 22-120 0 0,1 0 1 0 0,-1 1-1 0 0,1-1 1 0 0,-1 0-1 0 0,1 0 1 0 0,-1 0-1 0 0,0 0 1 0 0,1 0-1 0 0,-1 0 1 0 0,0 1-1 0 0,0-1 1 0 0,1 0-1 0 0,-1 0 1 0 0,0 0-1 0 0,0 0 1 0 0,0 0-1 0 0,0 0 1 0 0,0 0-1 0 0,-1 0 1 0 0,1-1-1 0 0,0 1-12 0 0,-1 1 1 0 0,1-1-1 0 0,-1 1 0 0 0,1-1 0 0 0,-1 1 0 0 0,1-1 1 0 0,-1 1-1 0 0,1 0 0 0 0,-1-1 0 0 0,1 1 0 0 0,-1 0 0 0 0,1-1 1 0 0,-1 1-1 0 0,0 0 0 0 0,1 0 0 0 0,-1 0 0 0 0,0 0 1 0 0,1-1-1 0 0,-1 1 0 0 0,1 0 0 0 0,-1 0 0 0 0,-1 0 0 0 0,0 0-3 0 0,-1 1-1 0 0,1-1 0 0 0,0 0 0 0 0,-1 1 0 0 0,1-1 0 0 0,-1 1 0 0 0,1 0 0 0 0,0 0 0 0 0,0 0 0 0 0,-1 0 0 0 0,1 0 0 0 0,0 0 0 0 0,0 1 0 0 0,-3 2 0 0 0,1 1 22 0 0,0 0-1 0 0,0 0 1 0 0,1 0 0 0 0,0 0 0 0 0,0 1 0 0 0,0 0-1 0 0,0-1 1 0 0,1 1 0 0 0,0 0 0 0 0,-2 11 0 0 0,2 0 65 0 0,0 0 0 0 0,2 28 1 0 0,0-21-50 0 0,10 41 30 0 0,-9-59-1390 0 0,2 2 3518 0 0,0 0-2386 0 0,-2-3-3231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28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22 1096 0 0,'-27'3'4277'0'0,"5"-1"12408"0"0,59-2-12786 0 0,-35 0-3653 0 0,89-5 987 0 0,3 0-3348 0 0,-63 2-2526 0 0,16-10-12893 0 0,-39 12 15436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28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186 132 908 0 0,'0'-2'614'0'0,"0"0"0"0"0,1 0 0 0 0,-1-1 0 0 0,1 1 0 0 0,0 0 0 0 0,0 0-1 0 0,0 0 1 0 0,0 0 0 0 0,0 0 0 0 0,0 0 0 0 0,3-3 0 0 0,-2 3 320 0 0,0-1 0 0 0,0 0 1 0 0,-1 0-1 0 0,1 0 0 0 0,-1 1 0 0 0,0-1 0 0 0,0 0 0 0 0,0-1 1 0 0,0 1-1 0 0,0 0 0 0 0,0 0 0 0 0,0-5 0 0 0,-1 6-734 0 0,-1-1 0 0 0,1 1 1 0 0,0 0-1 0 0,-1 0 0 0 0,1 0 0 0 0,-1 0 0 0 0,1-1 0 0 0,-1 1 1 0 0,0 0-1 0 0,0 0 0 0 0,0 0 0 0 0,0 1 0 0 0,0-1 0 0 0,-1 0 0 0 0,1 0 1 0 0,0 1-1 0 0,-1-1 0 0 0,1 0 0 0 0,-1 1 0 0 0,0-1 0 0 0,-1 0 0 0 0,-1-1-104 0 0,-1 1 0 0 0,1 0 0 0 0,0 0 0 0 0,0 1 0 0 0,-1-1-1 0 0,1 1 1 0 0,-1 0 0 0 0,1 0 0 0 0,-1 0 0 0 0,-5 0 0 0 0,4 1-98 0 0,1 0-1 0 0,-1-1 1 0 0,1 2 0 0 0,-1-1 0 0 0,1 1 0 0 0,-1 0 0 0 0,1 0 0 0 0,0 0 0 0 0,-1 1 0 0 0,1 0 0 0 0,0 0 0 0 0,0 0 0 0 0,0 1 0 0 0,1-1-1 0 0,-1 1 1 0 0,0 0 0 0 0,1 1 0 0 0,0-1 0 0 0,-6 7 0 0 0,6-5 5 0 0,1-1 0 0 0,0 2 0 0 0,0-1 0 0 0,0 0 0 0 0,0 0 0 0 0,1 1 0 0 0,0 0-1 0 0,0-1 1 0 0,0 1 0 0 0,1 0 0 0 0,0 0 0 0 0,0 0 0 0 0,1 0 0 0 0,-1 0 0 0 0,1 0 0 0 0,1 0 0 0 0,-1 0 0 0 0,1 0 0 0 0,0-1 0 0 0,0 1 0 0 0,1 0-1 0 0,4 10 1 0 0,-2-9-48 0 0,0-1 0 0 0,0 0 0 0 0,1-1 0 0 0,0 1 0 0 0,0-1 0 0 0,1 0 0 0 0,0 0-1 0 0,-1-1 1 0 0,2 1 0 0 0,11 5 0 0 0,-15-8-11 0 0,0 0 0 0 0,1-1-1 0 0,-1 0 1 0 0,1 0 0 0 0,-1 0 0 0 0,1 0 0 0 0,-1 0-1 0 0,1-1 1 0 0,0 0 0 0 0,-1 0 0 0 0,1 0-1 0 0,0 0 1 0 0,-1 0 0 0 0,1-1 0 0 0,-1 1-1 0 0,1-1 1 0 0,-1 0 0 0 0,1 0 0 0 0,-1 0 0 0 0,1-1-1 0 0,-1 1 1 0 0,0-1 0 0 0,0 0 0 0 0,0 0-1 0 0,6-4 1 0 0,-7 3 42 0 0,0 0 0 0 0,0 0 1 0 0,0 0-1 0 0,-1 1 0 0 0,1-2 0 0 0,-1 1 0 0 0,0 0 0 0 0,0 0 1 0 0,0 0-1 0 0,0-1 0 0 0,0 1 0 0 0,-1 0 0 0 0,1-1 0 0 0,-1 1 0 0 0,0-1 1 0 0,0 1-1 0 0,0 0 0 0 0,-1-4 0 0 0,5-36-2 0 0,3 19 62 0 0,15-31 226 0 0,-20 52-262 0 0,0 0 1 0 0,0 1-1 0 0,0-1 1 0 0,0 1 0 0 0,0-1-1 0 0,1 1 1 0 0,-1-1-1 0 0,1 1 1 0 0,-1 0-1 0 0,1 0 1 0 0,0 1-1 0 0,0-1 1 0 0,0 0 0 0 0,0 1-1 0 0,0 0 1 0 0,4-1-1 0 0,3-1-14 0 0,1 0 0 0 0,0 1 0 0 0,0 1 0 0 0,0 0-1 0 0,0 0 1 0 0,0 1 0 0 0,0 0 0 0 0,19 4 0 0 0,-27-4 4 0 0,1 1-1 0 0,-1 0 1 0 0,0 0 0 0 0,0 0 0 0 0,0 0-1 0 0,1 1 1 0 0,-1-1 0 0 0,0 1 0 0 0,-1 0-1 0 0,1 0 1 0 0,0 0 0 0 0,0 0-1 0 0,-1 0 1 0 0,0 0 0 0 0,1 1 0 0 0,-1-1-1 0 0,0 1 1 0 0,0 0 0 0 0,0 0 0 0 0,0 0-1 0 0,-1 0 1 0 0,1 0 0 0 0,-1 0 0 0 0,0 0-1 0 0,0 0 1 0 0,0 1 0 0 0,0-1 0 0 0,-1 0-1 0 0,1 1 1 0 0,-1-1 0 0 0,0 0-1 0 0,0 5 1 0 0,0-4 26 0 0,-1-1 0 0 0,1 1 0 0 0,-1-1 1 0 0,0 1-1 0 0,0-1 0 0 0,0 1 0 0 0,-1-1 0 0 0,1 0 0 0 0,-1 0 0 0 0,0 1 0 0 0,0-1 0 0 0,0 0 0 0 0,0-1 0 0 0,0 1 0 0 0,-1 0 0 0 0,1-1 1 0 0,-1 1-1 0 0,0-1 0 0 0,0 0 0 0 0,0 0 0 0 0,0 0 0 0 0,0 0 0 0 0,0 0 0 0 0,-1-1 0 0 0,1 1 0 0 0,0-1 0 0 0,-7 1 0 0 0,4 0-279 0 0,0 0-1 0 0,0 0 1 0 0,0-1-1 0 0,0 0 1 0 0,0-1-1 0 0,0 0 0 0 0,0 1 1 0 0,-1-2-1 0 0,1 1 1 0 0,0-1-1 0 0,0 0 1 0 0,0 0-1 0 0,0-1 0 0 0,0 0 1 0 0,-9-3-1 0 0,8 2-5306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29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1 500 0 0,'23'3'14487'0'0,"-8"7"-7473"0"0,-13-7-6643 0 0,0 1 0 0 0,0 0-1 0 0,0 0 1 0 0,0 0 0 0 0,-1 0-1 0 0,1 0 1 0 0,0 6 0 0 0,1 1-5 0 0,-1 1-102 0 0,0 0 0 0 0,-1-1-1 0 0,-1 1 1 0 0,0 0 0 0 0,0 0 0 0 0,-1 0 0 0 0,-4 17-1 0 0,-2 37 1643 0 0,7-65-1832 0 0,0 0 1 0 0,0 0 0 0 0,1 0-1 0 0,-1 1 1 0 0,0-1 0 0 0,0 0 0 0 0,1 0-1 0 0,-1 0 1 0 0,1 0 0 0 0,-1 0-1 0 0,1 0 1 0 0,-1 0 0 0 0,1 0 0 0 0,-1 0-1 0 0,1 0 1 0 0,0 0 0 0 0,0 0-1 0 0,0 0 1 0 0,-1 0 0 0 0,1-1-1 0 0,0 1 1 0 0,0 0 0 0 0,0-1 0 0 0,0 1-1 0 0,2 0 1 0 0,2 1 18 0 0,-1-1 0 0 0,0 0 1 0 0,0 0-1 0 0,1 0 0 0 0,-1 0 0 0 0,0-1 1 0 0,7 0-1 0 0,11-1-782 0 0,-1-1 0 0 0,25-5 0 0 0,-40 6 203 0 0,28-10-7367 0 0,-22 0 728 0 0,-8-4-4191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29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79 127 240 0 0,'-29'-37'7883'0'0,"27"34"-6406"0"0,1-1-1 0 0,-1 0 1 0 0,1 1 0 0 0,0-1 0 0 0,0 0 0 0 0,0 0-1 0 0,1 1 1 0 0,-1-1 0 0 0,1-8 0 0 0,0 12-1429 0 0,0-1 0 0 0,0 0 1 0 0,0 1-1 0 0,0-1 0 0 0,0 0 0 0 0,0 1 1 0 0,1-1-1 0 0,-1 0 0 0 0,0 1 1 0 0,0-1-1 0 0,1 1 0 0 0,-1-1 0 0 0,0 0 1 0 0,1 1-1 0 0,-1-1 0 0 0,1 1 0 0 0,-1-1 1 0 0,0 1-1 0 0,1-1 0 0 0,-1 1 1 0 0,1-1-1 0 0,0 1 0 0 0,-1 0 0 0 0,1-1 1 0 0,-1 1-1 0 0,1 0 0 0 0,0-1 0 0 0,-1 1 1 0 0,1 0-1 0 0,0-1 0 0 0,28 1 317 0 0,25 17-383 0 0,-51-15 18 0 0,0 0-1 0 0,0 1 0 0 0,0-1 0 0 0,0 0 1 0 0,0 1-1 0 0,-1 0 0 0 0,1 0 0 0 0,-1-1 1 0 0,0 1-1 0 0,0 1 0 0 0,0-1 0 0 0,0 0 1 0 0,0 0-1 0 0,-1 1 0 0 0,0-1 0 0 0,1 1 1 0 0,-1-1-1 0 0,0 1 0 0 0,-1 0 0 0 0,1-1 1 0 0,-1 1-1 0 0,0 0 0 0 0,1 0 0 0 0,-2-1 1 0 0,0 7-1 0 0,1-5 26 0 0,-1-1-1 0 0,0 1 1 0 0,0-1 0 0 0,0 1-1 0 0,0-1 1 0 0,-1 1 0 0 0,0-1 0 0 0,0 0-1 0 0,0 0 1 0 0,-1 0 0 0 0,1 0-1 0 0,-1 0 1 0 0,0 0 0 0 0,0-1-1 0 0,0 0 1 0 0,0 1 0 0 0,-1-1 0 0 0,-7 5-1 0 0,7-6 69 0 0,0 0-1 0 0,0-1 0 0 0,0 1 1 0 0,0-1-1 0 0,-1 0 0 0 0,1 0 0 0 0,-1 0 1 0 0,1-1-1 0 0,-1 0 0 0 0,1 0 1 0 0,-1 0-1 0 0,1 0 0 0 0,-1 0 1 0 0,1-1-1 0 0,0 0 0 0 0,-1 0 0 0 0,1 0 1 0 0,-7-3-1 0 0,9 3-61 0 0,-1-1 0 0 0,1 1 0 0 0,0 0-1 0 0,-1 0 1 0 0,1-1 0 0 0,0 1 0 0 0,0-1 0 0 0,0 0 0 0 0,0 0-1 0 0,1 0 1 0 0,-1 0 0 0 0,0 0 0 0 0,1 0 0 0 0,-1 0 0 0 0,1 0 0 0 0,0-1-1 0 0,0 1 1 0 0,0 0 0 0 0,0-1 0 0 0,0 1 0 0 0,0-1 0 0 0,1 1-1 0 0,-1-1 1 0 0,1 1 0 0 0,-1-1 0 0 0,1 0 0 0 0,0 1 0 0 0,0-1 0 0 0,1 0-1 0 0,-1 1 1 0 0,0-1 0 0 0,2-3 0 0 0,1-4-151 0 0,0 0 1 0 0,1 1-1 0 0,1-1 1 0 0,-1 1-1 0 0,2 0 1 0 0,-1 0-1 0 0,1 0 1 0 0,0 1-1 0 0,1 0 0 0 0,12-12 1 0 0,-15 17-301 0 0,0-1 1 0 0,1 1-1 0 0,-1 0 1 0 0,1 0-1 0 0,0 0 1 0 0,0 0-1 0 0,0 1 1 0 0,0 0-1 0 0,11-3 1 0 0,-12 4-184 0 0,0 1 0 0 0,0-1 0 0 0,0 1 0 0 0,0 0 0 0 0,1 0 0 0 0,-1 1 1 0 0,0-1-1 0 0,0 1 0 0 0,0 0 0 0 0,0 0 0 0 0,0 0 0 0 0,0 1 0 0 0,0-1 0 0 0,6 5 1 0 0,-2-1-793 0 0,0 0 1 0 0,-1 1 0 0 0,1 0-1 0 0,-1 1 1 0 0,10 12-1 0 0,-6-3 2109 0 0,-11-15-594 0 0,0-1-1 0 0,0 0 0 0 0,0 1 0 0 0,0-1 1 0 0,1 0-1 0 0,-1 1 0 0 0,0-1 0 0 0,0 0 1 0 0,0 1-1 0 0,0-1 0 0 0,0 0 0 0 0,0 1 1 0 0,0-1-1 0 0,0 0 0 0 0,0 1 0 0 0,-1-1 1 0 0,1 0-1 0 0,0 0 0 0 0,0 1 0 0 0,0-1 1 0 0,0 0-1 0 0,0 1 0 0 0,0-1 0 0 0,-1 0 1 0 0,1 0-1 0 0,0 1 0 0 0,0-1 0 0 0,0 0 1 0 0,-1 0-1 0 0,1 1 0 0 0,0-1 0 0 0,0 0 1 0 0,-1 0-1 0 0,1 0 0 0 0,0 1 0 0 0,-1-1 1 0 0,1 0-1 0 0,0 0 0 0 0,-1 0 0 0 0,1 0 1 0 0,0 0-1 0 0,0 0 0 0 0,-1 0 0 0 0,1 0 1 0 0,0 0-1 0 0,-1 0 0 0 0,1 0 0 0 0,0 0 1 0 0,-1 0-1 0 0,1 0 0 0 0,0 0 0 0 0,-1 0 1 0 0,1 0-1 0 0,-1 0 80 0 0,0 0 1 0 0,1 0-1 0 0,-1-1 1 0 0,1 1 0 0 0,-1 0-1 0 0,1 0 1 0 0,-1-1-1 0 0,1 1 1 0 0,-1 0-1 0 0,1-1 1 0 0,0 1-1 0 0,-1 0 1 0 0,1-1-1 0 0,-1 1 1 0 0,1 0 0 0 0,0-1-1 0 0,-1 1 1 0 0,1-1-1 0 0,0 1 1 0 0,-1-1-1 0 0,1 1 1 0 0,0-1-1 0 0,0 1 1 0 0,0-1-1 0 0,-1 1 1 0 0,1-1 0 0 0,0 1-1 0 0,0-1 1 0 0,0 0-1 0 0,0 1 1 0 0,0-1-1 0 0,0 1 1 0 0,0-1-1 0 0,0 1 1 0 0,0-1 0 0 0,0 1-1 0 0,1-1 1 0 0,-1 0-1 0 0,0 1 1 0 0,0-1-1 0 0,0 1 1 0 0,1-1-1 0 0,-1 0 1 0 0,10-23 3253 0 0,-9 24-3425 0 0,-1-1 1 0 0,1 1-1 0 0,0-1 1 0 0,-1 1-1 0 0,1-1 1 0 0,0 1-1 0 0,-1-1 1 0 0,1 1-1 0 0,0 0 1 0 0,0 0-1 0 0,-1-1 0 0 0,1 1 1 0 0,0 0-1 0 0,0 0 1 0 0,0 0-1 0 0,-1-1 1 0 0,1 1-1 0 0,0 0 1 0 0,0 0-1 0 0,0 1 1 0 0,0-1-1 0 0,-1 0 1 0 0,1 0-1 0 0,0 0 0 0 0,0 0 1 0 0,1 1-1 0 0,24 16 134 0 0,-21-12-168 0 0,0 0 0 0 0,0 0 0 0 0,-1 0-1 0 0,0 0 1 0 0,0 1 0 0 0,5 9 0 0 0,-6-4-47 0 0,0 1 0 0 0,-1-1 0 0 0,0 0 0 0 0,-1 1 0 0 0,0-1-1 0 0,-2 18 1 0 0,1-15-391 0 0,-9 1-2220 0 0,9-15 2490 0 0,-1 0-1 0 0,1 1 0 0 0,0-1 1 0 0,0 0-1 0 0,0 0 0 0 0,-19-28-20451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30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21 480 340 0 0,'-6'-17'1922'0'0,"2"0"0"0"0,0 0 0 0 0,1 0 0 0 0,1 0 0 0 0,1-1 0 0 0,1-33-1 0 0,0 46-1354 0 0,1-17 1568 0 0,0 0 0 0 0,2 1 0 0 0,10-42 0 0 0,-8 46-1624 0 0,0 0 0 0 0,1 0-1 0 0,1 1 1 0 0,1 0 0 0 0,12-20-1 0 0,-15 30-456 0 0,-1 0 0 0 0,1 0-1 0 0,0 1 1 0 0,0 0-1 0 0,0-1 1 0 0,1 2 0 0 0,7-6-1 0 0,-7 6-783 0 0,0 1 0 0 0,0 0 0 0 0,0 0 0 0 0,0 1 0 0 0,0-1 0 0 0,0 1 0 0 0,9-1-1 0 0,-5 2-952 0 0,0 0 0 0 0,1 0 0 0 0,-1 1 0 0 0,1 1 0 0 0,-1 0 0 0 0,0 0 0 0 0,0 1 0 0 0,0 0-1 0 0,0 1 1 0 0,14 5 0 0 0,5 3-183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30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55 940 0 0,'-5'-3'716'0'0,"0"-1"1"0"0,0 1-1 0 0,0 0 0 0 0,-1 1 0 0 0,0 0 1 0 0,-6-3-1 0 0,-24-10 5026 0 0,35 15-5253 0 0,0-1 1 0 0,0 1-1 0 0,0-1 0 0 0,0 1 1 0 0,0-1-1 0 0,1 1 0 0 0,-1-1 1 0 0,0 0-1 0 0,0 0 0 0 0,0 1 0 0 0,0-1 1 0 0,1 0-1 0 0,-1 0 0 0 0,0 0 1 0 0,1 0-1 0 0,-1 0 0 0 0,1 1 0 0 0,-1-1 1 0 0,1-1-1 0 0,-1 0 0 0 0,39 6 2966 0 0,280 18-823 0 0,-199-21-11622 0 0,-150 16-7704 0 0,22-7 14708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34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80 152 336 0 0,'-9'6'10339'0'0,"1"-2"-4023"0"0,-15-3-2111 0 0,15-2-835 0 0,27 8-2469 0 0,-26 4-1196 0 0,6-10 452 0 0,0 0-1 0 0,0-1 0 0 0,0 1 1 0 0,0-1-1 0 0,0 1 0 0 0,0-1 0 0 0,0 1 1 0 0,0-1-1 0 0,0 1 0 0 0,0-1 0 0 0,0 0 1 0 0,0 0-1 0 0,-1 0 0 0 0,1 0 1 0 0,0 0-1 0 0,0 0 0 0 0,0 0 0 0 0,0 0 1 0 0,0 0-1 0 0,-1 0 0 0 0,1 0 0 0 0,0-1 1 0 0,0 1-1 0 0,0 0 0 0 0,0-1 1 0 0,0 1-1 0 0,0-1 0 0 0,0 0 0 0 0,0 1 1 0 0,0-1-1 0 0,0 0 0 0 0,0 1 0 0 0,0-1 1 0 0,1 0-1 0 0,-1 0 0 0 0,0 0 1 0 0,0-1-1 0 0,-1-3-41 0 0,1-1 0 0 0,1 1 0 0 0,-1-1 0 0 0,1 1 0 0 0,0-1 0 0 0,0 1 0 0 0,0-1 0 0 0,1 0 0 0 0,0 1 1 0 0,0-1-1 0 0,0 1 0 0 0,1 0 0 0 0,3-9 0 0 0,-3 6-70 0 0,0 3-45 0 0,-1 1 0 0 0,1-1 0 0 0,0 1 0 0 0,0 0 0 0 0,0 0 0 0 0,1 0 0 0 0,0 0 0 0 0,0 0 0 0 0,0 0 0 0 0,0 0 0 0 0,0 1 0 0 0,0 0 0 0 0,1 0 0 0 0,0 0 0 0 0,0 0 0 0 0,0 0 0 0 0,0 1 0 0 0,0 0 0 0 0,0-1 0 0 0,1 2 0 0 0,-1-1 0 0 0,1 0 0 0 0,-1 1 0 0 0,1 0 0 0 0,-1 0 0 0 0,1 0 0 0 0,0 1 0 0 0,0 0 0 0 0,-1 0 0 0 0,1 0 0 0 0,0 0 0 0 0,0 1 0 0 0,-1-1 0 0 0,1 1 0 0 0,0 0 0 0 0,-1 1 0 0 0,1-1 0 0 0,-1 1 0 0 0,1 0 0 0 0,-1 0 0 0 0,0 1 0 0 0,0-1 0 0 0,0 1 0 0 0,0 0 0 0 0,5 5 0 0 0,9 9 0 0 0,-1 0 0 0 0,-1 1-1 0 0,26 41 1 0 0,-28-41-2 0 0,-10-11-1 0 0,0-1-1 0 0,0 1 1 0 0,-1-1-1 0 0,0 1 0 0 0,0 0 1 0 0,0 0-1 0 0,2 12 1 0 0,-5-18 26 0 0,-29-11-40 0 0,22 9 8 0 0,1 1 0 0 0,-1 0 0 0 0,1 0 0 0 0,-1 1 0 0 0,1 0 0 0 0,0 0 0 0 0,-1 0 0 0 0,1 1 0 0 0,0 0 0 0 0,0 0 0 0 0,0 1 0 0 0,0-1 0 0 0,0 1 0 0 0,1 1 0 0 0,-1-1 0 0 0,1 1 0 0 0,0 0 0 0 0,0 0 0 0 0,0 0 0 0 0,0 1 0 0 0,-7 9 0 0 0,10-10 17 0 0,0 0 0 0 0,0-1 0 0 0,0 1 0 0 0,0 0 0 0 0,1 0 0 0 0,-1 0 0 0 0,1 0 0 0 0,0 0 0 0 0,0 1 0 0 0,0-1 0 0 0,1 0 0 0 0,0 0 0 0 0,0 6 0 0 0,0-8-4 0 0,0 0 0 0 0,0 0 0 0 0,1 0 0 0 0,-1 0 0 0 0,1 0 0 0 0,-1 0 0 0 0,1 0 0 0 0,0 0 0 0 0,0 0 0 0 0,0 0-1 0 0,0 0 1 0 0,0 0 0 0 0,0 0 0 0 0,1-1 0 0 0,-1 1 0 0 0,0 0 0 0 0,1-1 0 0 0,-1 1 0 0 0,1-1 0 0 0,0 0 0 0 0,0 0 0 0 0,-1 1 0 0 0,1-1 0 0 0,0 0 0 0 0,0 0 0 0 0,0-1 0 0 0,4 2 0 0 0,11 3-490 0 0,1-2 0 0 0,-1 0 0 0 0,34 1 0 0 0,-42-4 169 0 0,0 0 1 0 0,0 0 0 0 0,0-1-1 0 0,0-1 1 0 0,0 1-1 0 0,-1-1 1 0 0,1-1-1 0 0,-1 0 1 0 0,13-5 0 0 0,-11-3-3832 0 0,-15-6-7315 0 0,0 2 1639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47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270 152 304 0 0,'0'-2'808'0'0,"1"1"0"0"0,-1-1 0 0 0,1 0-1 0 0,0 1 1 0 0,0-1 0 0 0,-1 0 0 0 0,1 1 0 0 0,0-1 0 0 0,0 1 0 0 0,1 0-1 0 0,-1-1 1 0 0,0 1 0 0 0,0 0 0 0 0,1-1 0 0 0,-1 1 0 0 0,3-1 0 0 0,-3 1-270 0 0,1 0 0 0 0,-1 0 0 0 0,1-1 0 0 0,-1 1 0 0 0,0 0 0 0 0,1-1 0 0 0,-1 1 0 0 0,0-1 0 0 0,0 1 0 0 0,0-1 0 0 0,0 1 0 0 0,0-1 1 0 0,0 0-1 0 0,0 0 0 0 0,-1 1 0 0 0,1-4 0 0 0,3-10 1030 0 0,-3 14-1532 0 0,-1 0 0 0 0,1 0-1 0 0,-1 1 1 0 0,0-1 0 0 0,0 0 0 0 0,1 0 0 0 0,-1 0-1 0 0,0 0 1 0 0,0 0 0 0 0,0 1 0 0 0,0-1-1 0 0,0 0 1 0 0,0 0 0 0 0,0 0 0 0 0,0 0-1 0 0,0 0 1 0 0,0 0 0 0 0,-1 1 0 0 0,1-1 0 0 0,0 0-1 0 0,-1 0 1 0 0,1 0 0 0 0,0 1 0 0 0,-1-1-1 0 0,1 0 1 0 0,-2-1 0 0 0,-2-3-3 0 0,1 1 0 0 0,-1-1-1 0 0,-1 1 1 0 0,1 0 0 0 0,0 0 0 0 0,-1 1-1 0 0,0-1 1 0 0,0 1 0 0 0,0 0 0 0 0,0 1-1 0 0,-1-1 1 0 0,1 1 0 0 0,-1 0 0 0 0,1 0-1 0 0,-1 0 1 0 0,0 1 0 0 0,-11-1 0 0 0,3 0-37 0 0,1 1 1 0 0,-1 1 0 0 0,1 0-1 0 0,-1 0 1 0 0,1 2-1 0 0,-1 0 1 0 0,-15 4 0 0 0,23-4 1 0 0,-1 0 0 0 0,1 0 0 0 0,0 1 0 0 0,0 0 0 0 0,0 0 0 0 0,1 0 0 0 0,-1 1 0 0 0,1 0 1 0 0,-1 0-1 0 0,1 0 0 0 0,-6 7 0 0 0,10-10 3 0 0,0 1-1 0 0,0-1 1 0 0,0 1 0 0 0,0 0 0 0 0,0 0 0 0 0,0-1-1 0 0,0 1 1 0 0,1 0 0 0 0,-1 0 0 0 0,1 0-1 0 0,-1 0 1 0 0,1-1 0 0 0,0 1 0 0 0,0 0 0 0 0,0 0-1 0 0,0 0 1 0 0,0 0 0 0 0,0 0 0 0 0,0 0 0 0 0,1 0-1 0 0,-1 0 1 0 0,1 0 0 0 0,-1 0 0 0 0,1-1-1 0 0,0 1 1 0 0,-1 0 0 0 0,1 0 0 0 0,0-1 0 0 0,0 1-1 0 0,1-1 1 0 0,-1 1 0 0 0,0-1 0 0 0,0 1 0 0 0,1-1-1 0 0,-1 0 1 0 0,1 1 0 0 0,-1-1 0 0 0,1 0-1 0 0,0 0 1 0 0,2 1 0 0 0,12 9 9 0 0,0-1 0 0 0,1-1 0 0 0,0 0 0 0 0,19 6 0 0 0,37 18-13 0 0,-61-27 2 0 0,-1 1-1 0 0,0 0 0 0 0,-1 0 0 0 0,0 1 1 0 0,15 14-1 0 0,-23-20 2 0 0,0 0 1 0 0,-1 0-1 0 0,1 0 1 0 0,-1 0-1 0 0,1 0 1 0 0,-1 0-1 0 0,0 1 1 0 0,0-1-1 0 0,0 0 1 0 0,0 1 0 0 0,-1-1-1 0 0,1 0 1 0 0,0 1-1 0 0,-1-1 1 0 0,0 1-1 0 0,0-1 1 0 0,1 1-1 0 0,-1-1 1 0 0,-1 1-1 0 0,1-1 1 0 0,0 1-1 0 0,-1-1 1 0 0,1 1-1 0 0,-1-1 1 0 0,0 0-1 0 0,0 1 1 0 0,1-1-1 0 0,-2 0 1 0 0,1 1-1 0 0,0-1 1 0 0,0 0-1 0 0,-1 0 1 0 0,1 0-1 0 0,-1 0 1 0 0,-3 2-1 0 0,0 2 34 0 0,0-1-1 0 0,-1 0 1 0 0,1-1-1 0 0,-1 1 1 0 0,-1-1-1 0 0,1 0 1 0 0,-1-1-1 0 0,1 1 1 0 0,-1-1-1 0 0,0-1 1 0 0,0 1-1 0 0,0-1 1 0 0,0 0-1 0 0,-1-1 0 0 0,1 0 1 0 0,0 0-1 0 0,-1 0 1 0 0,1-1-1 0 0,-13-1 1 0 0,17 1 38 0 0,0 0 0 0 0,0 0 0 0 0,-1 0 0 0 0,1-1 0 0 0,0 1 0 0 0,-1-1 0 0 0,1 0 0 0 0,0 0 1 0 0,0 0-1 0 0,0 0 0 0 0,0-1 0 0 0,0 1 0 0 0,0-1 0 0 0,0 1 0 0 0,0-1 0 0 0,1 0 0 0 0,-5-4 0 0 0,5 3-32 0 0,1 1 1 0 0,-1 0-1 0 0,1-1 0 0 0,0 1 0 0 0,0 0 0 0 0,0-1 0 0 0,0 0 0 0 0,0 1 0 0 0,0-1 0 0 0,1 0 0 0 0,-1 1 0 0 0,1-1 1 0 0,0 0-1 0 0,0 1 0 0 0,0-1 0 0 0,0 0 0 0 0,0 0 0 0 0,1 1 0 0 0,-1-1 0 0 0,2-4 0 0 0,3-6-83 0 0,0 0-1 0 0,0 1 1 0 0,2 0-1 0 0,-1 0 1 0 0,2 0 0 0 0,-1 1-1 0 0,1 0 1 0 0,1 0-1 0 0,0 1 1 0 0,1 0-1 0 0,19-15 1 0 0,-20 18-1343 0 0,0 1-1 0 0,0 0 1 0 0,1 0 0 0 0,19-8 0 0 0,-25 12-155 0 0,0 0 1 0 0,0 1-1 0 0,0-1 1 0 0,0 1 0 0 0,1 0-1 0 0,-1 0 1 0 0,0 1-1 0 0,1-1 1 0 0,-1 1-1 0 0,0 0 1 0 0,8 1 0 0 0,-10 4-794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34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29 160 284 0 0,'11'-7'3278'0'0,"-1"0"1"0"0,1-1-1 0 0,-2-1 0 0 0,11-10 1 0 0,14-18 5835 0 0,-34 37-9076 0 0,1 0 0 0 0,-1-1 0 0 0,0 1 0 0 0,0 0 1 0 0,1 0-1 0 0,-1-1 0 0 0,0 1 0 0 0,0 0 0 0 0,0-1 1 0 0,1 1-1 0 0,-1 0 0 0 0,0-1 0 0 0,0 1 0 0 0,0-1 1 0 0,0 1-1 0 0,0 0 0 0 0,0-1 0 0 0,0 1 0 0 0,0 0 0 0 0,0-1 1 0 0,0 1-1 0 0,0-1 0 0 0,0 1 0 0 0,0 0 0 0 0,0-1 1 0 0,0 1-1 0 0,0 0 0 0 0,0-1 0 0 0,0 1 0 0 0,-1 0 1 0 0,1-1-1 0 0,0 1 0 0 0,0 0 0 0 0,0-1 0 0 0,-1 1 0 0 0,1 0 1 0 0,0-1-1 0 0,0 1 0 0 0,-1 0 0 0 0,1 0 0 0 0,0 0 1 0 0,-1-1-1 0 0,1 1 0 0 0,0 0 0 0 0,-1 0 0 0 0,1 0 1 0 0,0-1-1 0 0,-1 1 0 0 0,1 0 0 0 0,0 0 0 0 0,-1 0 0 0 0,1 0 1 0 0,-1 0-1 0 0,1 0 0 0 0,0 0 0 0 0,-1 0 0 0 0,1 0 1 0 0,-1 0-1 0 0,-21-1 448 0 0,16 3-470 0 0,0 1 0 0 0,0 0 0 0 0,0 0 0 0 0,0 0 1 0 0,1 1-1 0 0,-1 0 0 0 0,1 0 0 0 0,0 0 0 0 0,0 1 1 0 0,0-1-1 0 0,1 1 0 0 0,0 0 0 0 0,-1 1 1 0 0,2-1-1 0 0,-6 11 0 0 0,7-12-10 0 0,1 0 0 0 0,-1 0 0 0 0,1 0 0 0 0,0 0 0 0 0,0 0 0 0 0,1 0 0 0 0,-1 1 0 0 0,1-1 0 0 0,0 0 0 0 0,0 0 1 0 0,1 1-1 0 0,-1-1 0 0 0,1 0 0 0 0,0 0 0 0 0,0 0 0 0 0,0 0 0 0 0,1 0 0 0 0,-1 0 0 0 0,1 0 0 0 0,0 0 0 0 0,0-1 0 0 0,0 1 0 0 0,1-1 0 0 0,-1 1 0 0 0,6 5 0 0 0,-4-6-1 0 0,0 0-1 0 0,0 0 1 0 0,0 0-1 0 0,0-1 0 0 0,1 1 1 0 0,-1-1-1 0 0,1 0 1 0 0,0 0-1 0 0,-1-1 1 0 0,1 1-1 0 0,0-1 0 0 0,0 0 1 0 0,0 0-1 0 0,0-1 1 0 0,0 0-1 0 0,0 0 1 0 0,0 0-1 0 0,0 0 0 0 0,0-1 1 0 0,0 1-1 0 0,9-4 1 0 0,-4 2-12 0 0,1-1 0 0 0,-1 0 1 0 0,0-1-1 0 0,-1 0 0 0 0,1 0 1 0 0,-1-1-1 0 0,0 0 0 0 0,0-1 1 0 0,13-10-1 0 0,16-28-14 0 0,-35 41 20 0 0,-1-1 1 0 0,1 1-1 0 0,-1-1 0 0 0,0 0 1 0 0,-1 0-1 0 0,1 1 1 0 0,-1-1-1 0 0,1 0 0 0 0,-1-1 1 0 0,0 1-1 0 0,0-7 1 0 0,7-22-11 0 0,-7 33 8 0 0,-1-1 0 0 0,1 0 1 0 0,-1 1-1 0 0,1-1 1 0 0,-1 1-1 0 0,1-1 1 0 0,-1 0-1 0 0,0 1 0 0 0,0-1 1 0 0,1 0-1 0 0,-1 1 1 0 0,0-1-1 0 0,0 0 0 0 0,0 1 1 0 0,0-1-1 0 0,0 0 1 0 0,1 0-1 0 0,-2 1 1 0 0,1-1-1 0 0,0 0 0 0 0,0 0 1 0 0,0 1-1 0 0,0-1 1 0 0,0 0-1 0 0,0 1 0 0 0,-1-1 1 0 0,1 0-1 0 0,0 1 1 0 0,-1-1-1 0 0,1 0 0 0 0,0 1 1 0 0,-1-1-1 0 0,1 1 1 0 0,-1-1-1 0 0,1 1 1 0 0,-1-1-1 0 0,1 1 0 0 0,-1-1 1 0 0,1 1-1 0 0,-1-1 1 0 0,0 1-1 0 0,1-1 0 0 0,-1 1 1 0 0,0 0-1 0 0,1 0 1 0 0,-1-1-1 0 0,0 1 1 0 0,1 0-1 0 0,-1 0 0 0 0,0 0 1 0 0,0 0-1 0 0,1 0 1 0 0,-1 0-1 0 0,0 0 0 0 0,1 0 1 0 0,-1 0-1 0 0,0 0 1 0 0,0 0-1 0 0,-1 0 0 0 0,-1 1-1 0 0,1-1 1 0 0,0 1-1 0 0,0-1 1 0 0,0 1-1 0 0,0 0 1 0 0,1 0-1 0 0,-1 0 0 0 0,0 0 1 0 0,0 0-1 0 0,0 0 1 0 0,1 1-1 0 0,-1-1 1 0 0,1 0-1 0 0,-1 1 1 0 0,1-1-1 0 0,-1 1 1 0 0,1 0-1 0 0,0 0 1 0 0,0-1-1 0 0,0 1 1 0 0,-1 2-1 0 0,-2 5 13 0 0,1 0-1 0 0,0 1 0 0 0,1-1 1 0 0,0 1-1 0 0,0-1 0 0 0,0 12 1 0 0,3-17-3 0 0,-1 0 0 0 0,1 0 0 0 0,-1 0 0 0 0,1 0 0 0 0,0-1 0 0 0,1 1 0 0 0,-1 0 0 0 0,1 0 0 0 0,-1 0 0 0 0,1-1 0 0 0,0 1 0 0 0,1-1 0 0 0,-1 0 0 0 0,0 0 0 0 0,1 1 1 0 0,0-2-1 0 0,4 5 0 0 0,-2-3 9 0 0,0 0 0 0 0,0 0-1 0 0,1 0 1 0 0,-1-1 0 0 0,1 0 0 0 0,0 0 0 0 0,0 0 0 0 0,0-1 0 0 0,0 0 0 0 0,0 0 0 0 0,1 0 0 0 0,-1-1 0 0 0,1 0 0 0 0,-1 0 0 0 0,1-1 0 0 0,-1 0-1 0 0,1 0 1 0 0,-1 0 0 0 0,1-1 0 0 0,-1 0 0 0 0,1 0 0 0 0,-1-1 0 0 0,8-3 0 0 0,-8 4 11 0 0,-1-1 1 0 0,0-1-1 0 0,0 1 1 0 0,0-1-1 0 0,-1 0 1 0 0,1 0-1 0 0,0 0 1 0 0,-1-1-1 0 0,0 0 1 0 0,0 0-1 0 0,0 0 1 0 0,0 0-1 0 0,-1 0 1 0 0,0-1-1 0 0,0 1 1 0 0,0-1-1 0 0,0 0 1 0 0,-1 0-1 0 0,1 0 1 0 0,-1-1-1 0 0,-1 1 1 0 0,1 0-1 0 0,-1-1 1 0 0,0 1-1 0 0,0-1 1 0 0,0-9-1 0 0,-1 8-130 0 0,-1-1 0 0 0,0 1-1 0 0,-1-1 1 0 0,1 1 0 0 0,-2-1 0 0 0,1 1-1 0 0,-1 0 1 0 0,0 0 0 0 0,0 0 0 0 0,-1 0-1 0 0,-7-10 1 0 0,8 13-380 0 0,0 1 0 0 0,0-1-1 0 0,0 1 1 0 0,-1 0 0 0 0,1 0 0 0 0,-1 0 0 0 0,1 0-1 0 0,-1 0 1 0 0,-6-2 0 0 0,7 4-336 0 0,0 0-1 0 0,0 0 1 0 0,0 0-1 0 0,0 0 1 0 0,0 1 0 0 0,0-1-1 0 0,0 1 1 0 0,-1-1-1 0 0,1 1 1 0 0,0 1 0 0 0,0-1-1 0 0,0 0 1 0 0,-1 1-1 0 0,-4 0 1 0 0,7 0 426 0 0,0-1 0 0 0,0 1 0 0 0,0-1-1 0 0,0 1 1 0 0,0-1 0 0 0,-1 1 0 0 0,1-1 0 0 0,0 1 0 0 0,0 0 0 0 0,0 0-1 0 0,1-1 1 0 0,-1 1 0 0 0,0 0 0 0 0,0 0 0 0 0,0 0 0 0 0,1 0 0 0 0,-1 0-1 0 0,0 0 1 0 0,1 0 0 0 0,-1 1 0 0 0,1-1 0 0 0,-1 0 0 0 0,0 1 0 0 0,-7 9-1424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35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1312 0 0,'10'23'13380'0'0,"-2"-7"-5543"0"0,-6-6-6896 0 0,7 29 2638 0 0,1 3-2637 0 0,9 126-2973 0 0,-23-151-915 0 0,0-11-1840 0 0,14-27-12129 0 0,-2 14 15706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35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11 153 64 0 0,'39'-73'7839'0'0,"-35"65"-5651"0"0,-1 0 0 0 0,0 0-1 0 0,-1 0 1 0 0,0-1 0 0 0,0 1 0 0 0,-1 0-1 0 0,1-14 1213 0 0,-21 44-444 0 0,13-15-2789 0 0,1 0 0 0 0,0 1 0 0 0,0 0 0 0 0,0 0 0 0 0,1 0 0 0 0,1 1 0 0 0,-1-1 0 0 0,2 1 0 0 0,-1 0 0 0 0,-1 10 0 0 0,3-13-82 0 0,0 0 0 0 0,0 1 0 0 0,0-1-1 0 0,1 0 1 0 0,0 0 0 0 0,1 0 0 0 0,-1 0 0 0 0,1 0-1 0 0,0 0 1 0 0,1 0 0 0 0,-1 0 0 0 0,1 0 0 0 0,0 0-1 0 0,1-1 1 0 0,5 10 0 0 0,-5-11-85 0 0,0-1 0 0 0,0 0 0 0 0,1 0 0 0 0,-1 0 0 0 0,1-1 0 0 0,0 1 0 0 0,0-1 0 0 0,0 0 0 0 0,0 0 0 0 0,0 0 0 0 0,0-1 0 0 0,1 1 0 0 0,-1-1 0 0 0,0 0 0 0 0,1 0 0 0 0,-1-1 0 0 0,1 1 0 0 0,-1-1 0 0 0,8 0 0 0 0,9-1 0 0 0,1-1 0 0 0,34-7 0 0 0,-49 8 0 0 0,5-1-659 0 0,-8 2-258 0 0,0-1 0 0 0,1 1 1 0 0,-1-1-1 0 0,0 0 0 0 0,1 0 0 0 0,-1 0 0 0 0,0-1 0 0 0,0 1 1 0 0,0-1-1 0 0,0 0 0 0 0,0 0 0 0 0,0-1 0 0 0,6-4 0 0 0,-28 1-13737 0 0,8 11 11544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43.5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5 668 0 0,'15'-4'10502'0'0,"-11"3"-12674"0"0,6 6-6730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49.1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216 38 1120 0 0,'1'0'413'0'0,"0"0"-1"0"0,-1 0 0 0 0,1 0 1 0 0,0 0-1 0 0,0 0 1 0 0,-1 0-1 0 0,1 0 1 0 0,0-1-1 0 0,0 1 1 0 0,-1 0-1 0 0,1 0 1 0 0,0-1-1 0 0,-1 1 1 0 0,1 0-1 0 0,0-1 1 0 0,-1 1-1 0 0,1 0 0 0 0,-1-1 1 0 0,1 1-1 0 0,0-1 1 0 0,-1 1-1 0 0,1-1 1 0 0,-1 1-1 0 0,0-1 1 0 0,1 0-1 0 0,-1 1 1 0 0,1-1-1 0 0,-1 0 1 0 0,0 1-1 0 0,1-1 0 0 0,-1 0 1 0 0,0 1-1 0 0,0-1 1 0 0,0 0-1 0 0,1-2 1580 0 0,7-7 3859 0 0,-12 9-5729 0 0,1-1-1 0 0,-1 0 0 0 0,1 1 0 0 0,-1 0 1 0 0,1 0-1 0 0,-1 0 0 0 0,0 0 0 0 0,0 1 0 0 0,1-1 1 0 0,-1 1-1 0 0,0 0 0 0 0,0 0 0 0 0,1 0 1 0 0,-1 1-1 0 0,0-1 0 0 0,-6 3 0 0 0,2 0-43 0 0,1-1 0 0 0,0 2 0 0 0,0-1 0 0 0,1 1 0 0 0,-1 0 0 0 0,1 0 0 0 0,0 1 0 0 0,-6 5 0 0 0,-2 3-12 0 0,1 1 0 0 0,1 0-1 0 0,0 1 1 0 0,1 0 0 0 0,1 1 0 0 0,-12 23 0 0 0,18-28-47 0 0,1-1-1 0 0,1 1 1 0 0,0 0-1 0 0,0 0 1 0 0,1 0-1 0 0,1 0 1 0 0,0 0-1 0 0,2 19 1 0 0,-1 3 10 0 0,0-22-13 0 0,1 0-1 0 0,0-1 1 0 0,1 1-1 0 0,0-1 1 0 0,0 0-1 0 0,1 0 1 0 0,1 0-1 0 0,0 0 1 0 0,0-1-1 0 0,1 0 1 0 0,13 16-1 0 0,-17-22-70 0 0,0-1 1 0 0,0 0-1 0 0,0 0 1 0 0,0-1-1 0 0,1 1 0 0 0,-1 0 1 0 0,1-1-1 0 0,-1 1 0 0 0,1-1 1 0 0,0 0-1 0 0,0 0 0 0 0,-1 0 1 0 0,1 0-1 0 0,0 0 1 0 0,0-1-1 0 0,0 1 0 0 0,0-1 1 0 0,0 0-1 0 0,0 0 0 0 0,0 0 1 0 0,3-1-1 0 0,30-6-3889 0 0,-8-9-4112 0 0,11-15-2007 0 0,-29 20 7679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49.5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21 206 1164 0 0,'-9'-14'12210'0'0,"-3"-2"1213"0"0,15-3-13382 0 0,8-7 411 0 0,-8 18-415 0 0,0 0-1 0 0,0 0 0 0 0,1 0 0 0 0,0 1 0 0 0,0-1 0 0 0,1 1 1 0 0,0 0-1 0 0,8-8 0 0 0,-6 8-31 0 0,-4 3-9 0 0,1 0-1 0 0,-1 1 1 0 0,1-1 0 0 0,0 0 0 0 0,0 1 0 0 0,0 0-1 0 0,0 0 1 0 0,1 0 0 0 0,-1 1 0 0 0,1-1 0 0 0,-1 1-1 0 0,1 0 1 0 0,0 0 0 0 0,0 1 0 0 0,0 0 0 0 0,0 0-1 0 0,0 0 1 0 0,1 0 0 0 0,-1 1 0 0 0,7 0 0 0 0,-2 1-2 0 0,0 1 0 0 0,0 0 0 0 0,0 1 0 0 0,-1 0 0 0 0,1 1 0 0 0,-1 0 0 0 0,0 1 0 0 0,0-1 0 0 0,0 2 0 0 0,-1-1 0 0 0,0 1 0 0 0,0 1 0 0 0,0-1 0 0 0,8 11 0 0 0,-16-16 5 0 0,0-1 0 0 0,0 1 1 0 0,0 0-1 0 0,0 0 0 0 0,0-1 1 0 0,0 1-1 0 0,0 0 1 0 0,-1 0-1 0 0,1-1 0 0 0,0 1 1 0 0,-1 0-1 0 0,1-1 1 0 0,0 1-1 0 0,-1 0 0 0 0,1-1 1 0 0,-1 1-1 0 0,1 0 0 0 0,-1-1 1 0 0,1 1-1 0 0,-1-1 1 0 0,1 1-1 0 0,-1-1 0 0 0,0 1 1 0 0,1-1-1 0 0,-1 0 1 0 0,0 1-1 0 0,1-1 0 0 0,-1 0 1 0 0,0 1-1 0 0,1-1 0 0 0,-1 0 1 0 0,-1 0-1 0 0,-28 15 36 0 0,29-15-31 0 0,-12 6 55 0 0,0 1 0 0 0,0 0-1 0 0,1 0 1 0 0,0 1 0 0 0,1 1 0 0 0,0 0 0 0 0,0 1-1 0 0,1 0 1 0 0,0 0 0 0 0,1 1 0 0 0,0 0-1 0 0,1 1 1 0 0,-13 23 0 0 0,20-34-32 0 0,1-1-1 0 0,-1 1 1 0 0,1 0 0 0 0,-1 0-1 0 0,1 0 1 0 0,-1 1 0 0 0,1-1-1 0 0,0 0 1 0 0,0 0 0 0 0,-1 0-1 0 0,1 0 1 0 0,0 0 0 0 0,0 0-1 0 0,0 0 1 0 0,0 0 0 0 0,0 0-1 0 0,1 1 1 0 0,-1-1 0 0 0,0 0-1 0 0,0 0 1 0 0,1 0 0 0 0,-1 0-1 0 0,1 0 1 0 0,-1 0 0 0 0,1 0-1 0 0,-1 0 1 0 0,1 0 0 0 0,-1 0-1 0 0,1-1 1 0 0,0 1 0 0 0,0 0-1 0 0,0 1 1 0 0,2-1 8 0 0,0 1-1 0 0,0-1 1 0 0,0 0 0 0 0,0 0-1 0 0,0 0 1 0 0,0 0 0 0 0,0-1-1 0 0,0 1 1 0 0,0-1 0 0 0,0 0-1 0 0,5 0 1 0 0,8 0-1488 0 0,-1-1 1 0 0,1-1-1 0 0,26-7 1 0 0,-33 7-1538 0 0,1 0 1 0 0,0 1 0 0 0,0 0-1 0 0,-1 0 1 0 0,1 1 0 0 0,19 2-1 0 0,-10-1 854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49.9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 92 1220 0 0,'-3'-3'249'0'0,"-20"-34"22685"0"0,40 29-22089 0 0,-13 7-781 0 0,0 1-1 0 0,0 1 1 0 0,0-1-1 0 0,0 1 1 0 0,0-1-1 0 0,0 1 1 0 0,0 1-1 0 0,0-1 0 0 0,7 4 1 0 0,-9-4-11 0 0,-1 0 0 0 0,1 0 0 0 0,-1 0-1 0 0,0 0 1 0 0,1 0 0 0 0,-1 1 0 0 0,0-1 0 0 0,0 1 0 0 0,0-1 0 0 0,0 1 0 0 0,0-1-1 0 0,0 1 1 0 0,0-1 0 0 0,-1 1 0 0 0,1 0 0 0 0,0 0 0 0 0,-1-1 0 0 0,1 1-1 0 0,-1 0 1 0 0,0 0 0 0 0,0 0 0 0 0,0-1 0 0 0,0 3 0 0 0,0-3-2 0 0,0 0 0 0 0,0 0 0 0 0,0 0 0 0 0,0 0 0 0 0,0-1 0 0 0,-1 1 0 0 0,1 0-1 0 0,0 0 1 0 0,-1-1 0 0 0,1 1 0 0 0,0 0 0 0 0,-1 0 0 0 0,1-1 0 0 0,-1 1 0 0 0,1 0 0 0 0,-1-1 0 0 0,1 1 0 0 0,-1-1 0 0 0,0 1 0 0 0,1-1 0 0 0,-1 1 0 0 0,0-1 0 0 0,1 1 0 0 0,-1-1 0 0 0,0 1 0 0 0,0-1 0 0 0,1 0 0 0 0,-1 0 0 0 0,0 1 0 0 0,0-1 0 0 0,0 0 0 0 0,1 0-1 0 0,-1 0 1 0 0,0 0 0 0 0,0 0 0 0 0,0 0 0 0 0,0 0 0 0 0,1 0 0 0 0,-1 0 0 0 0,0 0 0 0 0,0 0 0 0 0,0-1 0 0 0,1 1 0 0 0,-1 0 0 0 0,0-1 0 0 0,-1 0 0 0 0,1 1-52 0 0,-1-1 0 0 0,0 1 1 0 0,1-1-1 0 0,-1 0 0 0 0,1 1 1 0 0,-1-1-1 0 0,1 0 0 0 0,0 0 0 0 0,-1 0 1 0 0,1 0-1 0 0,0 0 0 0 0,0-1 0 0 0,-1 1 1 0 0,1 0-1 0 0,0-1 0 0 0,0 1 1 0 0,0 0-1 0 0,1-1 0 0 0,-1 1 0 0 0,0-1 1 0 0,1 1-1 0 0,-1-1 0 0 0,0 0 0 0 0,1 1 1 0 0,-1-4-1 0 0,3-19-2891 0 0,6-1-3724 0 0,-8 24 5952 0 0,1-1 0 0 0,0 1 0 0 0,0-1 0 0 0,0 0 1 0 0,0 1-1 0 0,0 0 0 0 0,0-1 0 0 0,0 1 0 0 0,1 0 0 0 0,-1-1 0 0 0,0 1 0 0 0,1 0 0 0 0,-1 0 0 0 0,1 0 0 0 0,-1 0 0 0 0,1 0 0 0 0,0 1 0 0 0,-1-1 0 0 0,1 0 0 0 0,0 1 0 0 0,-1-1 0 0 0,1 1 0 0 0,0 0 0 0 0,0-1 1 0 0,3 1-1 0 0,4 0-1458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50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143 168 36 0 0,'1'-2'1080'0'0,"0"0"0"0"0,1 0 1 0 0,-1 0-1 0 0,1 0 0 0 0,0 0 0 0 0,0 0 1 0 0,0 0-1 0 0,0 0 0 0 0,0 1 0 0 0,0-1 1 0 0,0 1-1 0 0,0-1 0 0 0,1 1 0 0 0,-1 0 1 0 0,1 0-1 0 0,-1 0 0 0 0,4-1 0 0 0,16-9 4498 0 0,-4-2-4253 0 0,-17 12-1252 0 0,0-1 1 0 0,1 1-1 0 0,-1-1 0 0 0,0 1 1 0 0,0-1-1 0 0,0 0 1 0 0,0 1-1 0 0,0-1 0 0 0,0 0 1 0 0,0 0-1 0 0,0 0 0 0 0,-1 0 1 0 0,1 0-1 0 0,-1 0 0 0 0,0 0 1 0 0,1 0-1 0 0,-1 0 0 0 0,0 0 1 0 0,0 0-1 0 0,0 0 0 0 0,0 0 1 0 0,-1 1-1 0 0,1-1 1 0 0,0 0-1 0 0,-1 0 0 0 0,-1-3 1 0 0,0 1-26 0 0,0 1 0 0 0,-1 0 0 0 0,1-1 1 0 0,-1 1-1 0 0,0 0 0 0 0,0 1 0 0 0,0-1 1 0 0,0 0-1 0 0,0 1 0 0 0,0 0 0 0 0,-1-1 1 0 0,-6-2-1 0 0,2 2-44 0 0,1-1 1 0 0,-1 1-1 0 0,0 0 0 0 0,0 1 1 0 0,0 0-1 0 0,-1 0 0 0 0,1 1 1 0 0,0 0-1 0 0,0 1 0 0 0,-1 0 1 0 0,1 0-1 0 0,-1 0 0 0 0,1 1 1 0 0,-10 2-1 0 0,15-2 10 0 0,-1 1 1 0 0,0-1-1 0 0,1 1 0 0 0,0-1 1 0 0,-1 1-1 0 0,1 0 1 0 0,0 0-1 0 0,0 1 0 0 0,0-1 1 0 0,0 1-1 0 0,0-1 0 0 0,1 1 1 0 0,-1 0-1 0 0,1 0 0 0 0,0 0 1 0 0,-3 4-1 0 0,5-4 17 0 0,-1-1 1 0 0,0 1-1 0 0,1 0 0 0 0,-1-1 1 0 0,1 1-1 0 0,0 0 0 0 0,0 0 1 0 0,0-1-1 0 0,0 1 0 0 0,1 0 1 0 0,-1-1-1 0 0,1 1 0 0 0,-1 0 1 0 0,1-1-1 0 0,0 1 0 0 0,0-1 1 0 0,0 1-1 0 0,0-1 0 0 0,1 1 1 0 0,-1-1-1 0 0,1 0 0 0 0,2 4 1 0 0,11 10 48 0 0,1 1 0 0 0,0-2 1 0 0,2 0-1 0 0,25 18 0 0 0,-27-22-93 0 0,-10-5 15 0 0,0 0-1 0 0,0 0 0 0 0,-1 0 0 0 0,0 0 1 0 0,0 1-1 0 0,-1 0 0 0 0,0 0 0 0 0,0 0 1 0 0,0 1-1 0 0,-1-1 0 0 0,0 1 0 0 0,2 8 0 0 0,-2 7-2 0 0,-3-22 2 0 0,0 0 0 0 0,1 1 1 0 0,-1-1-1 0 0,0 0 0 0 0,0 0 0 0 0,0 1 0 0 0,0-1 0 0 0,0 0 0 0 0,0 0 0 0 0,0 0 0 0 0,-1 1 1 0 0,1-1-1 0 0,0 0 0 0 0,-1 0 0 0 0,1 0 0 0 0,0 1 0 0 0,-1-1 0 0 0,0 0 0 0 0,1 0 1 0 0,-1 0-1 0 0,0 0 0 0 0,1 0 0 0 0,-1 0 0 0 0,0 0 0 0 0,0 0 0 0 0,0-1 0 0 0,-1 2 0 0 0,-1 1 23 0 0,0-1 0 0 0,0 0-1 0 0,0 0 1 0 0,0 0 0 0 0,-1-1-1 0 0,1 1 1 0 0,0-1-1 0 0,-1 0 1 0 0,1 0 0 0 0,-1 0-1 0 0,1 0 1 0 0,-1 0 0 0 0,0-1-1 0 0,1 0 1 0 0,-1 1 0 0 0,0-2-1 0 0,1 1 1 0 0,-1 0-1 0 0,1-1 1 0 0,-1 1 0 0 0,1-1-1 0 0,-1 0 1 0 0,1 0 0 0 0,-6-3-1 0 0,7 4 2 0 0,0-1 0 0 0,0 0 0 0 0,0 0-1 0 0,0 0 1 0 0,0 0 0 0 0,0 0 0 0 0,1 0 0 0 0,-1 0 0 0 0,0-1-1 0 0,1 1 1 0 0,-1 0 0 0 0,1-1 0 0 0,-1 0 0 0 0,1 1 0 0 0,-1-1-1 0 0,1 0 1 0 0,0 0 0 0 0,0 0 0 0 0,0 0 0 0 0,0 0-1 0 0,1 0 1 0 0,-1 0 0 0 0,0 0 0 0 0,1 0 0 0 0,-1 0 0 0 0,1 0-1 0 0,0 0 1 0 0,0-1 0 0 0,0 1 0 0 0,0 0 0 0 0,0 0 0 0 0,0 0-1 0 0,0 0 1 0 0,1 0 0 0 0,-1-1 0 0 0,1 1 0 0 0,0 0-1 0 0,-1 0 1 0 0,1 0 0 0 0,0 0 0 0 0,0 0 0 0 0,2-2 0 0 0,4-6-345 0 0,0 0 1 0 0,1 0-1 0 0,0 1 0 0 0,0-1 1 0 0,1 2-1 0 0,0-1 1 0 0,1 2-1 0 0,12-9 1 0 0,15-5-4344 0 0,2 6-4020 0 0,-33 14 7383 0 0,0-2-273 0 0,0 2 0 0 0,0-1-1 0 0,1 1 1 0 0,-1 0 0 0 0,0 0 0 0 0,0 1-1 0 0,13 0 1 0 0,0 5-265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50.9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94 304 0 0,'0'-5'1238'0'0,"0"-1"-1"0"0,0 1 1 0 0,1-1-1 0 0,-1 0 1 0 0,1 1-1 0 0,1-1 1 0 0,-1 1-1 0 0,1-1 1 0 0,0 1 0 0 0,0 0-1 0 0,0 0 1 0 0,4-5-1 0 0,-5 8-798 0 0,0 1 0 0 0,0-1 0 0 0,1 1 0 0 0,-1 0 0 0 0,1 0 0 0 0,-1-1 0 0 0,1 1 0 0 0,-1 0 0 0 0,1 0 0 0 0,-1 0-1 0 0,1 1 1 0 0,0-1 0 0 0,0 0 0 0 0,-1 1 0 0 0,1-1 0 0 0,0 1 0 0 0,0-1 0 0 0,0 1 0 0 0,2 0 0 0 0,30 7 1260 0 0,-27-3-1469 0 0,0-1 0 0 0,-1 1 0 0 0,1 1 0 0 0,-1-1 0 0 0,0 1 0 0 0,-1 0 0 0 0,1 0 0 0 0,-1 1-1 0 0,0-1 1 0 0,8 13 0 0 0,1 4 60 0 0,19 42 0 0 0,-29-56-244 0 0,0 0-27 0 0,-1-1 0 0 0,0 1 0 0 0,0 0 0 0 0,-1 0 0 0 0,0 0 0 0 0,0 0 0 0 0,-1 1 0 0 0,0-1 0 0 0,-1 0 1 0 0,0 1-1 0 0,0-1 0 0 0,-1 0 0 0 0,0 1 0 0 0,0-1 0 0 0,-1 0 0 0 0,0 0 0 0 0,0 0 0 0 0,-1 0 0 0 0,0 0 0 0 0,-1 0 0 0 0,-4 8 0 0 0,0-5-271 0 0,1 0 0 0 0,-1 0 0 0 0,-1-1 0 0 0,0 0 0 0 0,-1-1 0 0 0,0 0-1 0 0,0 0 1 0 0,-1-1 0 0 0,0-1 0 0 0,0 0 0 0 0,-1 0 0 0 0,-19 8-1 0 0,-15 0-4843 0 0,18-6-1710 0 0,7-1-4787 0 0,20-3 9194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52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67 532 0 0,'0'-18'4558'0'0,"0"-25"13684"0"0,-1 43-18183 0 0,0-1 0 0 0,0 0 0 0 0,0 1 0 0 0,0-1-1 0 0,0 1 1 0 0,0-1 0 0 0,0 1 0 0 0,0-1 0 0 0,0 1 0 0 0,0 0 0 0 0,0 0-1 0 0,0-1 1 0 0,-1 1 0 0 0,1 0 0 0 0,0 0 0 0 0,0 0 0 0 0,0 0 0 0 0,0 0-1 0 0,0 0 1 0 0,-1 1 0 0 0,0-1 0 0 0,-32 7 183 0 0,25-2-188 0 0,1 0-1 0 0,1 0 1 0 0,-1 1 0 0 0,1 0 0 0 0,0 1 0 0 0,0-1-1 0 0,1 1 1 0 0,0 1 0 0 0,0-1 0 0 0,-7 13-1 0 0,6-6 7 0 0,0 0 0 0 0,1 0-1 0 0,1 1 1 0 0,0 0 0 0 0,-4 25-1 0 0,8-35-46 0 0,1 0-1 0 0,0 1 0 0 0,0-1 1 0 0,0 0-1 0 0,1 0 0 0 0,-1 1 1 0 0,1-1-1 0 0,0 0 0 0 0,1 0 1 0 0,-1 0-1 0 0,1 0 0 0 0,0 0 1 0 0,5 8-1 0 0,2 1 18 0 0,0 0 0 0 0,0-1 0 0 0,14 14 0 0 0,-19-23-76 0 0,0 0 1 0 0,0-1-1 0 0,1 1 0 0 0,-1-1 1 0 0,1 0-1 0 0,0 0 0 0 0,0-1 0 0 0,0 1 1 0 0,0-1-1 0 0,0 0 0 0 0,7 2 1 0 0,23-3-5091 0 0,-33-1 4213 0 0,0-1-1 0 0,1 0 1 0 0,-1 1-1 0 0,0-1 1 0 0,0 0-1 0 0,0 0 1 0 0,0 0 0 0 0,0-1-1 0 0,0 1 1 0 0,0 0-1 0 0,-1-1 1 0 0,1 1-1 0 0,1-3 1 0 0,14-2-4413 0 0,-16 2 3537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48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28 348 0 0,'0'0'835'0'0,"4"1"-864"0"0,26 7 14703 0 0,-23-6-12538 0 0,-6-2-1981 0 0,0 0 0 0 0,1 1 0 0 0,-1-1 0 0 0,0 1 0 0 0,1-1 0 0 0,-1 1 0 0 0,0-1 0 0 0,0 1 0 0 0,1 0 0 0 0,-1-1 0 0 0,0 1 0 0 0,0 0 0 0 0,0 0 0 0 0,0 0 0 0 0,0 0 0 0 0,0 0 0 0 0,0 0-1 0 0,-1 0 1 0 0,1 0 0 0 0,0 0 0 0 0,0 1 0 0 0,-1-1 0 0 0,1 0 0 0 0,-1 0 0 0 0,1 1 0 0 0,-1-1 0 0 0,0 0 0 0 0,1 1 0 0 0,-1-1 0 0 0,0 0 0 0 0,0 3 0 0 0,-31 12 1243 0 0,30-16-1364 0 0,0 0 0 0 0,0 1 1 0 0,-1-1-1 0 0,1 0 0 0 0,0 0 1 0 0,-1 0-1 0 0,1 0 0 0 0,0-1 0 0 0,0 1 1 0 0,-1 0-1 0 0,1-1 0 0 0,0 1 0 0 0,0 0 1 0 0,-1-1-1 0 0,1 1 0 0 0,0-1 1 0 0,0 0-1 0 0,0 1 0 0 0,0-1 0 0 0,0 0 1 0 0,0 0-1 0 0,0 0 0 0 0,0 0 0 0 0,0 0 1 0 0,0 0-1 0 0,0 0 0 0 0,1 0 1 0 0,-1 0-1 0 0,0 0 0 0 0,1 0 0 0 0,-1 0 1 0 0,1-1-1 0 0,-1 1 0 0 0,1 0 0 0 0,-1 0 1 0 0,1-1-1 0 0,0 1 0 0 0,0 0 1 0 0,0-1-1 0 0,0 1 0 0 0,0 0 0 0 0,0 0 1 0 0,0-1-1 0 0,0 1 0 0 0,0 0 0 0 0,1-2 1 0 0,0 1-33 0 0,0 0 1 0 0,0 0 0 0 0,0 1-1 0 0,0-1 1 0 0,0 0 0 0 0,0 0 0 0 0,1 1-1 0 0,-1-1 1 0 0,0 1 0 0 0,1 0-1 0 0,0-1 1 0 0,-1 1 0 0 0,1 0-1 0 0,0 0 1 0 0,-1 0 0 0 0,1 0-1 0 0,0 0 1 0 0,0 0 0 0 0,0 0-1 0 0,0 1 1 0 0,0-1 0 0 0,0 1 0 0 0,3-1-1 0 0,-2 1-5 0 0,-1 1 0 0 0,0-1-1 0 0,0 1 1 0 0,0 0 0 0 0,0 0-1 0 0,0 0 1 0 0,0 0 0 0 0,0 0-1 0 0,0 0 1 0 0,0 0 0 0 0,0 1-1 0 0,0-1 1 0 0,-1 1 0 0 0,1-1-1 0 0,2 4 1 0 0,-3-4 5 0 0,0 0 0 0 0,-1 1 0 0 0,1-1 0 0 0,-1 0 1 0 0,1 1-1 0 0,-1-1 0 0 0,0 0 0 0 0,1 1 0 0 0,-1-1 0 0 0,0 0 0 0 0,0 1 0 0 0,0-1 0 0 0,0 0 0 0 0,0 1 0 0 0,0-1 1 0 0,0 1-1 0 0,-1-1 0 0 0,1 0 0 0 0,0 1 0 0 0,-1-1 0 0 0,1 0 0 0 0,-1 1 0 0 0,1-1 0 0 0,-1 0 0 0 0,0 0 1 0 0,1 0-1 0 0,-1 1 0 0 0,0-1 0 0 0,0 0 0 0 0,0 0 0 0 0,0 0 0 0 0,-2 1 0 0 0,3-1 8 0 0,-1 0 0 0 0,0 0 1 0 0,0 0-1 0 0,0-1 0 0 0,1 1 0 0 0,-1 0 0 0 0,0 0 0 0 0,0-1 0 0 0,0 1 1 0 0,0 0-1 0 0,-1-1 0 0 0,1 1 0 0 0,0-1 0 0 0,0 1 0 0 0,0-1 0 0 0,0 0 0 0 0,0 1 1 0 0,-1-1-1 0 0,1 0 0 0 0,0 0 0 0 0,0 0 0 0 0,0 0 0 0 0,-1 0 0 0 0,1 0 1 0 0,0 0-1 0 0,0-1 0 0 0,0 1 0 0 0,-1 0 0 0 0,1 0 0 0 0,0-1 0 0 0,0 1 1 0 0,0-1-1 0 0,0 1 0 0 0,0-1 0 0 0,-2-1 0 0 0,-9-9 76 0 0,11 10-79 0 0,0 1-1 0 0,0-1 1 0 0,0 1 0 0 0,0-1 0 0 0,0 0-1 0 0,0 1 1 0 0,1-1 0 0 0,-1 0 0 0 0,0 1 0 0 0,0-1-1 0 0,1 0 1 0 0,-1 0 0 0 0,1 0 0 0 0,-1 0 0 0 0,0 0-1 0 0,1 0 1 0 0,0 0 0 0 0,-1 0 0 0 0,1 0-1 0 0,0 0 1 0 0,-1 0 0 0 0,1 0 0 0 0,0 0 0 0 0,0 0-1 0 0,0 0 1 0 0,0 0 0 0 0,0 0 0 0 0,0 0 0 0 0,0 0-1 0 0,0 0 1 0 0,0 0 0 0 0,1 0 0 0 0,-1 0-1 0 0,0 0 1 0 0,1 0 0 0 0,-1 0 0 0 0,0 0 0 0 0,1 0-1 0 0,-1 0 1 0 0,1 0 0 0 0,0 0 0 0 0,-1 0 0 0 0,1 1-1 0 0,0-1 1 0 0,0 0 0 0 0,-1 0 0 0 0,3 0-1 0 0,-3 0-7 0 0,1 0-1 0 0,-1 0 0 0 0,1 0 0 0 0,0 0 1 0 0,-1 0-1 0 0,1 1 0 0 0,0-1 0 0 0,0 0 1 0 0,0 0-1 0 0,-1 1 0 0 0,1-1 1 0 0,0 1-1 0 0,0-1 0 0 0,0 1 0 0 0,0-1 1 0 0,0 1-1 0 0,0-1 0 0 0,0 1 0 0 0,0 0 1 0 0,0 0-1 0 0,0-1 0 0 0,0 1 0 0 0,0 0 1 0 0,0 0-1 0 0,1 0 0 0 0,-1 0 0 0 0,0 0 1 0 0,0 1-1 0 0,0-1 0 0 0,0 0 0 0 0,0 0 1 0 0,0 1-1 0 0,0-1 0 0 0,0 1 0 0 0,0-1 1 0 0,0 1-1 0 0,0-1 0 0 0,0 1 0 0 0,-1-1 1 0 0,1 1-1 0 0,0 0 0 0 0,1 0 0 0 0,0 2 2 0 0,0 0 0 0 0,-1-1 0 0 0,1 1 0 0 0,-1 0-1 0 0,1 0 1 0 0,-1 0 0 0 0,0 0 0 0 0,0 0 0 0 0,0 0-1 0 0,0 1 1 0 0,-1-1 0 0 0,1 0 0 0 0,-1 0 0 0 0,0 4-1 0 0,0-6 8 0 0,0 0-1 0 0,0 0 0 0 0,0-1 0 0 0,0 1 0 0 0,0 0 0 0 0,0 0 0 0 0,-1 0 0 0 0,1-1 0 0 0,0 1 1 0 0,0 0-1 0 0,-1 0 0 0 0,1 0 0 0 0,-1-1 0 0 0,1 1 0 0 0,0 0 0 0 0,-1-1 0 0 0,1 1 0 0 0,-1 0 1 0 0,0-1-1 0 0,1 1 0 0 0,-1-1 0 0 0,0 1 0 0 0,1-1 0 0 0,-1 1 0 0 0,0-1 0 0 0,1 1 0 0 0,-1-1 1 0 0,0 0-1 0 0,0 1 0 0 0,0-1 0 0 0,1 0 0 0 0,-1 0 0 0 0,0 0 0 0 0,0 1 0 0 0,0-1 1 0 0,1 0-1 0 0,-1 0 0 0 0,0 0 0 0 0,0 0 0 0 0,0 0 0 0 0,-1-1 0 0 0,1 1 3 0 0,0 0-1 0 0,-1-1 1 0 0,1 1 0 0 0,0 0-1 0 0,0-1 1 0 0,0 1 0 0 0,0-1-1 0 0,0 1 1 0 0,0-1 0 0 0,0 0 0 0 0,0 1-1 0 0,0-1 1 0 0,0 0 0 0 0,0 0-1 0 0,0 1 1 0 0,0-1 0 0 0,1 0-1 0 0,-1 0 1 0 0,0 0 0 0 0,1 0-1 0 0,-1 0 1 0 0,0 0 0 0 0,1 0-1 0 0,0-1 1 0 0,-1 1 0 0 0,1 0-1 0 0,-1 0 1 0 0,1 0 0 0 0,0 0-1 0 0,0-2 1 0 0,3-20-98 0 0,7 1-5490 0 0,-10 20 4701 0 0,1 0 0 0 0,0 1 1 0 0,0-1-1 0 0,1 0 0 0 0,-1 1 0 0 0,0 0 0 0 0,0-1 1 0 0,1 1-1 0 0,-1 0 0 0 0,1 0 0 0 0,-1-1 0 0 0,1 1 1 0 0,-1 0-1 0 0,1 1 0 0 0,0-1 0 0 0,-1 0 0 0 0,1 0 0 0 0,0 1 1 0 0,0-1-1 0 0,0 1 0 0 0,3-1 0 0 0,5 1-1078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54.9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69 147 564 0 0,'-10'6'12156'0'0,"-1"0"-9613"0"0,3-2-2544 0 0,0-3 2 0 0,6-1 47 0 0,2 0-75 0 0,0-1 20 0 0,-1 1 0 0 0,1 0 0 0 0,0 0 0 0 0,0 0 0 0 0,-1 0 0 0 0,1-1 0 0 0,0 1 0 0 0,0 0 0 0 0,-1 0-1 0 0,1 0 1 0 0,0 0 0 0 0,-1 0 0 0 0,1 0 0 0 0,0 0 0 0 0,0 0 0 0 0,-1 0 0 0 0,1 0 0 0 0,0 0 0 0 0,-1 0 0 0 0,1 0-1 0 0,0 0 1 0 0,0 0 0 0 0,-1 0 0 0 0,1 1 0 0 0,0-1 0 0 0,-1 0 0 0 0,1 0 0 0 0,0 0 0 0 0,0 0 0 0 0,-1 0 0 0 0,1 1 0 0 0,0-1-1 0 0,0 0 1 0 0,0 0 0 0 0,-1 0 0 0 0,1 1 0 0 0,0-1 0 0 0,0 0 0 0 0,0 0 0 0 0,0 1 0 0 0,-1-1 0 0 0,1 0 0 0 0,0 1 0 0 0,0-1-1 0 0,0 0 1 0 0,0 0 0 0 0,0 1 0 0 0,0-1 0 0 0,0 0 0 0 0,0 1 0 0 0,0-1 0 0 0,0 0 0 0 0,0 0 0 0 0,0 1 0 0 0,0-1-1 0 0,0 0 1 0 0,0 1 0 0 0,0-1 0 0 0,1 1 0 0 0,-1 12 3696 0 0,0-12-3440 0 0,-1-1 0 0 0,0 0-1 0 0,0 0 1 0 0,1 0 0 0 0,-1 0 0 0 0,0 0-1 0 0,0-1 1 0 0,1 1 0 0 0,-1 0-1 0 0,0 0 1 0 0,0 0 0 0 0,1-1-1 0 0,-1 1 1 0 0,0 0 0 0 0,1-1 0 0 0,-1 1-1 0 0,0 0 1 0 0,1-1 0 0 0,-1 1-1 0 0,1-1 1 0 0,-1 1 0 0 0,0-1-1 0 0,1 0 1 0 0,-1 1 0 0 0,1-1 0 0 0,0 1-1 0 0,-1-1 1 0 0,1 0 0 0 0,-1-1-1 0 0,0-24 394 0 0,2 8-52 0 0,0 12-542 0 0,0 0 0 0 0,1 0 1 0 0,0 0-1 0 0,0 0 0 0 0,0 1 0 0 0,1-1 0 0 0,-1 0 0 0 0,2 1 0 0 0,-1 0 1 0 0,0 0-1 0 0,1 0 0 0 0,0 0 0 0 0,0 0 0 0 0,0 1 0 0 0,7-5 0 0 0,5-9-4 0 0,-14 16-47 0 0,0 0 1 0 0,0 0 0 0 0,0 1-1 0 0,1-1 1 0 0,-1 0 0 0 0,0 1-1 0 0,1-1 1 0 0,-1 1 0 0 0,1 0-1 0 0,0 0 1 0 0,-1 0 0 0 0,1 0-1 0 0,0 0 1 0 0,0 1 0 0 0,0-1-1 0 0,-1 1 1 0 0,1 0 0 0 0,0 0 0 0 0,0 0-1 0 0,0 0 1 0 0,0 0 0 0 0,0 0-1 0 0,0 1 1 0 0,-1 0 0 0 0,1-1-1 0 0,0 1 1 0 0,-1 0 0 0 0,4 2-1 0 0,7 3-7 0 0,0 1 1 0 0,0 0-1 0 0,-1 1 0 0 0,14 12 0 0 0,-19-16 11 0 0,42 55-17 0 0,-47-58 15 0 0,0 1 0 0 0,-1-1 0 0 0,0 0 0 0 0,1 0 0 0 0,-1 1 1 0 0,0-1-1 0 0,0 1 0 0 0,1-1 0 0 0,-1 1 0 0 0,0 0 0 0 0,-1-1 0 0 0,1 1 1 0 0,0 0-1 0 0,0 0 0 0 0,-1 0 0 0 0,1-1 0 0 0,-1 1 0 0 0,1 4 1 0 0,-6-3-4 0 0,0 1 0 0 0,0-1 0 0 0,-1 0 0 0 0,1-1 0 0 0,0 1 0 0 0,-1-1 0 0 0,-8 2 0 0 0,5-1 0 0 0,2 0 27 0 0,-1 1-1 0 0,1 0 0 0 0,0 0 1 0 0,0 1-1 0 0,1 0 1 0 0,0 0-1 0 0,-1 0 0 0 0,2 1 1 0 0,-1 0-1 0 0,1 0 1 0 0,-1 1-1 0 0,2-1 0 0 0,-1 1 1 0 0,1 0-1 0 0,0 1 0 0 0,1-1 1 0 0,-1 0-1 0 0,1 1 1 0 0,1 0-1 0 0,0 0 0 0 0,0 0 1 0 0,0 0-1 0 0,0 13 1 0 0,2-20-7 0 0,1 0 0 0 0,-1 0 1 0 0,1 0-1 0 0,-1 0 0 0 0,1 0 1 0 0,-1-1-1 0 0,1 1 1 0 0,-1 0-1 0 0,1 0 0 0 0,0-1 1 0 0,0 1-1 0 0,-1 0 0 0 0,1-1 1 0 0,0 1-1 0 0,0-1 0 0 0,0 1 1 0 0,0-1-1 0 0,0 1 1 0 0,0-1-1 0 0,0 1 0 0 0,0-1 1 0 0,0 0-1 0 0,0 0 0 0 0,0 0 1 0 0,0 1-1 0 0,0-1 0 0 0,0 0 1 0 0,0 0-1 0 0,0 0 1 0 0,0 0-1 0 0,0-1 0 0 0,2 1 1 0 0,41-4-18 0 0,-40 3-46 0 0,48-13-1231 0 0,-5-6-3998 0 0,-2 1-5455 0 0,-26 3 1411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55.3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39 644 0 0,'5'-14'14352'0'0,"7"13"-7892"0"0,11 16-4967 0 0,-22-15-1444 0 0,0 1 1 0 0,-1 0-1 0 0,1 0 1 0 0,0 0 0 0 0,0-1-1 0 0,-1 1 1 0 0,1 0-1 0 0,-1 0 1 0 0,1 0-1 0 0,-1 0 1 0 0,1 0-1 0 0,-1 0 1 0 0,0 0-1 0 0,1 1 1 0 0,-1-1 0 0 0,0 0-1 0 0,0 0 1 0 0,0 0-1 0 0,0 0 1 0 0,0 0-1 0 0,0 0 1 0 0,0 0-1 0 0,0 1 1 0 0,0-1 0 0 0,-1 0-1 0 0,1 0 1 0 0,0 0-1 0 0,-1 0 1 0 0,1 0-1 0 0,-1 0 1 0 0,1 0-1 0 0,-1 0 1 0 0,1 0-1 0 0,-1 0 1 0 0,0 0 0 0 0,1-1-1 0 0,-1 1 1 0 0,0 0-1 0 0,-1 1 1 0 0,0-1 36 0 0,1 0 0 0 0,-1 0 0 0 0,0 0 0 0 0,1-1 0 0 0,-1 1 0 0 0,0 0 0 0 0,0-1 0 0 0,1 1 0 0 0,-1-1 0 0 0,0 0 0 0 0,0 1 0 0 0,0-1 0 0 0,0 0 0 0 0,0 0 0 0 0,0 0 0 0 0,1 0 0 0 0,-1-1 0 0 0,0 1 0 0 0,0 0 0 0 0,0-1 0 0 0,0 1 0 0 0,1-1 0 0 0,-1 0 0 0 0,-2-1 0 0 0,3 1-100 0 0,1 0-1 0 0,-1 0 1 0 0,1 0 0 0 0,-1 1-1 0 0,1-1 1 0 0,-1 0 0 0 0,1 0-1 0 0,0 0 1 0 0,-1-1-1 0 0,1 1 1 0 0,0 0 0 0 0,0 0-1 0 0,0 0 1 0 0,0 0 0 0 0,0 0-1 0 0,0 0 1 0 0,0 0-1 0 0,0 0 1 0 0,1 0 0 0 0,-1 0-1 0 0,0 0 1 0 0,1 0 0 0 0,-1 0-1 0 0,0 0 1 0 0,1-1-1 0 0,10-23-3545 0 0,16 3-5073 0 0,-5 15-2293 0 0,-14 7 8578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56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209 174 660 0 0,'28'-19'17814'0'0,"-17"11"-13375"0"0,-9 7-4340 0 0,-1 0 0 0 0,0 0 0 0 0,1 0 0 0 0,-1 0 0 0 0,0 0 0 0 0,0 0 0 0 0,0 0-1 0 0,0-1 1 0 0,0 1 0 0 0,0 0 0 0 0,0-1 0 0 0,0 1 0 0 0,0-1 0 0 0,0 1 0 0 0,-1-1-1 0 0,1 1 1 0 0,-1-1 0 0 0,1 0 0 0 0,-1 1 0 0 0,0-1 0 0 0,1 0 0 0 0,-1 1-1 0 0,0-1 1 0 0,0 0 0 0 0,0 1 0 0 0,-1-1 0 0 0,1 0 0 0 0,0 1 0 0 0,0-1 0 0 0,-1 1-1 0 0,1-1 1 0 0,-1 0 0 0 0,0 1 0 0 0,1-1 0 0 0,-1 1 0 0 0,0-1 0 0 0,0 1 0 0 0,0 0-1 0 0,0-1 1 0 0,0 1 0 0 0,0 0 0 0 0,-2-2 0 0 0,-1-2-66 0 0,0 0 0 0 0,-1 0 1 0 0,0 0-1 0 0,0 1 0 0 0,0 0 0 0 0,0 0 1 0 0,-1 0-1 0 0,1 0 0 0 0,-1 1 0 0 0,-9-4 1 0 0,-7-1 26 0 0,10 3-33 0 0,1 1 1 0 0,-1 0-1 0 0,0 1 1 0 0,0 0-1 0 0,0 0 1 0 0,-1 2-1 0 0,1-1 1 0 0,0 2-1 0 0,-20 0 1 0 0,31 0-27 0 0,0 0 0 0 0,0 1 0 0 0,0-1 0 0 0,0 0 0 0 0,-1 0-1 0 0,1 1 1 0 0,0-1 0 0 0,0 1 0 0 0,0-1 0 0 0,0 1 0 0 0,0-1 0 0 0,0 1 0 0 0,0-1 0 0 0,0 1 0 0 0,0 0 0 0 0,0 0 0 0 0,0 0 0 0 0,1-1-1 0 0,-1 1 1 0 0,0 0 0 0 0,0 0 0 0 0,1 0 0 0 0,-1 0 0 0 0,1 0 0 0 0,-1 0 0 0 0,1 0 0 0 0,-1 1 0 0 0,1-1 0 0 0,0 0 0 0 0,-1 0 0 0 0,1 0 0 0 0,0 0-1 0 0,0 1 1 0 0,0-1 0 0 0,0 0 0 0 0,0 0 0 0 0,0 0 0 0 0,0 0 0 0 0,0 1 0 0 0,1 1 0 0 0,1 4 10 0 0,1-1 0 0 0,-1 1 1 0 0,1 0-1 0 0,1-1 0 0 0,4 8 1 0 0,-6-11-5 0 0,5 7 5 0 0,1-1 0 0 0,0-1 0 0 0,1 1 0 0 0,0-1 0 0 0,0-1 0 0 0,1 0 0 0 0,0 0 0 0 0,0-1 1 0 0,1 0-1 0 0,16 6 0 0 0,38 25-6 0 0,-50-27-3 0 0,-2-2-20 0 0,-2 0 0 0 0,1 1-1 0 0,-1 0 1 0 0,18 20-1 0 0,-28-28 19 0 0,0 0 0 0 0,0 0-1 0 0,0 0 1 0 0,-1 0 0 0 0,1 1-1 0 0,0-1 1 0 0,-1 0 0 0 0,1 0-1 0 0,-1 1 1 0 0,1-1 0 0 0,-1 1-1 0 0,0-1 1 0 0,1 0 0 0 0,-1 1-1 0 0,0-1 1 0 0,0 0 0 0 0,0 1-1 0 0,0-1 1 0 0,0 1 0 0 0,0-1-1 0 0,-1 0 1 0 0,0 3 0 0 0,0-2 7 0 0,0 0 0 0 0,-1 0 1 0 0,0 0-1 0 0,0-1 0 0 0,1 1 1 0 0,-1 0-1 0 0,0-1 0 0 0,0 1 1 0 0,0-1-1 0 0,-1 0 1 0 0,1 0-1 0 0,0 0 0 0 0,0 0 1 0 0,-1 0-1 0 0,1 0 0 0 0,-1 0 1 0 0,-3 0-1 0 0,-4 0 143 0 0,0 0 0 0 0,0 0 0 0 0,0-1 0 0 0,0 0 0 0 0,0 0 0 0 0,-1-1 0 0 0,1-1 1 0 0,0 0-1 0 0,0 0 0 0 0,1-1 0 0 0,-1 0 0 0 0,0-1 0 0 0,1 0 0 0 0,0-1 0 0 0,0 1 0 0 0,-16-13 0 0 0,24 16-132 0 0,0 1 1 0 0,0-1-1 0 0,0 0 0 0 0,0 0 0 0 0,0 0 1 0 0,0 0-1 0 0,0 0 0 0 0,0 0 0 0 0,0 0 0 0 0,0-1 1 0 0,1 1-1 0 0,-1 0 0 0 0,1 0 0 0 0,-1-1 1 0 0,0 1-1 0 0,1 0 0 0 0,0-1 0 0 0,-1 1 0 0 0,1-1 1 0 0,0 1-1 0 0,0 0 0 0 0,0-1 0 0 0,0 1 1 0 0,0-3-1 0 0,1 1-35 0 0,0 1 0 0 0,0-1 0 0 0,0 0-1 0 0,0 0 1 0 0,0 1 0 0 0,1-1 0 0 0,-1 1 0 0 0,1-1 0 0 0,0 1 0 0 0,0 0 0 0 0,2-3 0 0 0,5-4-457 0 0,0 1 0 0 0,1 1 0 0 0,0-1 1 0 0,14-7-1 0 0,39-11-5886 0 0,-48 21 2635 0 0,1 1 0 0 0,-1 0 1 0 0,1 2-1 0 0,22-2 0 0 0,-27 4 1270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56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10 117 756 0 0,'-5'-54'5619'0'0,"0"1"3680"0"0,5 53-9160 0 0,0-1 0 0 0,0 1 0 0 0,0 0 0 0 0,0-1 0 0 0,0 1 1 0 0,0 0-1 0 0,0-1 0 0 0,1 1 0 0 0,-1 0 0 0 0,0-1 0 0 0,0 1 0 0 0,0 0 0 0 0,0-1 0 0 0,0 1 0 0 0,0 0 0 0 0,1-1 0 0 0,-1 1 0 0 0,0 0 0 0 0,0 0 1 0 0,0-1-1 0 0,1 1 0 0 0,-1 0 0 0 0,0 0 0 0 0,1-1 0 0 0,-1 1 0 0 0,0 0 0 0 0,0 0 0 0 0,1 0 0 0 0,-1 0 0 0 0,0-1 0 0 0,1 1 0 0 0,-1 0 1 0 0,0 0-1 0 0,1 0 0 0 0,-1 0 0 0 0,0 0 0 0 0,1 0 0 0 0,-1 0 0 0 0,0 0 0 0 0,1 0 0 0 0,0 0 0 0 0,20 7 2149 0 0,14 17-961 0 0,-14-5-1096 0 0,-1 2 0 0 0,-1 0 0 0 0,-1 1 0 0 0,-1 1 0 0 0,-1 0-1 0 0,-2 1 1 0 0,0 1 0 0 0,-1 0 0 0 0,-1 1 0 0 0,-2 0 0 0 0,11 43 0 0 0,-16-52-217 0 0,-1 0-1 0 0,-1 1 1 0 0,-1-1 0 0 0,-1 0 0 0 0,0 32 0 0 0,-2-42-328 0 0,0-1-1 0 0,0 1 1 0 0,0 0-1 0 0,-1-1 1 0 0,0 1-1 0 0,-1-1 1 0 0,1 1-1 0 0,-1-1 1 0 0,0 0-1 0 0,0 0 1 0 0,-1 0-1 0 0,0-1 1 0 0,0 1-1 0 0,0-1 1 0 0,-1 0-1 0 0,0 0 1 0 0,-9 7-1 0 0,-13 5-5738 0 0,23-16 4795 0 0,1 1 0 0 0,0 0 0 0 0,-1 0 0 0 0,1 0 0 0 0,0 0-1 0 0,0 1 1 0 0,0-1 0 0 0,1 1 0 0 0,-5 4 0 0 0,-1-1-1023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00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251 100 1096 0 0,'-11'-12'2756'0'0,"8"10"-1648"0"0,1 1-1 0 0,0-1 1 0 0,0-1-1 0 0,0 1 1 0 0,0 0-1 0 0,0-1 0 0 0,0 1 1 0 0,0-1-1 0 0,1 1 1 0 0,-1-1-1 0 0,1 0 1 0 0,0 1-1 0 0,0-1 0 0 0,-1-6 1 0 0,19 2 2099 0 0,24 3-2664 0 0,112 10 861 0 0,-190-33-708 0 0,25 24-698 0 0,0 0-1 0 0,0 0 0 0 0,0 1 0 0 0,-18-1 0 0 0,26 3 16 0 0,-1 1-1 0 0,1-1 1 0 0,0 1-1 0 0,0 0 1 0 0,-1 0 0 0 0,1 0-1 0 0,0 0 1 0 0,0 1-1 0 0,0 0 1 0 0,0 0-1 0 0,1 0 1 0 0,-1 0-1 0 0,1 0 1 0 0,-1 1 0 0 0,-5 5-1 0 0,3-2 20 0 0,1 0 0 0 0,0 0 0 0 0,0 1 0 0 0,0 0-1 0 0,1 0 1 0 0,0 0 0 0 0,0 0 0 0 0,1 1 0 0 0,0-1 0 0 0,0 1 0 0 0,1 0 0 0 0,0 0-1 0 0,0 0 1 0 0,0 13 0 0 0,0 10 33 0 0,2 0-1 0 0,5 49 1 0 0,0 6 39 0 0,0-41-25 0 0,-3-35-11 0 0,0 1 0 0 0,-1-1 0 0 0,-1 1 1 0 0,1-1-1 0 0,-3 15 0 0 0,2-23-50 0 0,-1 1 1 0 0,1-1-1 0 0,-1 0 1 0 0,0 1-1 0 0,0-1 1 0 0,0 0-1 0 0,0 0 1 0 0,0 0-1 0 0,0 0 0 0 0,-1 0 1 0 0,1 0-1 0 0,-1 0 1 0 0,1 0-1 0 0,-1 0 1 0 0,0-1-1 0 0,0 1 1 0 0,0-1-1 0 0,1 1 1 0 0,-2-1-1 0 0,1 0 1 0 0,0 0-1 0 0,0 0 1 0 0,0 0-1 0 0,0 0 1 0 0,-1 0-1 0 0,1 0 1 0 0,0-1-1 0 0,-4 1 1 0 0,0 0-215 0 0,-1 0 1 0 0,1-1-1 0 0,-1 0 1 0 0,1 0-1 0 0,-1-1 1 0 0,1 1-1 0 0,-1-1 1 0 0,-11-4-1 0 0,-23-13-6168 0 0,23 1-2526 0 0,-4-15 515 0 0,20 22 6211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00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20 126 292 0 0,'-15'-24'5426'0'0,"11"-14"8369"0"0,4 36-13283 0 0,1 0-235 0 0,-1 0-1 0 0,1 1 1 0 0,1-1-1 0 0,-1 0 1 0 0,0 1-1 0 0,0-1 1 0 0,0 1 0 0 0,1 0-1 0 0,-1-1 1 0 0,1 1-1 0 0,-1 0 1 0 0,1 0-1 0 0,0 0 1 0 0,-1 0-1 0 0,1 0 1 0 0,0 0-1 0 0,0 1 1 0 0,-1-1 0 0 0,1 0-1 0 0,2 0 1 0 0,43-12 950 0 0,26 0-424 0 0,0 7-4079 0 0,2 3-4270 0 0,-1 3-4461 0 0,-73 0 11867 0 0,20 1-2385 0 0,-2 3 632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00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44 856 0 0,'0'-2'814'0'0,"0"0"-1"0"0,0 0 1 0 0,0 0-1 0 0,0 1 1 0 0,0-1-1 0 0,0 0 1 0 0,-1 0-1 0 0,1 0 1 0 0,-1 1-1 0 0,1-1 0 0 0,-1 0 1 0 0,0 0-1 0 0,0 1 1 0 0,0-1-1 0 0,0 1 1 0 0,0-1-1 0 0,0 1 1 0 0,0-1-1 0 0,-3-2 1 0 0,3 3-418 0 0,-1 0 0 0 0,0 1 0 0 0,1-1 1 0 0,-1 0-1 0 0,0 1 0 0 0,0-1 0 0 0,1 1 0 0 0,-1-1 0 0 0,0 1 1 0 0,0 0-1 0 0,0 0 0 0 0,1 0 0 0 0,-1 0 0 0 0,0 0 0 0 0,0 0 0 0 0,-3 1 1 0 0,-1 1-223 0 0,0 0 0 0 0,0 0 0 0 0,0 0 0 0 0,1 1 1 0 0,-1 0-1 0 0,1 0 0 0 0,-1 1 0 0 0,1-1 0 0 0,0 1 1 0 0,1 0-1 0 0,-7 6 0 0 0,4-2-90 0 0,-1 1 0 0 0,1 0-1 0 0,1 1 1 0 0,0 0 0 0 0,0 0 0 0 0,1 0 0 0 0,0 0-1 0 0,-6 20 1 0 0,9-23-74 0 0,1 1 0 0 0,0-1 0 0 0,0 0-1 0 0,1 1 1 0 0,-1-1 0 0 0,2 0 0 0 0,-1 1 0 0 0,1-1 0 0 0,0 0-1 0 0,1 1 1 0 0,0-1 0 0 0,0 0 0 0 0,0 0 0 0 0,1 0 0 0 0,4 7-1 0 0,-4-8-2 0 0,1-1-1 0 0,0 0 0 0 0,0 1 0 0 0,0-1 0 0 0,1-1 0 0 0,-1 1 1 0 0,1-1-1 0 0,0 0 0 0 0,1 0 0 0 0,-1 0 0 0 0,1-1 0 0 0,0 0 1 0 0,0 0-1 0 0,0 0 0 0 0,0-1 0 0 0,0 1 0 0 0,0-2 0 0 0,1 1 0 0 0,-1-1 1 0 0,1 0-1 0 0,-1 0 0 0 0,1-1 0 0 0,-1 1 0 0 0,10-2 0 0 0,-10 1-1 0 0,-1-1 0 0 0,1 1 0 0 0,0-1 0 0 0,-1 0 0 0 0,1-1 0 0 0,-1 1 0 0 0,0-1 0 0 0,1 0 0 0 0,-1 0-1 0 0,0-1 1 0 0,0 0 0 0 0,0 0 0 0 0,0 0 0 0 0,-1 0 0 0 0,1-1 0 0 0,-1 1 0 0 0,0-1 0 0 0,0 0-1 0 0,0-1 1 0 0,-1 1 0 0 0,1-1 0 0 0,-1 1 0 0 0,0-1 0 0 0,-1 0 0 0 0,1 0 0 0 0,-1 0 0 0 0,0-1 0 0 0,2-6-1 0 0,-2 5-18 0 0,-1-1 0 0 0,0 1-1 0 0,-1-1 1 0 0,1 0-1 0 0,-1 1 1 0 0,-1-1 0 0 0,1 0-1 0 0,-2 1 1 0 0,1-1-1 0 0,-1 1 1 0 0,0-1-1 0 0,-3-8 1 0 0,-1 3-48 0 0,-1 0-1 0 0,0 1 1 0 0,-1 0-1 0 0,0 0 1 0 0,-19-20-1 0 0,-6 7-1360 0 0,2 1-4774 0 0,58 30-12003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01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66 196 0 0,'-1'-2'605'0'0,"-1"0"-1"0"0,1 0 1 0 0,0 0 0 0 0,0 0-1 0 0,0 0 1 0 0,0-1-1 0 0,0 1 1 0 0,1 0 0 0 0,-1 0-1 0 0,0-4 1 0 0,2-27 13351 0 0,20 38-11423 0 0,-16-3-2512 0 0,-1 1 1 0 0,0-1-1 0 0,0 1 0 0 0,1-1 0 0 0,-2 1 0 0 0,1 0 0 0 0,0 1 1 0 0,-1-1-1 0 0,1 0 0 0 0,-1 1 0 0 0,0 0 0 0 0,0 0 1 0 0,4 8-1 0 0,25 64 102 0 0,-17-35 287 0 0,-12-10 437 0 0,-4-19 174 0 0,1-12-970 0 0,-1 0-1 0 0,1 0 1 0 0,0 0 0 0 0,-1 1 0 0 0,1-1 0 0 0,0 0 0 0 0,-1 0 0 0 0,1 0 0 0 0,0 0-1 0 0,-1 0 1 0 0,1 0 0 0 0,0 0 0 0 0,-1 0 0 0 0,1 1 0 0 0,0-1 0 0 0,-1 0 0 0 0,1 0-1 0 0,-1-1 1 0 0,1 1 0 0 0,0 0 0 0 0,-1 0 0 0 0,1 0 0 0 0,0 0 0 0 0,-1 0 0 0 0,1 0-1 0 0,0 0 1 0 0,-1-1 0 0 0,1 1 0 0 0,0 0 0 0 0,-1 0 0 0 0,1 0 0 0 0,0-1 0 0 0,0 1-1 0 0,-1 0 1 0 0,1 0 0 0 0,0-1 0 0 0,0 1 0 0 0,-1 0 0 0 0,1-1 0 0 0,0 1 0 0 0,0 0-1 0 0,0-1 1 0 0,-1 0 0 0 0,-12-11 1127 0 0,12 9-1104 0 0,0 0-1 0 0,0 0 1 0 0,0 0-1 0 0,0 0 1 0 0,1 0 0 0 0,0 0-1 0 0,-1 0 1 0 0,1 0 0 0 0,0-1-1 0 0,1 1 1 0 0,-1 0-1 0 0,0 0 1 0 0,1 0 0 0 0,0 0-1 0 0,0 0 1 0 0,0 0-1 0 0,0 0 1 0 0,2-4 0 0 0,1-1-146 0 0,0-1 0 0 0,1 1 0 0 0,0 0 1 0 0,0 0-1 0 0,7-7 0 0 0,-1 4-992 0 0,0 0 1 0 0,0 1-1 0 0,16-11 0 0 0,9 0-5588 0 0,0 9-3489 0 0,-7 11 3756 0 0,-17 1 4196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01.7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44 140 0 0,'-28'-29'21001'0'0,"47"47"-19351"0"0,8 26-555 0 0,-19-34-956 0 0,-1 1-1 0 0,0 0 1 0 0,0 0 0 0 0,5 13-1 0 0,7 12 82 0 0,-16-30-69 0 0,0 1-1 0 0,-1-1 1 0 0,1 1-1 0 0,-1-1 1 0 0,0 1 0 0 0,-1 0-1 0 0,0 0 1 0 0,0-1 0 0 0,0 1-1 0 0,-1 8 1 0 0,0-15-104 0 0,-1 1 1 0 0,1-1-1 0 0,0 1 1 0 0,-1-1 0 0 0,1 1-1 0 0,-1-1 1 0 0,1 1-1 0 0,-1-1 1 0 0,1 0 0 0 0,-1 1-1 0 0,1-1 1 0 0,-1 0-1 0 0,1 1 1 0 0,-1-1-1 0 0,1 0 1 0 0,-1 0 0 0 0,0 0-1 0 0,1 1 1 0 0,-1-1-1 0 0,1 0 1 0 0,-1 0-1 0 0,0 0 1 0 0,1 0 0 0 0,-1 0-1 0 0,1 0 1 0 0,-1 0-1 0 0,0 0 1 0 0,1 0 0 0 0,-1-1-1 0 0,1 1 1 0 0,-1 0-1 0 0,0 0 1 0 0,1 0-1 0 0,-1-1 1 0 0,1 1 0 0 0,-2-1-1 0 0,-23-7 802 0 0,24 7-773 0 0,-2 0 26 0 0,0-1 0 0 0,0 0 0 0 0,1 0 0 0 0,-1 0 0 0 0,0 0 0 0 0,1 0 0 0 0,-1-1 0 0 0,1 1-1 0 0,0-1 1 0 0,-1 0 0 0 0,1 1 0 0 0,1-1 0 0 0,-1 0 0 0 0,0 0 0 0 0,1 0 0 0 0,-1 0 0 0 0,1-1 0 0 0,0 1-1 0 0,0 0 1 0 0,0-1 0 0 0,1 1 0 0 0,-1 0 0 0 0,1-7 0 0 0,-1-2 62 0 0,1 0 0 0 0,0 0 0 0 0,1-1 0 0 0,0 1 1 0 0,4-13-1 0 0,-4 20-156 0 0,0 0 0 0 0,1 0 0 0 0,-1 0 1 0 0,1 0-1 0 0,1 0 0 0 0,-1 0 0 0 0,0 1 1 0 0,1-1-1 0 0,0 1 0 0 0,0 0 0 0 0,1 0 0 0 0,-1 0 1 0 0,1 0-1 0 0,0 1 0 0 0,0-1 0 0 0,0 1 1 0 0,0 0-1 0 0,1 0 0 0 0,-1 1 0 0 0,1-1 1 0 0,-1 1-1 0 0,1 0 0 0 0,0 0 0 0 0,0 0 1 0 0,7-1-1 0 0,-5 2-10 0 0,0 0 0 0 0,0 1 0 0 0,0 0 0 0 0,0 0 0 0 0,0 0 0 0 0,0 1 0 0 0,0 0 0 0 0,0 0 0 0 0,0 0 0 0 0,0 1 0 0 0,-1 0 1 0 0,1 1-1 0 0,0 0 0 0 0,-1 0 0 0 0,0 0 0 0 0,0 1 0 0 0,0-1 0 0 0,8 8 0 0 0,-4-1-37 0 0,-1 0 1 0 0,1 1-1 0 0,-2 0 1 0 0,0 1-1 0 0,0 0 0 0 0,-1 0 1 0 0,6 15-1 0 0,9 14-36 0 0,-22-41 77 0 0,1 0 0 0 0,-1 0 0 0 0,1 1 1 0 0,-1-1-1 0 0,0 0 0 0 0,0 0 0 0 0,1 1 0 0 0,-1-1 0 0 0,0 0 1 0 0,1 1-1 0 0,-1-1 0 0 0,0 0 0 0 0,0 1 0 0 0,0-1 0 0 0,1 0 1 0 0,-1 1-1 0 0,0-1 0 0 0,0 1 0 0 0,0-1 0 0 0,0 0 0 0 0,0 1 0 0 0,0-1 1 0 0,1 1-1 0 0,-1-1 0 0 0,0 0 0 0 0,0 1 0 0 0,0-1 0 0 0,-1 1 1 0 0,1-1-1 0 0,0 1 0 0 0,0-1 0 0 0,0 0 0 0 0,0 1 0 0 0,0-1 1 0 0,0 0-1 0 0,-1 1 0 0 0,1-1 0 0 0,0 1 0 0 0,0-1 0 0 0,0 0 1 0 0,-1 1-1 0 0,1-1 0 0 0,0 0 0 0 0,-1 0 0 0 0,1 1 0 0 0,0-1 0 0 0,-1 0 1 0 0,1 1-1 0 0,-1-1 2 0 0,0 0 0 0 0,0-1 0 0 0,0 1 0 0 0,0 0 0 0 0,0-1 0 0 0,0 1 0 0 0,0 0 0 0 0,0-1 0 0 0,1 1 0 0 0,-1-1 0 0 0,0 1 0 0 0,0-1-1 0 0,1 0 1 0 0,-1 1 0 0 0,0-1 0 0 0,1 0 0 0 0,-1 1 0 0 0,1-1 0 0 0,-1 0 0 0 0,0-1 0 0 0,-1-3 0 0 0,0 0-1 0 0,0 0 0 0 0,0 0 0 0 0,1 0 0 0 0,0 0 1 0 0,0-1-1 0 0,0 1 0 0 0,0 0 0 0 0,1-1 1 0 0,0 1-1 0 0,1-1 0 0 0,-1 1 0 0 0,1 0 0 0 0,0-1 1 0 0,0 1-1 0 0,0 0 0 0 0,1 0 0 0 0,0 0 1 0 0,0 0-1 0 0,0 0 0 0 0,1 0 0 0 0,-1 0 1 0 0,1 1-1 0 0,5-7 0 0 0,-6 9-6 0 0,1-2-3 0 0,1 0-1 0 0,0 0 1 0 0,0 0 0 0 0,0 1-1 0 0,1-1 1 0 0,-1 1 0 0 0,1 0-1 0 0,0 0 1 0 0,0 1-1 0 0,0-1 1 0 0,0 1 0 0 0,0 0-1 0 0,0 1 1 0 0,0-1 0 0 0,1 1-1 0 0,-1 0 1 0 0,1 0-1 0 0,7 0 1 0 0,-6 2-5 0 0,1-1 0 0 0,-1 1 0 0 0,0 1 0 0 0,0-1 0 0 0,0 1 0 0 0,0 0 0 0 0,0 1 0 0 0,0-1 1 0 0,-1 2-1 0 0,1-1 0 0 0,-1 1 0 0 0,0 0 0 0 0,8 6 0 0 0,-9-7-11 0 0,-1 1-1 0 0,0 0 1 0 0,0 0 0 0 0,-1 0-1 0 0,1 0 1 0 0,-1 1 0 0 0,0-1-1 0 0,0 1 1 0 0,0 0 0 0 0,-1 0 0 0 0,0 0-1 0 0,0 0 1 0 0,0 1 0 0 0,0-1-1 0 0,-1 0 1 0 0,0 1 0 0 0,0-1 0 0 0,0 8-1 0 0,-1-9-20 0 0,0 1-1 0 0,0-1 1 0 0,-1 0-1 0 0,1 1 1 0 0,-1-1 0 0 0,0 0-1 0 0,0 0 1 0 0,0 0-1 0 0,-1 0 1 0 0,0 0-1 0 0,-4 7 1 0 0,5-8-71 0 0,-1-1 1 0 0,0 0-1 0 0,0-1 1 0 0,0 1 0 0 0,0 0-1 0 0,0 0 1 0 0,-1-1-1 0 0,1 0 1 0 0,0 1-1 0 0,-1-1 1 0 0,1 0 0 0 0,-1 0-1 0 0,1 0 1 0 0,-1 0-1 0 0,0-1 1 0 0,1 1-1 0 0,-1-1 1 0 0,0 1 0 0 0,1-1-1 0 0,-6 0 1 0 0,1 0-235 0 0,-31-2-3418 0 0,23-3-1570 0 0,9-6-4519 0 0,6 11 9637 0 0,0-1 0 0 0,0 1 1 0 0,0-1-1 0 0,0 1 0 0 0,0-1 1 0 0,1 1-1 0 0,-1-1 0 0 0,0 1 0 0 0,0 0 1 0 0,1-1-1 0 0,-1 1 0 0 0,0-1 1 0 0,0 1-1 0 0,1 0 0 0 0,-1-1 0 0 0,0 1 1 0 0,1 0-1 0 0,-1-1 0 0 0,1 1 1 0 0,-1 0-1 0 0,0 0 0 0 0,1-1 0 0 0,-1 1 1 0 0,1 0-1 0 0,-1 0 0 0 0,1 0 1 0 0,-1 0-1 0 0,1 0 0 0 0,-1-1 0 0 0,0 1 1 0 0,1 0-1 0 0,-1 0 0 0 0,1 0 1 0 0,-1 0-1 0 0,2 1 0 0 0,14-1-1506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02.2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53 127 924 0 0,'2'-3'986'0'0,"1"-1"0"0"0,-1 1 0 0 0,0-1 0 0 0,0 1 0 0 0,-1-1 1 0 0,1 0-1 0 0,-1 0 0 0 0,1-5 0 0 0,8-17 6279 0 0,-9 24-6842 0 0,0 1-1 0 0,-1-1 1 0 0,1 1 0 0 0,0-1-1 0 0,-1 1 1 0 0,0-1-1 0 0,1 1 1 0 0,-1-1 0 0 0,0 1-1 0 0,0-1 1 0 0,0 0 0 0 0,0 1-1 0 0,0-1 1 0 0,0 1-1 0 0,-1-3 1 0 0,1 4-380 0 0,0 0 0 0 0,0-1 0 0 0,0 1 0 0 0,0-1 0 0 0,0 1 1 0 0,0 0-1 0 0,0-1 0 0 0,0 1 0 0 0,-1-1 0 0 0,1 1 0 0 0,0 0 0 0 0,0-1 0 0 0,0 1 0 0 0,-1 0 0 0 0,1-1 0 0 0,0 1 1 0 0,0 0-1 0 0,-1 0 0 0 0,1-1 0 0 0,0 1 0 0 0,-1 0 0 0 0,1 0 0 0 0,0-1 0 0 0,-1 1 0 0 0,1 0 0 0 0,0 0 1 0 0,-1 0-1 0 0,1 0 0 0 0,0-1 0 0 0,-1 1 0 0 0,1 0 0 0 0,-1 0 0 0 0,1 0 0 0 0,0 0 0 0 0,-1 0 0 0 0,1 0 0 0 0,-1 0 1 0 0,1 0-1 0 0,0 0 0 0 0,-1 0 0 0 0,1 0 0 0 0,0 0 0 0 0,-1 1 0 0 0,1-1 0 0 0,-1 0 0 0 0,-5 4 0 0 0,1 0 0 0 0,0 0 0 0 0,0 0-1 0 0,1 0 1 0 0,-1 1 0 0 0,1 0-1 0 0,0 0 1 0 0,0 0 0 0 0,0 1 0 0 0,1-1-1 0 0,0 1 1 0 0,0 0 0 0 0,-3 10 0 0 0,4-11-37 0 0,0-1 1 0 0,1 2 0 0 0,-1-1 0 0 0,1 0-1 0 0,1 0 1 0 0,-1 0 0 0 0,1 1-1 0 0,0-1 1 0 0,0 0 0 0 0,0 0 0 0 0,1 1-1 0 0,-1-1 1 0 0,1 0 0 0 0,1 0 0 0 0,-1 0-1 0 0,1 0 1 0 0,4 9 0 0 0,-2-6 5 0 0,1-1 0 0 0,-1 0 0 0 0,1 0 0 0 0,1-1 0 0 0,-1 1 0 0 0,1-1 0 0 0,0-1 0 0 0,10 9 0 0 0,-12-12-27 0 0,0 0 0 0 0,0 0-1 0 0,0 0 1 0 0,1-1 0 0 0,-1 1 0 0 0,0-1-1 0 0,1 0 1 0 0,-1 0 0 0 0,0-1 0 0 0,1 1-1 0 0,-1-1 1 0 0,1 0 0 0 0,-1 0 0 0 0,1 0-1 0 0,-1-1 1 0 0,1 0 0 0 0,-1 0 0 0 0,6-2-1 0 0,-2 1-10 0 0,-1 0 0 0 0,0-1 0 0 0,0-1 0 0 0,0 1-1 0 0,-1-1 1 0 0,1 0 0 0 0,-1 0 0 0 0,0-1 0 0 0,0 0-1 0 0,0 0 1 0 0,-1-1 0 0 0,0 1 0 0 0,0-1 0 0 0,0 0-1 0 0,-1 0 1 0 0,0-1 0 0 0,0 1 0 0 0,0-1-1 0 0,-1 0 1 0 0,0 0 0 0 0,-1 0 0 0 0,1-1 0 0 0,-1 1-1 0 0,-1 0 1 0 0,2-13 0 0 0,7-98 891 0 0,-13 105-617 0 0,-4 16 101 0 0,6-2-309 0 0,0 1 0 0 0,0 0 0 0 0,0-1 1 0 0,0 1-1 0 0,0 0 0 0 0,0 0 0 0 0,1-1 0 0 0,-1 1 1 0 0,1 0-1 0 0,-1 0 0 0 0,1 0 0 0 0,0 0 1 0 0,-1 2-1 0 0,1 6-1 0 0,1 0 0 0 0,-1 0 0 0 0,2-1 0 0 0,-1 1 0 0 0,1 0 0 0 0,1-1 0 0 0,0 1 0 0 0,0-1 0 0 0,1 0 0 0 0,0 0 0 0 0,0 0 0 0 0,1 0 0 0 0,1-1 0 0 0,-1 0 0 0 0,1 0 0 0 0,11 12 0 0 0,-13-17-182 0 0,6 7-315 0 0,0-1 0 0 0,1 0-1 0 0,18 11 1 0 0,6-7-4746 0 0,-32-13 3872 0 0,1 0 1 0 0,0 1 0 0 0,0-1 0 0 0,0 0-1 0 0,0-1 1 0 0,0 1 0 0 0,-1-1 0 0 0,5-1 0 0 0,1-4-3245 0 0,-6 1 3290 0 0,5-1-856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49.0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65 1044 0 0,'-10'-9'1931'0'0,"2"-10"5773"0"0,8 18-7336 0 0,0 0-1 0 0,0 1 1 0 0,0-1-1 0 0,0 0 0 0 0,0 0 1 0 0,0 1-1 0 0,0-1 1 0 0,0 0-1 0 0,0 0 1 0 0,1 1-1 0 0,-1-1 0 0 0,0 0 1 0 0,0 0-1 0 0,1 1 1 0 0,-1-1-1 0 0,0 0 0 0 0,1 1 1 0 0,-1-1-1 0 0,1 1 1 0 0,-1-1-1 0 0,2 0 0 0 0,12-3 2123 0 0,207-7-355 0 0,-117 11-1275 0 0,-111-3 507 0 0,-3 1-779 0 0,-2 18-478 0 0,6-3-23 0 0,-17 50 306 0 0,-25 142 1162 0 0,42-172-1128 0 0,1 0 0 0 0,-2 60-1 0 0,0-76-995 0 0,-24-51-27601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02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10 125 1388 0 0,'3'-9'1012'0'0,"-1"1"0"0"0,1-1 1 0 0,-2 0-1 0 0,1 0 0 0 0,-1-8 0 0 0,0 10 183 0 0,-1 0 0 0 0,1 0 0 0 0,1 0 0 0 0,-1 0 0 0 0,1 1 0 0 0,0-1 0 0 0,4-9 0 0 0,-7 25 3947 0 0,-1 10-3519 0 0,-4 30-862 0 0,-12 79 420 0 0,8 70-797 0 0,10-162-1488 0 0,0-19-8532 0 0,19-28-2817 0 0,-18 11 12366 0 0,8-5-1917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03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137 165 896 0 0,'22'-16'3139'0'0,"-16"11"-1329"0"0,-1 0 0 0 0,1 0 0 0 0,-1-1 0 0 0,0 0-1 0 0,-1 0 1 0 0,1-1 0 0 0,-1 1 0 0 0,5-11 0 0 0,-3-12 2592 0 0,-6 26-4295 0 0,0 1 1 0 0,-1-1-1 0 0,1 1 0 0 0,-1-1 0 0 0,1 1 0 0 0,-1 0 1 0 0,0-1-1 0 0,0 1 0 0 0,0 0 0 0 0,-1-1 0 0 0,1 1 1 0 0,0 0-1 0 0,-1 0 0 0 0,0 0 0 0 0,1 0 0 0 0,-1 0 1 0 0,0 1-1 0 0,0-1 0 0 0,0 1 0 0 0,0-1 0 0 0,0 1 1 0 0,0-1-1 0 0,0 1 0 0 0,-1 0 0 0 0,1 0 0 0 0,0 0 1 0 0,-1 0-1 0 0,1 1 0 0 0,-1-1 0 0 0,1 1 0 0 0,-1-1 1 0 0,1 1-1 0 0,-4 0 0 0 0,1-1-84 0 0,0 1-1 0 0,0 0 1 0 0,0 0 0 0 0,0 0-1 0 0,0 0 1 0 0,0 1 0 0 0,0 0-1 0 0,0 0 1 0 0,1 0 0 0 0,-1 1-1 0 0,0-1 1 0 0,0 1 0 0 0,1 0 0 0 0,-1 1-1 0 0,1-1 1 0 0,-6 5 0 0 0,3-1-14 0 0,1 1 0 0 0,0 0 0 0 0,0-1 1 0 0,1 2-1 0 0,0-1 0 0 0,0 1 0 0 0,1 0 1 0 0,0 0-1 0 0,0 0 0 0 0,1 0 0 0 0,0 0 0 0 0,1 1 1 0 0,0 0-1 0 0,0 0 0 0 0,0-1 0 0 0,1 1 1 0 0,1 0-1 0 0,0 0 0 0 0,1 13 0 0 0,-1-13-52 0 0,0 0 0 0 0,1-1 0 0 0,1 1 0 0 0,-1-1 0 0 0,1 1 0 0 0,1-1 0 0 0,3 9 0 0 0,-5-13-14 0 0,1 0 0 0 0,0-1 1 0 0,0 1-1 0 0,0-1 1 0 0,0 1-1 0 0,1-1 0 0 0,-1 0 1 0 0,1 0-1 0 0,0 0 1 0 0,0 0-1 0 0,0 0 0 0 0,0-1 1 0 0,0 1-1 0 0,1-1 1 0 0,-1 0-1 0 0,7 3 1 0 0,-7-4-22 0 0,1 0-1 0 0,-1 1 1 0 0,1-1 0 0 0,0-1 0 0 0,-1 1 0 0 0,1 0 0 0 0,0-1 0 0 0,0 0 0 0 0,-1 0 0 0 0,1 0 0 0 0,0 0 0 0 0,0-1 0 0 0,-1 1 0 0 0,1-1 0 0 0,0 0 0 0 0,-1 0 0 0 0,1-1 0 0 0,-1 1 0 0 0,1-1 0 0 0,-1 1 0 0 0,1-1 0 0 0,-1 0 0 0 0,0 0 0 0 0,0-1 0 0 0,5-4 0 0 0,-2 0 46 0 0,-1 1-1 0 0,0-1 1 0 0,0 0 0 0 0,-1-1 0 0 0,0 1 0 0 0,0-1-1 0 0,-1 1 1 0 0,0-1 0 0 0,0 0 0 0 0,3-14 0 0 0,-4 5 183 0 0,0 1 1 0 0,-2 0-1 0 0,1 0 1 0 0,-3-17 0 0 0,0-12 916 0 0,-3 29-375 0 0,2 17 17 0 0,2 11-270 0 0,1-6-298 0 0,-1 1-34 0 0,1 1 0 0 0,0-1 0 0 0,1 0 1 0 0,0-1-1 0 0,0 1 0 0 0,0 0 0 0 0,5 13 0 0 0,5 18 112 0 0,-10-33-201 0 0,0 0-1 0 0,0 0 1 0 0,0 0 0 0 0,1 0 0 0 0,-1 0 0 0 0,2 0 0 0 0,-1 0-1 0 0,0-1 1 0 0,4 5 0 0 0,12 17-274 0 0,21 24 1001 0 0,-36-48-1034 0 0,-1 1-1 0 0,1-1 1 0 0,0 0 0 0 0,0 0-1 0 0,0 0 1 0 0,0-1 0 0 0,0 1-1 0 0,0-1 1 0 0,0 0 0 0 0,1 1-1 0 0,-1-2 1 0 0,0 1 0 0 0,1 0-1 0 0,-1-1 1 0 0,7 1 0 0 0,-8-1-676 0 0,0-1 1 0 0,0 0 0 0 0,1 1 0 0 0,-1-1-1 0 0,0 0 1 0 0,0 0 0 0 0,0 0 0 0 0,0-1-1 0 0,0 1 1 0 0,0 0 0 0 0,0-1 0 0 0,-1 1-1 0 0,1-1 1 0 0,0 0 0 0 0,-1 0 0 0 0,2-2-1 0 0,11-15-6103 0 0,-12 12 4912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03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77 1096 0 0,'-8'-8'2448'0'0,"-1"1"-1"0"0,1 1 1 0 0,-1 0 0 0 0,0 0-1 0 0,-1 0 1 0 0,-14-5 0 0 0,-4-4 5633 0 0,26 14-6767 0 0,34 1 2431 0 0,303-2-2180 0 0,4-1-2246 0 0,-310 1 1189 0 0,-5-2-6031 0 0,-48 5-12278 0 0,-16 5 11411 0 0,12-2 4214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03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1 232 0 0,'-93'0'8051'0'0,"31"0"4909"0"0,97 5-8464 0 0,1 2-3757 0 0,481 8 94 0 0,-488-15-1034 0 0,23 2-1337 0 0,5 0-3573 0 0,0-10-8631 0 0,-49 7 10789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04.1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119 131 1356 0 0,'-6'-12'1859'0'0,"-1"1"-1"0"0,0 1 1 0 0,-13-17 0 0 0,13 18 869 0 0,0-1 0 0 0,0 1 0 0 0,-8-18 0 0 0,12 13 510 0 0,9 12-1004 0 0,23 16-454 0 0,-24-12-1799 0 0,370 206 2662 0 0,-367-203-2615 0 0,0 0 0 0 0,0 0 0 0 0,-1 1 1 0 0,11 11-1 0 0,-16-15-21 0 0,-1-1 1 0 0,0 1-1 0 0,1 0 0 0 0,-1 0 1 0 0,0 0-1 0 0,0-1 0 0 0,0 1 1 0 0,0 0-1 0 0,0 0 0 0 0,-1 0 1 0 0,2 4-1 0 0,-2-5-2 0 0,0 0 1 0 0,0 0-1 0 0,0 0 0 0 0,0 0 1 0 0,0 0-1 0 0,-1 0 0 0 0,1 0 1 0 0,0 0-1 0 0,-1 0 0 0 0,1 0 1 0 0,0 0-1 0 0,-1 0 0 0 0,1 0 1 0 0,-1-1-1 0 0,0 1 0 0 0,1 0 1 0 0,-1 0-1 0 0,1 0 0 0 0,-1-1 1 0 0,0 1-1 0 0,0 0 0 0 0,0-1 1 0 0,1 1-1 0 0,-1-1 0 0 0,0 1 1 0 0,-1 0-1 0 0,-364 236 1779 0 0,357-230-1641 0 0,0-1 1 0 0,-1-1 0 0 0,-18 9 0 0 0,25-13-114 0 0,-1 0 1 0 0,1 0-1 0 0,-1 0 0 0 0,1 0 1 0 0,-1 0-1 0 0,1-1 1 0 0,-1 0-1 0 0,1 0 1 0 0,-1 0-1 0 0,1 0 0 0 0,-1 0 1 0 0,1-1-1 0 0,-1 0 1 0 0,-5-1-1 0 0,7 1-30 0 0,0 0 0 0 0,1 0 0 0 0,0 0 0 0 0,-1 0 0 0 0,1 0 0 0 0,0 0 0 0 0,-1 0 0 0 0,1 0 0 0 0,0 0 0 0 0,0-1 0 0 0,0 1 0 0 0,0-1 0 0 0,0 1 0 0 0,0 0 0 0 0,0-1 0 0 0,1 0 0 0 0,-1 1 0 0 0,0-1 0 0 0,1 1 0 0 0,0-1 0 0 0,-1 0 0 0 0,1 1 0 0 0,0-1 0 0 0,0 0 0 0 0,0 1 0 0 0,0-1 0 0 0,0 0 0 0 0,0 0 0 0 0,1-2 0 0 0,14-57 0 0 0,-10 45 0 0 0,13-42-1221 0 0,-4 17-2305 0 0,-2-1-1 0 0,-2 0 1 0 0,-1 0 0 0 0,5-84 0 0 0,-14 117 1616 0 0,0-1 1 0 0,-1 1-1 0 0,0 0 1 0 0,0 0 0 0 0,-4-10-1 0 0,4 2-172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40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271 140 772 0 0,'-10'-6'13840'0'0,"10"1"-12834"0"0,0-1-1 0 0,-1 1 1 0 0,0 0 0 0 0,0 0 0 0 0,0-1-1 0 0,-1 1 1 0 0,1 0 0 0 0,-1 0 0 0 0,-1 0-1 0 0,-3-6 1 0 0,3 6-913 0 0,-1 0 0 0 0,1 0 0 0 0,-1 0 0 0 0,0 1 0 0 0,0 0 0 0 0,-1 0 0 0 0,0 0 0 0 0,1 0 0 0 0,-1 1 0 0 0,0-1 0 0 0,-1 1 0 0 0,1 1 0 0 0,0-1 0 0 0,-1 1 0 0 0,0 0 0 0 0,1 0 0 0 0,-1 0-1 0 0,0 1 1 0 0,0 0 0 0 0,0 0 0 0 0,0 1 0 0 0,0-1 0 0 0,0 1 0 0 0,-10 1 0 0 0,11 1-85 0 0,0 0-1 0 0,0 0 1 0 0,0 0 0 0 0,0 0-1 0 0,1 1 1 0 0,-1 0-1 0 0,0 0 1 0 0,1 0 0 0 0,0 0-1 0 0,0 1 1 0 0,0 0 0 0 0,0 0-1 0 0,1 0 1 0 0,-1 0-1 0 0,1 0 1 0 0,0 1 0 0 0,0 0-1 0 0,1-1 1 0 0,-4 8-1 0 0,2-4 1 0 0,1 0-1 0 0,0 0 0 0 0,0 0 1 0 0,0 0-1 0 0,1 1 0 0 0,1-1 1 0 0,-1 0-1 0 0,1 1 0 0 0,1 0 1 0 0,-1-1-1 0 0,3 17 0 0 0,2-6-20 0 0,1 0-1 0 0,1 0 0 0 0,1-1 1 0 0,0 0-1 0 0,19 33 0 0 0,-21-43-52 0 0,0 0-1 0 0,0-1 0 0 0,0 0 0 0 0,1 1 1 0 0,0-2-1 0 0,1 1 0 0 0,0-1 0 0 0,0 0 1 0 0,0 0-1 0 0,0-1 0 0 0,1 0 0 0 0,0-1 0 0 0,0 1 1 0 0,1-1-1 0 0,8 2 0 0 0,-14-5 60 0 0,-1 0 0 0 0,1-1 0 0 0,-1 1 0 0 0,1-1 0 0 0,0 0 0 0 0,-1 0 0 0 0,1 0 0 0 0,-1 0 0 0 0,1 0 0 0 0,0 0 0 0 0,-1-1 0 0 0,1 1 0 0 0,-1-1 0 0 0,1 0 0 0 0,-1 0 0 0 0,1 0 0 0 0,-1 0 0 0 0,0 0 0 0 0,1-1 0 0 0,-1 1 0 0 0,2-3 0 0 0,1 1 1 0 0,-2-2 0 0 0,1 1 0 0 0,0 0 0 0 0,-1-1 0 0 0,0 0 0 0 0,0 1 0 0 0,0-1 0 0 0,0 0 0 0 0,2-9 0 0 0,0-2 1 0 0,0-1 1 0 0,-1 1-1 0 0,-1-1 0 0 0,0-1 1 0 0,0-27-1 0 0,-3 20 29 0 0,-1 1 0 0 0,-6-31 0 0 0,6 47-108 0 0,-1 0 0 0 0,0 0-1 0 0,-1 0 1 0 0,0 0 0 0 0,0 0-1 0 0,0 0 1 0 0,-1 1 0 0 0,0-1-1 0 0,-1 1 1 0 0,-5-7 0 0 0,1 4-931 0 0,-11-11-5292 0 0,10 4-4570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40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78 163 1336 0 0,'-14'0'4581'0'0,"-28"-1"9275"0"0,41 0-13631 0 0,0 1-1 0 0,0 0 0 0 0,0-1 1 0 0,-1 1-1 0 0,1 0 1 0 0,0-1-1 0 0,0 1 1 0 0,1-1-1 0 0,-1 0 1 0 0,0 1-1 0 0,0-1 1 0 0,0 0-1 0 0,0 1 1 0 0,0-1-1 0 0,1 0 0 0 0,-1 0 1 0 0,0 0-1 0 0,1 0 1 0 0,-1 0-1 0 0,0 0 1 0 0,1 0-1 0 0,-1 0 1 0 0,1 0-1 0 0,0 0 1 0 0,-1 0-1 0 0,1 0 1 0 0,0 0-1 0 0,0 0 0 0 0,0 0 1 0 0,-1 0-1 0 0,1-2 1 0 0,1-5-96 0 0,-1-1 1 0 0,2 1 0 0 0,-1 0-1 0 0,1 0 1 0 0,0 0 0 0 0,0 0-1 0 0,7-13 1 0 0,-7 17-130 0 0,-1 0 0 0 0,1 0-1 0 0,1 0 1 0 0,-1 1 0 0 0,1-1 0 0 0,-1 1-1 0 0,1 0 1 0 0,0 0 0 0 0,0 0 0 0 0,0 0-1 0 0,1 0 1 0 0,-1 0 0 0 0,1 1 0 0 0,-1 0-1 0 0,1 0 1 0 0,0 0 0 0 0,6-2 0 0 0,-7 3-12 0 0,-1 1 0 0 0,1 0 0 0 0,0 0 1 0 0,0 0-1 0 0,0 1 0 0 0,-1-1 1 0 0,1 0-1 0 0,0 1 0 0 0,-1 0 1 0 0,1 0-1 0 0,0 0 0 0 0,-1 0 1 0 0,1 0-1 0 0,-1 0 0 0 0,1 1 1 0 0,-1-1-1 0 0,0 1 0 0 0,0 0 1 0 0,4 3-1 0 0,35 41-486 0 0,-23-23 258 0 0,-13-19 221 0 0,-1 1 0 0 0,0 0-1 0 0,0 0 1 0 0,-1 0 0 0 0,0 0 0 0 0,0 0-1 0 0,0 1 1 0 0,0-1 0 0 0,-1 1-1 0 0,0 0 1 0 0,2 10 0 0 0,-42-11 60 0 0,31-2 21 0 0,0-1 0 0 0,0 1 1 0 0,0 0-1 0 0,1 0 0 0 0,0 1 0 0 0,-1-1 0 0 0,1 2 0 0 0,-6 4 0 0 0,9-6-22 0 0,0-1-1 0 0,1 1 1 0 0,-1 0-1 0 0,1 0 0 0 0,-1 0 1 0 0,1 0-1 0 0,0 0 1 0 0,0 0-1 0 0,1 1 1 0 0,-1-1-1 0 0,1 0 0 0 0,-1 1 1 0 0,1 0-1 0 0,0-1 1 0 0,1 1-1 0 0,-1 0 0 0 0,0 5 1 0 0,1-6 4 0 0,0-1 1 0 0,1 0-1 0 0,-1 1 0 0 0,1-1 1 0 0,-1 0-1 0 0,1 1 1 0 0,0-1-1 0 0,0 0 0 0 0,0 0 1 0 0,0 0-1 0 0,0 0 1 0 0,0 1-1 0 0,1-2 0 0 0,-1 1 1 0 0,1 0-1 0 0,-1 0 0 0 0,1 0 1 0 0,0-1-1 0 0,-1 1 1 0 0,1-1-1 0 0,0 1 0 0 0,0-1 1 0 0,0 0-1 0 0,0 0 1 0 0,1 0-1 0 0,-1 0 0 0 0,0 0 1 0 0,0 0-1 0 0,1 0 1 0 0,-1-1-1 0 0,5 1 0 0 0,2 1-99 0 0,1-1 0 0 0,-1-1-1 0 0,1 1 1 0 0,0-1-1 0 0,-1-1 1 0 0,17-2 0 0 0,-24 2-310 0 0,0 1 0 0 0,0-1 1 0 0,0 1-1 0 0,0-1 0 0 0,0 0 0 0 0,0 0 1 0 0,0 0-1 0 0,0 0 0 0 0,0 0 1 0 0,0 0-1 0 0,0 0 0 0 0,-1-1 1 0 0,1 1-1 0 0,1-3 0 0 0,5-10-7567 0 0,-6-3-4250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41.0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28 152 0 0,'-9'-13'4626'0'0,"-27"-1"18661"0"0,61 13-20747 0 0,55 4-1743 0 0,-46-1-342 0 0,-1-1 0 0 0,52-6 0 0 0,-71 4-3196 0 0,21 1-9858 0 0,-45 22-4752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05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16 856 0 0,'0'-5'1152'0'0,"-9"5"1844"0"0,9-5-2511 0 0,-10 5-65 0 0,20 0-1185 0 0,-10-6-3387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05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5 1040 0 0,'-9'0'4537'0'0,"-1"-5"-2165"0"0,0 5-2824 0 0,1 0-5749 0 0,-11 5 5125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49.4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99 352 0 0,'-10'-28'5582'0'0,"1"2"1993"0"0,3 6-617 0 0,2 3-1043 0 0,5 16-5867 0 0,0 1 0 0 0,-1-1 0 0 0,1 0 0 0 0,-1 1 0 0 0,1-1 0 0 0,0 1 0 0 0,0-1 0 0 0,-1 1 0 0 0,1 0 0 0 0,0-1 0 0 0,0 1 0 0 0,-1-1 0 0 0,1 1 0 0 0,0 0 0 0 0,0 0 0 0 0,0 0 0 0 0,0-1 0 0 0,-1 1 0 0 0,1 0 0 0 0,0 0 0 0 0,0 0 0 0 0,0 0 0 0 0,0 0 0 0 0,0 1 0 0 0,0-1 0 0 0,29 1 37 0 0,-1 1-1 0 0,41 8 1 0 0,-17 3-3176 0 0,-43-11-194 0 0,12 1-2049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37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76 1784 0 0,'-11'-17'3272'0'0,"7"12"-1515"0"0,1 0 1 0 0,-1-1 0 0 0,1 1-1 0 0,0 0 1 0 0,1-1 0 0 0,0 0-1 0 0,-1 1 1 0 0,0-11 1956 0 0,4 24-1367 0 0,23 37-730 0 0,9 21-935 0 0,-7 8-466 0 0,-13-42-144 0 0,-2 1 0 0 0,8 36 0 0 0,-18-62 38 0 0,0 0 0 0 0,0 0 0 0 0,0 0 0 0 0,-1 0 0 0 0,0 0 0 0 0,-1 0 0 0 0,1 0 0 0 0,-2 0 0 0 0,-1 7 0 0 0,3-13-67 0 0,0 0 0 0 0,-1 0 1 0 0,1 0-1 0 0,-1 0 1 0 0,1 1-1 0 0,-1-1 0 0 0,1 0 1 0 0,-1-1-1 0 0,0 1 1 0 0,0 0-1 0 0,1 0 1 0 0,-1 0-1 0 0,0 0 0 0 0,0-1 1 0 0,0 1-1 0 0,0 0 1 0 0,0-1-1 0 0,0 1 0 0 0,0 0 1 0 0,0-1-1 0 0,0 0 1 0 0,-3 1-1 0 0,2-1-15 0 0,0 0 0 0 0,-1 0 0 0 0,1 0 0 0 0,-1-1 0 0 0,1 1 0 0 0,0-1 0 0 0,-1 0 0 0 0,1 1 0 0 0,0-1 0 0 0,-1 0 0 0 0,1-1 0 0 0,0 1 0 0 0,0 0 0 0 0,0-1 0 0 0,-3-2 0 0 0,-1 0-21 0 0,1 0 1 0 0,0-1-1 0 0,0 1 0 0 0,0-1 1 0 0,1 0-1 0 0,-1-1 0 0 0,1 1 1 0 0,0-1-1 0 0,1 1 0 0 0,0-1 1 0 0,0 0-1 0 0,0-1 0 0 0,0 1 1 0 0,1 0-1 0 0,0-1 0 0 0,0 1 1 0 0,1-1-1 0 0,0 0 1 0 0,0 1-1 0 0,1-1 0 0 0,0 0 1 0 0,0 0-1 0 0,0 0 0 0 0,1 1 1 0 0,0-1-1 0 0,0 0 0 0 0,1 1 1 0 0,-1-1-1 0 0,2 1 0 0 0,-1-1 1 0 0,5-8-1 0 0,6-7-9 0 0,-6 8-10 0 0,1 1 0 0 0,0 0 0 0 0,1 1 0 0 0,15-18 0 0 0,-22 28 6 0 0,1-1 1 0 0,-1 1-1 0 0,1 0 1 0 0,0 0-1 0 0,-1 0 1 0 0,1 0-1 0 0,0 1 1 0 0,0-1-1 0 0,0 1 1 0 0,0-1-1 0 0,1 1 1 0 0,-1 0-1 0 0,0 0 0 0 0,0 1 1 0 0,1-1-1 0 0,-1 1 1 0 0,0 0-1 0 0,1-1 1 0 0,-1 1-1 0 0,0 1 1 0 0,1-1-1 0 0,-1 0 1 0 0,0 1-1 0 0,1 0 1 0 0,5 2-1 0 0,-6-2 4 0 0,1 1-1 0 0,-1-1 0 0 0,0 1 1 0 0,0 0-1 0 0,0 0 1 0 0,0 1-1 0 0,0-1 0 0 0,-1 0 1 0 0,1 1-1 0 0,0 0 1 0 0,-1-1-1 0 0,0 1 0 0 0,0 0 1 0 0,0 0-1 0 0,0 1 1 0 0,0-1-1 0 0,-1 0 0 0 0,1 0 1 0 0,1 7-1 0 0,0 5 4 0 0,0-1-1 0 0,-1 1 0 0 0,1 25 1 0 0,3 15-2 0 0,0-12 36 0 0,-6-35-4 0 0,1-1 0 0 0,0 1 0 0 0,0-1 0 0 0,1 1 0 0 0,0-1 0 0 0,0 1 0 0 0,1-1 0 0 0,-1 0 0 0 0,8 12 0 0 0,-8-16-101 0 0,0-1 1 0 0,-1 0-1 0 0,1 0 0 0 0,0 1 0 0 0,0-1 0 0 0,0 0 0 0 0,1-1 1 0 0,-1 1-1 0 0,0 0 0 0 0,1-1 0 0 0,-1 1 0 0 0,1-1 1 0 0,0 0-1 0 0,-1 1 0 0 0,1-1 0 0 0,0-1 0 0 0,0 1 0 0 0,0 0 1 0 0,-1-1-1 0 0,1 1 0 0 0,0-1 0 0 0,0 0 0 0 0,3 0 1 0 0,28-11-6126 0 0,-4-14-5276 0 0,-11-14 2416 0 0,-9 23 7233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37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0 160 924 0 0,'0'-73'7764'0'0,"0"-1"5743"0"0,2 61-11001 0 0,1 21-587 0 0,2 24-446 0 0,-5 207 589 0 0,0-224-2075 0 0,1 0-1 0 0,1 1 1 0 0,1-1-1 0 0,0 0 1 0 0,6 17-1 0 0,-9-30-152 0 0,1 0 1 0 0,0 0-1 0 0,-1-1 0 0 0,1 1 0 0 0,-1 0 1 0 0,0 0-1 0 0,0 0 0 0 0,0 0 0 0 0,0-1 0 0 0,0 1 1 0 0,0 0-1 0 0,0 0 0 0 0,0 0 0 0 0,-1 0 1 0 0,1 0-1 0 0,-1-1 0 0 0,1 1 0 0 0,-1 0 1 0 0,0 0-1 0 0,0-1 0 0 0,0 1 0 0 0,0-1 1 0 0,-2 4-1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38.2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180 182 984 0 0,'2'-2'845'0'0,"1"0"0"0"0,0-1 0 0 0,-1 1-1 0 0,1 0 1 0 0,-1-1 0 0 0,0 0 0 0 0,0 1 0 0 0,0-1 0 0 0,3-6-1 0 0,17-19 6308 0 0,-20 26-6467 0 0,0-1 1 0 0,0 1-1 0 0,0-1 1 0 0,0 0-1 0 0,-1 0 1 0 0,1 1 0 0 0,-1-1-1 0 0,1 0 1 0 0,-1 0-1 0 0,1-4 1 0 0,6-13 1591 0 0,-8 18-2164 0 0,0 1 0 0 0,0-1-1 0 0,0 1 1 0 0,0-1 0 0 0,0 1-1 0 0,-1-1 1 0 0,1 1 0 0 0,-1-1-1 0 0,1 1 1 0 0,-1 0 0 0 0,1-1-1 0 0,-1 1 1 0 0,0 0 0 0 0,0-1-1 0 0,0 1 1 0 0,1 0 0 0 0,-1 0-1 0 0,0 0 1 0 0,-1 0 0 0 0,1 0-1 0 0,0 0 1 0 0,-2-1 0 0 0,-27-23 1294 0 0,25 23-1342 0 0,0 0-1 0 0,1 0 1 0 0,-1 1 0 0 0,0-1 0 0 0,0 1 0 0 0,0 0-1 0 0,0 0 1 0 0,0 1 0 0 0,0-1 0 0 0,0 1 0 0 0,0 0-1 0 0,0 1 1 0 0,0-1 0 0 0,0 1 0 0 0,0 0 0 0 0,0 0 0 0 0,0 1-1 0 0,0 0 1 0 0,0-1 0 0 0,1 1 0 0 0,-6 4 0 0 0,3-2-51 0 0,0 0 1 0 0,0 0-1 0 0,1 1 1 0 0,0 0 0 0 0,0 0-1 0 0,0 1 1 0 0,0 0 0 0 0,1 0-1 0 0,0 0 1 0 0,0 0 0 0 0,1 1-1 0 0,-7 12 1 0 0,8-11-62 0 0,1-1-1 0 0,-1 0 1 0 0,1 1 0 0 0,1 0-1 0 0,0 0 1 0 0,0-1 0 0 0,0 1-1 0 0,1 0 1 0 0,0 0 0 0 0,0 0 0 0 0,1 0-1 0 0,0-1 1 0 0,1 1 0 0 0,2 9-1 0 0,-2-12-74 0 0,0 1-1 0 0,0 0 1 0 0,1 0-1 0 0,-1-1 1 0 0,1 0-1 0 0,1 1 1 0 0,-1-1-1 0 0,1 0 1 0 0,0-1-1 0 0,0 1 1 0 0,0-1-1 0 0,1 0 1 0 0,0 0-1 0 0,0 0 1 0 0,0 0-1 0 0,0-1 1 0 0,0 0-1 0 0,1 0 1 0 0,6 3-1 0 0,-8-5 55 0 0,0 0-1 0 0,0 1 1 0 0,0-1-1 0 0,0-1 0 0 0,0 1 1 0 0,0 0-1 0 0,0-1 1 0 0,0 0-1 0 0,0 0 1 0 0,0 0-1 0 0,0-1 0 0 0,0 1 1 0 0,0-1-1 0 0,0 0 1 0 0,0 0-1 0 0,-1 0 0 0 0,1-1 1 0 0,0 1-1 0 0,-1-1 1 0 0,1 0-1 0 0,0 0 1 0 0,-1 0-1 0 0,0-1 0 0 0,0 1 1 0 0,5-6-1 0 0,-3 3 50 0 0,-1 0-1 0 0,0 0 0 0 0,-1 0 1 0 0,1-1-1 0 0,-1 0 0 0 0,0 1 1 0 0,0-1-1 0 0,-1 0 0 0 0,0-1 1 0 0,0 1-1 0 0,0 0 0 0 0,-1-1 1 0 0,0 1-1 0 0,0 0 0 0 0,0-10 1 0 0,-11-88 1516 0 0,5 88-873 0 0,5 16-606 0 0,-1 0 1 0 0,1 0-1 0 0,0 0 0 0 0,0 0 1 0 0,-1 0-1 0 0,1 0 0 0 0,0 0 1 0 0,-1 0-1 0 0,1 0 1 0 0,0 1-1 0 0,0-1 0 0 0,-1 0 1 0 0,1 0-1 0 0,0 0 0 0 0,0 1 1 0 0,0-1-1 0 0,-1 0 0 0 0,1 0 1 0 0,0 1-1 0 0,0-1 0 0 0,0 0 1 0 0,-1 0-1 0 0,1 1 1 0 0,0-1-1 0 0,0 0 0 0 0,0 0 1 0 0,0 1-1 0 0,0-1 0 0 0,0 0 1 0 0,0 1-1 0 0,0-1 0 0 0,0 0 1 0 0,0 1-1 0 0,0-1 0 0 0,0 0 1 0 0,0 1-1 0 0,0-1 1 0 0,0 0-1 0 0,0 0 0 0 0,0 1 1 0 0,0-1-1 0 0,0 0 0 0 0,0 1 1 0 0,1-1-1 0 0,-1 0 0 0 0,0 0 1 0 0,0 1-1 0 0,1 11 82 0 0,-1 0 0 0 0,2 0 0 0 0,0-1-1 0 0,0 1 1 0 0,1 0 0 0 0,0-1 0 0 0,1 0 0 0 0,0 0-1 0 0,1 0 1 0 0,0 0 0 0 0,1-1 0 0 0,0 0 0 0 0,9 11 0 0 0,-12-17-90 0 0,0-1 0 0 0,1 0 1 0 0,-1 0-1 0 0,1 0 0 0 0,-1-1 1 0 0,1 1-1 0 0,0-1 1 0 0,0 0-1 0 0,0 0 0 0 0,0 0 1 0 0,0-1-1 0 0,0 1 1 0 0,0-1-1 0 0,1 0 0 0 0,-1-1 1 0 0,8 2-1 0 0,-9-2-240 0 0,-1 0 0 0 0,1 0 0 0 0,0 0 0 0 0,-1-1 0 0 0,1 1 0 0 0,-1-1 0 0 0,1 1 0 0 0,-1-1 0 0 0,1 0 0 0 0,3-2 0 0 0,6-16-14908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38.7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50 948 0 0,'-32'-14'6700'0'0,"14"4"6258"0"0,25 6-8549 0 0,17 0-3766 0 0,101-1 1827 0 0,62-2-628 0 0,-113 7-4777 0 0,-33 0-3637 0 0,-72-5-12229 0 0,21 5 17171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2:39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81 64 0 0,'-15'-27'3815'0'0,"13"22"-2254"0"0,-1 1 0 0 0,1-1 0 0 0,0 0 0 0 0,1 0 0 0 0,-1-1 0 0 0,0-7 0 0 0,2 13-1371 0 0,0-1 1 0 0,0 1-1 0 0,0-1 0 0 0,0 1 1 0 0,-1 0-1 0 0,1-1 1 0 0,0 1-1 0 0,0-1 0 0 0,0 1 1 0 0,0-1-1 0 0,0 1 0 0 0,0 0 1 0 0,-1-1-1 0 0,1 1 1 0 0,0 0-1 0 0,0-1 0 0 0,-1 1 1 0 0,1 0-1 0 0,0-1 0 0 0,-1 1 1 0 0,1 0-1 0 0,0 0 0 0 0,-1-1 1 0 0,1 1-1 0 0,0 0 1 0 0,-1 0-1 0 0,1-1 0 0 0,0 1 1 0 0,-1 0-1 0 0,1 0 0 0 0,-1 0 1 0 0,1 0-1 0 0,0 0 1 0 0,-1 0-1 0 0,1 0 0 0 0,-1 0 1 0 0,1-1-1 0 0,0 2 0 0 0,-1-1 1 0 0,1 0-1 0 0,-1 0 0 0 0,0 0 1 0 0,1 0-135 0 0,-1 0 0 0 0,1 0 0 0 0,-1 1 0 0 0,1-1 0 0 0,0 0 0 0 0,-1 0 1 0 0,1 1-1 0 0,0-1 0 0 0,-1 0 0 0 0,1 0 0 0 0,0 1 0 0 0,-1-1 0 0 0,1 0 0 0 0,0 1 0 0 0,0-1 1 0 0,0 0-1 0 0,-1 1 0 0 0,1-1 0 0 0,0 1 0 0 0,0-1 0 0 0,0 0 0 0 0,0 1 0 0 0,-1-1 0 0 0,1 1 0 0 0,0-1 1 0 0,0 1-1 0 0,0-1 0 0 0,0 1 0 0 0,-9 96 2562 0 0,7-50-1999 0 0,1-28-492 0 0,1 1-1 0 0,0-1 0 0 0,1 1 1 0 0,1-1-1 0 0,6 22 1 0 0,-6 4-58 0 0,-3-24-1240 0 0,1-21 983 0 0,0 1-1 0 0,0-1 0 0 0,0 1 1 0 0,-1-1-1 0 0,1 1 1 0 0,0-1-1 0 0,0 1 0 0 0,-1-1 1 0 0,1 0-1 0 0,0 1 1 0 0,-1-1-1 0 0,1 0 0 0 0,0 1 1 0 0,-1-1-1 0 0,1 0 1 0 0,-1 1-1 0 0,1-1 0 0 0,-1 0 1 0 0,1 0-1 0 0,-1 1 1 0 0,1-1-1 0 0,0 0 1 0 0,-1 0-1 0 0,1 0 0 0 0,-1 0 1 0 0,1 0-1 0 0,-1 1 1 0 0,1-1-1 0 0,-1 0 0 0 0,0 0 1 0 0,0-1-154 0 0,1 1 0 0 0,-1 0 0 0 0,1 0 1 0 0,0-1-1 0 0,-1 1 0 0 0,-3-6-5127 0 0,4 5 5127 0 0,0 1 0 0 0,0-1 1 0 0,0 1-1 0 0,0-1 0 0 0,0 1 0 0 0,0-1 0 0 0,0 1 1 0 0,0 0-1 0 0,0-2 0 0 0,-11-15-8644 0 0,3 16 7279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04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0 208 0 0,'0'0'520'0'0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06.0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16 144 0 0,'-19'0'1176'0'0,"9"-5"60"0"0,1 5-96 0 0,-1-6-484 0 0,0 1-1612 0 0,1 5-1256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06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 97 836 0 0,'-8'-24'1060'0'0,"-4"-20"5774"0"0,3 15 2959 0 0,17 66-6056 0 0,-4-9-3204 0 0,0 0 1 0 0,-1 41-1 0 0,-3-37-169 0 0,8 45 0 0 0,-7-69-277 0 0,-1 1-1 0 0,1-1 1 0 0,-1 0-1 0 0,-1 1 1 0 0,0-1-1 0 0,-2 10 1 0 0,-2 28 773 0 0,5-45-838 0 0,0 0 0 0 0,0 0-1 0 0,0-1 1 0 0,0 1-1 0 0,0 0 1 0 0,0 0-1 0 0,0 0 1 0 0,-1 0 0 0 0,1-1-1 0 0,0 1 1 0 0,0 0-1 0 0,-1 0 1 0 0,1 0-1 0 0,-1-1 1 0 0,1 1-1 0 0,0 0 1 0 0,-1-1 0 0 0,1 1-1 0 0,-1 0 1 0 0,0-1-1 0 0,1 1 1 0 0,-1-1-1 0 0,1 1 1 0 0,-1-1 0 0 0,0 1-1 0 0,0-1 1 0 0,1 1-1 0 0,-1-1 1 0 0,0 1-1 0 0,0-1 1 0 0,1 0 0 0 0,-1 0-1 0 0,0 1 1 0 0,0-1-1 0 0,0 0 1 0 0,0 0-1 0 0,1 0 1 0 0,-1 0 0 0 0,0 0-1 0 0,0 0 1 0 0,0 0-1 0 0,0 0 1 0 0,1 0-1 0 0,-1-1 1 0 0,-1 1 0 0 0,0-1-5 0 0,0 1 0 0 0,0-1 0 0 0,0 0 1 0 0,0 0-1 0 0,0 0 0 0 0,0 0 0 0 0,0 0 1 0 0,1 0-1 0 0,-1 0 0 0 0,0 0 0 0 0,1-1 1 0 0,-1 1-1 0 0,1-1 0 0 0,-1 1 1 0 0,1-1-1 0 0,0 1 0 0 0,0-1 0 0 0,0 0 1 0 0,-2-2-1 0 0,2-1-13 0 0,0 0-1 0 0,0 0 1 0 0,1 0 0 0 0,-1 0-1 0 0,1 0 1 0 0,1 0 0 0 0,-1-1-1 0 0,0 1 1 0 0,1 0 0 0 0,0 0 0 0 0,0 1-1 0 0,1-1 1 0 0,-1 0 0 0 0,1 0-1 0 0,0 0 1 0 0,1 1 0 0 0,2-5-1 0 0,8-13-12 0 0,1 1-1 0 0,21-24 0 0 0,-23 30 8 0 0,2 0-12 0 0,1 0 0 0 0,0 1 0 0 0,1 0 0 0 0,1 1 0 0 0,30-17 0 0 0,-45 28 13 0 0,0 1 1 0 0,0 0 0 0 0,0-1 0 0 0,0 1 0 0 0,0 0 0 0 0,0 0 0 0 0,1 0 0 0 0,-1 1 0 0 0,0-1 0 0 0,1 1 0 0 0,-1-1 0 0 0,0 1 0 0 0,1 0 0 0 0,-1 0 0 0 0,1 0 0 0 0,-1 0 0 0 0,0 0 0 0 0,1 0 0 0 0,-1 1 0 0 0,0-1 0 0 0,1 1 0 0 0,-1-1 0 0 0,0 1 0 0 0,1 0 0 0 0,-1 0 0 0 0,0 0 0 0 0,0 1 0 0 0,0-1 0 0 0,0 0 0 0 0,0 1 0 0 0,0-1 0 0 0,-1 1 0 0 0,1 0 0 0 0,0-1 0 0 0,-1 1 0 0 0,1 0 0 0 0,-1 0 0 0 0,0 0 0 0 0,1 0 0 0 0,-1 0 0 0 0,0 0 0 0 0,1 3 0 0 0,4 11 127 0 0,-1 0-1 0 0,0 1 1 0 0,-1-1-1 0 0,4 33 1 0 0,-4-22 69 0 0,-1-17-136 0 0,-1-1 0 0 0,2 1 0 0 0,-1-1 0 0 0,1 0-1 0 0,1 0 1 0 0,0-1 0 0 0,0 1 0 0 0,0-1 0 0 0,1 0-1 0 0,9 10 1 0 0,-10-13-153 0 0,-1-1 0 0 0,1 1 0 0 0,0-1 0 0 0,0 0 0 0 0,0 0 0 0 0,1-1 0 0 0,-1 1 0 0 0,1-1 0 0 0,0 0 0 0 0,0-1 0 0 0,0 0 0 0 0,0 0 0 0 0,0 0 0 0 0,0 0 0 0 0,1-1 0 0 0,8 1 0 0 0,-11-2-765 0 0,0 0 0 0 0,0-1 0 0 0,0 1 0 0 0,0-1 0 0 0,-1 0 0 0 0,1 0 0 0 0,0 0 0 0 0,0-1 0 0 0,-1 1 0 0 0,1-1 0 0 0,-1 0 0 0 0,0 0 0 0 0,1 0 0 0 0,-1 0 0 0 0,0-1 0 0 0,0 1 0 0 0,0-1 0 0 0,-1 0 0 0 0,1 0 0 0 0,-1 0 0 0 0,1 0 0 0 0,-1 0 0 0 0,0 0 0 0 0,0-1 0 0 0,0 1 0 0 0,-1-1 0 0 0,1 1 0 0 0,0-5 0 0 0,0-8-1000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07.2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20 153 652 0 0,'-10'-97'10134'0'0,"1"41"2008"0"0,10 68-9885 0 0,3 3-1717 0 0,0 1 0 0 0,-2-1-1 0 0,1 0 1 0 0,-1 18 0 0 0,-1-15-202 0 0,1 1-1 0 0,8 34 1 0 0,10 36 185 0 0,-14-57-699 0 0,14 42 0 0 0,-18-55 576 0 0,-11-8-3738 0 0,-6-9-4308 0 0,14-2 7125 0 0,0 0 1 0 0,1 0 0 0 0,-1-1 0 0 0,0 1-1 0 0,1 0 1 0 0,-1 0 0 0 0,0-1 0 0 0,1 1-1 0 0,-1 0 1 0 0,1-1 0 0 0,-8-11-9365 0 0,8 7 7777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07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175 169 624 0 0,'12'-7'2443'0'0,"-1"1"0"0"0,0-2 0 0 0,13-10 0 0 0,-21 15-1705 0 0,-1 1 1 0 0,1-1-1 0 0,-1 1 0 0 0,0-1 0 0 0,0 0 1 0 0,0 0-1 0 0,0 0 0 0 0,0 0 0 0 0,-1 0 1 0 0,1 0-1 0 0,-1-1 0 0 0,0 1 1 0 0,0 0-1 0 0,0-1 0 0 0,0 1 0 0 0,-1-1 1 0 0,1-4-1 0 0,-1 5-579 0 0,0 1 0 0 0,0-1 0 0 0,0 1 0 0 0,-1-1 0 0 0,1 1 1 0 0,-1-1-1 0 0,1 1 0 0 0,-1-1 0 0 0,0 1 0 0 0,0 0 0 0 0,0-1 0 0 0,0 1 0 0 0,-1 0 0 0 0,1 0 1 0 0,0 0-1 0 0,-1 0 0 0 0,0 0 0 0 0,1 0 0 0 0,-4-3 0 0 0,1 3-68 0 0,-1-1 0 0 0,1 1 1 0 0,0-1-1 0 0,-1 1 0 0 0,0 1 0 0 0,1-1 0 0 0,-1 1 0 0 0,0-1 1 0 0,0 1-1 0 0,-5 0 0 0 0,3 1-50 0 0,0 0 0 0 0,0 0 0 0 0,0 1 0 0 0,0 0 0 0 0,0 0 0 0 0,0 0 0 0 0,0 1 0 0 0,1 0 0 0 0,-1 1 0 0 0,0 0 0 0 0,1 0 0 0 0,0 0 1 0 0,0 0-1 0 0,0 1 0 0 0,0 0 0 0 0,1 1 0 0 0,-1-1 0 0 0,1 1 0 0 0,0 0 0 0 0,-6 7 0 0 0,6-6-26 0 0,1-1 0 0 0,-1 1 1 0 0,1 0-1 0 0,0 0 0 0 0,1 0 1 0 0,-1 1-1 0 0,1-1 0 0 0,0 1 0 0 0,1 0 1 0 0,0 0-1 0 0,0 0 0 0 0,0 0 0 0 0,1 0 1 0 0,0 0-1 0 0,0 0 0 0 0,1 1 0 0 0,0-1 1 0 0,0 0-1 0 0,2 10 0 0 0,0-11-62 0 0,0 0 0 0 0,1 1 0 0 0,0-1 0 0 0,0 0 1 0 0,0 0-1 0 0,1-1 0 0 0,0 1 0 0 0,0-1 0 0 0,0 0 0 0 0,1 0 0 0 0,0 0 0 0 0,0-1 0 0 0,0 1 0 0 0,0-1 0 0 0,1 0 0 0 0,0-1 0 0 0,0 1 0 0 0,0-1 0 0 0,0-1 0 0 0,0 1 0 0 0,13 3 0 0 0,-14-5-36 0 0,0 1-1 0 0,0-1 0 0 0,0-1 0 0 0,0 1 1 0 0,0-1-1 0 0,0 1 0 0 0,1-1 1 0 0,-1-1-1 0 0,0 1 0 0 0,0-1 1 0 0,0 0-1 0 0,0 0 0 0 0,0-1 0 0 0,0 1 1 0 0,0-1-1 0 0,-1 0 0 0 0,1 0 1 0 0,0-1-1 0 0,-1 1 0 0 0,0-1 1 0 0,1 0-1 0 0,-1 0 0 0 0,0-1 0 0 0,-1 1 1 0 0,1-1-1 0 0,-1 0 0 0 0,1 0 1 0 0,4-7-1 0 0,-2-1 53 0 0,1 0-1 0 0,-2-1 1 0 0,0 0 0 0 0,0 0 0 0 0,-1 0-1 0 0,3-18 1 0 0,-6 26 109 0 0,0 0-1 0 0,0-1 1 0 0,-1 1-1 0 0,0-1 1 0 0,0 1-1 0 0,0 0 1 0 0,0-1 0 0 0,-1 1-1 0 0,0 0 1 0 0,0-1-1 0 0,-1 1 1 0 0,1 0-1 0 0,-1 0 1 0 0,0 0 0 0 0,-1 0-1 0 0,1 0 1 0 0,-1 1-1 0 0,-4-6 1 0 0,7 10-59 0 0,0-1-1 0 0,-1 1 1 0 0,1 0 0 0 0,0 0-1 0 0,-1 0 1 0 0,1 0 0 0 0,0-1 0 0 0,-1 1-1 0 0,1 0 1 0 0,-1 0 0 0 0,1 0 0 0 0,0 0-1 0 0,-1 0 1 0 0,1 0 0 0 0,0 0 0 0 0,-1 0-1 0 0,1 0 1 0 0,-1 0 0 0 0,1 0 0 0 0,0 0-1 0 0,-1 0 1 0 0,1 1 0 0 0,0-1-1 0 0,-1 0 1 0 0,1 0 0 0 0,0 0 0 0 0,-1 0-1 0 0,1 1 1 0 0,0-1 0 0 0,-1 0 0 0 0,1 0-1 0 0,0 1 1 0 0,0-1 0 0 0,-1 0 0 0 0,1 1-1 0 0,0-1 1 0 0,0 0 0 0 0,0 0 0 0 0,-1 1-1 0 0,1-1 1 0 0,0 1 0 0 0,0-1 0 0 0,0 0-1 0 0,0 1 1 0 0,0-1 0 0 0,0 0-1 0 0,-1 1 1 0 0,1-1 0 0 0,0 0 0 0 0,0 1-1 0 0,0-1 1 0 0,0 1 0 0 0,0-1 0 0 0,1 0-1 0 0,-1 1 1 0 0,0 0 0 0 0,-4 25 780 0 0,4-14-660 0 0,2 1-1 0 0,0-1 1 0 0,0 0 0 0 0,2 0-1 0 0,-1 0 1 0 0,1 0-1 0 0,1 0 1 0 0,0-1-1 0 0,1 0 1 0 0,0 0-1 0 0,0 0 1 0 0,1-1-1 0 0,1 0 1 0 0,0 0 0 0 0,0-1-1 0 0,1 0 1 0 0,0-1-1 0 0,0 1 1 0 0,1-2-1 0 0,12 8 1 0 0,-19-13-230 0 0,0-1 1 0 0,1 0 0 0 0,-1 0-1 0 0,1-1 1 0 0,-1 1-1 0 0,1-1 1 0 0,-1 1-1 0 0,1-1 1 0 0,-1 0-1 0 0,1-1 1 0 0,5 0 0 0 0,12-6-4514 0 0,-20 7 4067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23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53 644 0 0,'5'-20'4422'0'0,"0"-4"5273"0"0,-5 24-9549 0 0,0 0 0 0 0,0 0 1 0 0,0-1-1 0 0,-1 1 1 0 0,1 0-1 0 0,0 0 0 0 0,0-1 1 0 0,0 1-1 0 0,0 0 0 0 0,0 0 1 0 0,0-1-1 0 0,0 1 1 0 0,0 0-1 0 0,0-1 0 0 0,0 1 1 0 0,0 0-1 0 0,0 0 0 0 0,1-1 1 0 0,-1 1-1 0 0,0 0 1 0 0,0 0-1 0 0,0-1 0 0 0,0 1 1 0 0,0 0-1 0 0,0 0 0 0 0,1 0 1 0 0,-1-1-1 0 0,0 1 1 0 0,0 0-1 0 0,0 0 0 0 0,1 0 1 0 0,-1-1-1 0 0,0 1 0 0 0,0 0 1 0 0,0 0-1 0 0,1 0 1 0 0,-1 0-1 0 0,0 0 0 0 0,0 0 1 0 0,1 0-1 0 0,-1-1 0 0 0,0 1 1 0 0,1 0-1 0 0,-1 0 1 0 0,0 0-1 0 0,0 0 0 0 0,1 0 1 0 0,-1 0-1 0 0,0 0 0 0 0,0 0 1 0 0,1 0-1 0 0,-1 1 1 0 0,0-1-1 0 0,0 0 0 0 0,1 0 1 0 0,-1 0-1 0 0,0 0 0 0 0,0 0 1 0 0,1 0-1 0 0,-1 0 1 0 0,0 1-1 0 0,1-1 0 0 0,-1 1-28 0 0,1-1-1 0 0,0 1 1 0 0,0 0-1 0 0,-1 0 0 0 0,1-1 1 0 0,0 1-1 0 0,-1 0 1 0 0,1 0-1 0 0,-1 0 0 0 0,1 0 1 0 0,-1 0-1 0 0,1 0 1 0 0,-1 0-1 0 0,0 0 0 0 0,1 0 1 0 0,-1 0-1 0 0,0 0 1 0 0,0 1-1 0 0,5 46 228 0 0,-3-39-430 0 0,0 0 1 0 0,-1 1 0 0 0,-1-1 0 0 0,-1 19 0 0 0,1-25-328 0 0,-1 0 1 0 0,1 0 0 0 0,-1 0-1 0 0,0 0 1 0 0,0 0 0 0 0,-1 0-1 0 0,1-1 1 0 0,-1 1 0 0 0,1 0-1 0 0,-1-1 1 0 0,-3 5 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49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97 119 852 0 0,'13'-33'4696'0'0,"-6"-21"7096"0"0,-7 52-11507 0 0,-1 1 0 0 0,1 0 0 0 0,0-1 0 0 0,0 1 0 0 0,0 0 0 0 0,0 0 0 0 0,1-1 0 0 0,-1 1 0 0 0,0 0 0 0 0,0-1 0 0 0,1 1 0 0 0,-1 0 0 0 0,1 0 0 0 0,-1 0 0 0 0,1-1 0 0 0,0 1 0 0 0,-1 0 0 0 0,1 0 0 0 0,0 0 0 0 0,0 0 0 0 0,0 0 0 0 0,0 0 0 0 0,1-1 0 0 0,-1 2-136 0 0,1-1 1 0 0,-1 1 0 0 0,0 0-1 0 0,1 0 1 0 0,-1 0-1 0 0,0 0 1 0 0,1 0-1 0 0,-1 0 1 0 0,0 0-1 0 0,1 0 1 0 0,-1 0-1 0 0,0 1 1 0 0,0-1-1 0 0,1 0 1 0 0,-1 1-1 0 0,0-1 1 0 0,0 1 0 0 0,2 1-1 0 0,3 1-8 0 0,-1 0-1 0 0,0 1 0 0 0,0 0 1 0 0,0 0-1 0 0,-1 0 1 0 0,0 0-1 0 0,1 1 1 0 0,4 7-1 0 0,3 9 46 0 0,-1 1-1 0 0,-1 1 0 0 0,-1-1 0 0 0,-1 2 1 0 0,-1-1-1 0 0,4 27 0 0 0,-8-33-164 0 0,0 1-1 0 0,-2-1 1 0 0,0 1-1 0 0,-1 0 1 0 0,-1 0-1 0 0,0-1 0 0 0,-2 1 1 0 0,0-1-1 0 0,-5 18 1 0 0,5-26-17 0 0,-1-1 0 0 0,1 1-1 0 0,-1-1 1 0 0,-1 0 0 0 0,1-1 0 0 0,-1 1 0 0 0,-1-1 0 0 0,0 0 0 0 0,0 0 0 0 0,0-1 0 0 0,0 1 0 0 0,-11 6 0 0 0,-46 26-1239 0 0,17-17-3632 0 0,14-7-1833 0 0,0 2-3390 0 0,27-12 6730 0 0,-3 1 778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08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56 135 548 0 0,'-1'2'736'0'0,"-1"0"0"0"0,1-1 0 0 0,-1 1-1 0 0,1 0 1 0 0,-1-1 0 0 0,0 0 0 0 0,1 1 0 0 0,-1-1 0 0 0,0 0 0 0 0,0 0-1 0 0,0 0 1 0 0,0 0 0 0 0,0 0 0 0 0,0 0 0 0 0,0-1 0 0 0,-4 2 0 0 0,5-2-389 0 0,1-1-1 0 0,-1 1 1 0 0,0 0 0 0 0,0 0 0 0 0,0-1 0 0 0,0 1 0 0 0,0 0 0 0 0,0-1 0 0 0,1 1 0 0 0,-1-1 0 0 0,0 1 0 0 0,0-1 0 0 0,1 1 0 0 0,-1-1 0 0 0,0 1 0 0 0,1-1 0 0 0,-1 0 0 0 0,1 0 0 0 0,-1 1 0 0 0,0-1 0 0 0,1 0 0 0 0,0 0 0 0 0,-1 1 0 0 0,1-1 0 0 0,-1 0 0 0 0,1-1 0 0 0,-4-33 5107 0 0,4 31-5389 0 0,1 0 0 0 0,0 0 0 0 0,0 1 1 0 0,0-1-1 0 0,0 0 0 0 0,0 1 0 0 0,4-7 0 0 0,-2 5-17 0 0,0 0 0 0 0,0 0 0 0 0,1 1 0 0 0,0-1 0 0 0,0 1 0 0 0,0 0 0 0 0,0 0 0 0 0,1 0 0 0 0,-1 0 0 0 0,1 1 0 0 0,0 0 0 0 0,0 0-1 0 0,0 0 1 0 0,1 1 0 0 0,-1 0 0 0 0,1 0 0 0 0,-1 0 0 0 0,1 0 0 0 0,0 1 0 0 0,-1 0 0 0 0,1 0 0 0 0,0 1 0 0 0,11 0 0 0 0,-11 0-77 0 0,1 1 1 0 0,-1 1-1 0 0,0-1 1 0 0,1 1-1 0 0,-1 0 1 0 0,0 0 0 0 0,0 1-1 0 0,0-1 1 0 0,-1 2-1 0 0,1-1 1 0 0,-1 0-1 0 0,1 1 1 0 0,7 8-1 0 0,0 0-152 0 0,-10-10 125 0 0,0 1-1 0 0,0-1 1 0 0,0 1 0 0 0,-1 0 0 0 0,1 0-1 0 0,-1 0 1 0 0,0 0 0 0 0,0 1 0 0 0,0-1-1 0 0,2 6 1 0 0,2 2-75 0 0,-5-8 110 0 0,1-1 0 0 0,-1 1-1 0 0,0-1 1 0 0,0 1 0 0 0,0-1-1 0 0,0 1 1 0 0,-1-1 0 0 0,1 1-1 0 0,0 5 1 0 0,-2-7 26 0 0,1 0-1 0 0,0 0 1 0 0,-1 1 0 0 0,1-1 0 0 0,-1 0-1 0 0,0 0 1 0 0,1 0 0 0 0,-1 0-1 0 0,0 0 1 0 0,0 0 0 0 0,1 0-1 0 0,-1 0 1 0 0,0 0 0 0 0,0 0 0 0 0,0-1-1 0 0,0 1 1 0 0,0 0 0 0 0,0-1-1 0 0,-1 1 1 0 0,1 0 0 0 0,0-1-1 0 0,0 1 1 0 0,0-1 0 0 0,-1 0-1 0 0,1 1 1 0 0,0-1 0 0 0,-2 0 0 0 0,-9 4 187 0 0,1 0 0 0 0,-1 1 1 0 0,1 0-1 0 0,0 1 0 0 0,0 0 0 0 0,1 1 1 0 0,0 0-1 0 0,0 0 0 0 0,-9 10 1 0 0,15-14-114 0 0,1 1 0 0 0,-1-1 0 0 0,1 1 0 0 0,0 0 0 0 0,0 0 0 0 0,0 0 0 0 0,0 1 0 0 0,1-1 0 0 0,0 1 1 0 0,0-1-1 0 0,0 1 0 0 0,0 0 0 0 0,1-1 0 0 0,-1 1 0 0 0,2 0 0 0 0,-1 0 0 0 0,0 0 0 0 0,1 0 0 0 0,0 0 0 0 0,0 0 1 0 0,0 0-1 0 0,1 0 0 0 0,-1 0 0 0 0,4 9 0 0 0,-2-10-62 0 0,-1-1-1 0 0,2 0 1 0 0,-1 0 0 0 0,0 0 0 0 0,0 0-1 0 0,1 0 1 0 0,0 0 0 0 0,0-1 0 0 0,-1 1-1 0 0,1-1 1 0 0,1 0 0 0 0,-1 0 0 0 0,0 0-1 0 0,0 0 1 0 0,1-1 0 0 0,-1 1 0 0 0,1-1-1 0 0,0 0 1 0 0,-1 0 0 0 0,1 0 0 0 0,0 0-1 0 0,-1-1 1 0 0,1 1 0 0 0,7-1 0 0 0,-3 0-547 0 0,-1 0 0 0 0,1-1 0 0 0,0 1 1 0 0,0-1-1 0 0,8-3 0 0 0,-11 3-772 0 0,0-1-1 0 0,-1 1 0 0 0,1-1 1 0 0,-1 0-1 0 0,1-1 1 0 0,-1 1-1 0 0,8-6 0 0 0,15-23-14195 0 0,-25 25 13064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08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93 1248 0 0,'1'-2'407'0'0,"-1"1"0"0"0,1 0 1 0 0,0 0-1 0 0,-1 0 0 0 0,1-1 0 0 0,-1 1 0 0 0,1 0 0 0 0,-1-1 1 0 0,0 1-1 0 0,1 0 0 0 0,-1-1 0 0 0,0 1 0 0 0,0-1 0 0 0,0 1 0 0 0,0 0 1 0 0,0-1-1 0 0,0 1 0 0 0,-1-1 0 0 0,1 1 0 0 0,0 0 0 0 0,-1-1 1 0 0,0-1-1 0 0,-2-18 6274 0 0,3 20-6393 0 0,0 0 0 0 0,-1 0 0 0 0,1-1 0 0 0,0 1 0 0 0,0 0 0 0 0,-1 0-1 0 0,1 0 1 0 0,-1 0 0 0 0,1 0 0 0 0,-1-1 0 0 0,1 1 0 0 0,-1 0 0 0 0,0 0 0 0 0,0 0 0 0 0,1 1-1 0 0,-1-1 1 0 0,0 0 0 0 0,0 0 0 0 0,0 0 0 0 0,0 1 0 0 0,-1-2 0 0 0,-31-10 2168 0 0,27 11-2305 0 0,0 0 0 0 0,0 0 0 0 0,0 1-1 0 0,0 0 1 0 0,0 0 0 0 0,1 0 0 0 0,-1 1 0 0 0,0 0 0 0 0,-10 3 0 0 0,6 0-101 0 0,0 1 1 0 0,0 1 0 0 0,1 0 0 0 0,-1 0 0 0 0,2 1 0 0 0,-1 1 0 0 0,1-1 0 0 0,0 1 0 0 0,0 0 0 0 0,1 1 0 0 0,0 0 0 0 0,1 0 0 0 0,0 0-1 0 0,0 1 1 0 0,1 0 0 0 0,0 0 0 0 0,1 0 0 0 0,0 1 0 0 0,1 0 0 0 0,0-1 0 0 0,1 1 0 0 0,0 0 0 0 0,0 1 0 0 0,1-1 0 0 0,1 0 0 0 0,0 0-1 0 0,0 0 1 0 0,1 0 0 0 0,1 0 0 0 0,0 0 0 0 0,0 0 0 0 0,1 0 0 0 0,0 0 0 0 0,1-1 0 0 0,1 1 0 0 0,-1-1 0 0 0,1 0 0 0 0,1 0 0 0 0,0-1 0 0 0,0 0-1 0 0,11 11 1 0 0,-11-13-43 0 0,0 0 0 0 0,1 0 0 0 0,-1-1 0 0 0,2 0 1 0 0,-1-1-1 0 0,1 0 0 0 0,-1 0 0 0 0,1 0 0 0 0,1-1 0 0 0,-1 0 0 0 0,1 0 0 0 0,-1-1 0 0 0,1-1 0 0 0,0 1 0 0 0,0-1 0 0 0,0-1 0 0 0,0 0 0 0 0,0 0 0 0 0,1 0 0 0 0,-1-2 0 0 0,0 1 0 0 0,0-1 0 0 0,0 0 0 0 0,18-5 0 0 0,-18 4 30 0 0,0-1 1 0 0,0 0-1 0 0,0 0 1 0 0,0-1-1 0 0,0 0 0 0 0,-1 0 1 0 0,0-1-1 0 0,0 0 1 0 0,0-1-1 0 0,0 0 0 0 0,-1 0 1 0 0,12-13-1 0 0,-15 14-8 0 0,-1 0 0 0 0,1-1 0 0 0,-1 1 1 0 0,0-1-1 0 0,-1 1 0 0 0,0-1 0 0 0,1 0 0 0 0,-2 0 0 0 0,1 0 0 0 0,-1 0 0 0 0,0 0 0 0 0,0 0 1 0 0,0 0-1 0 0,-1 0 0 0 0,0-1 0 0 0,0 1 0 0 0,-1 0 0 0 0,0 0 0 0 0,0 0 0 0 0,0 0 0 0 0,-3-7 1 0 0,-3-6-181 0 0,-1 0 0 0 0,-1 0 0 0 0,-1 1 1 0 0,0 0-1 0 0,-2 1 0 0 0,0 0 1 0 0,-1 0-1 0 0,0 2 0 0 0,-1-1 1 0 0,-1 2-1 0 0,-25-19 0 0 0,26 19-2925 0 0,-1 1-3879 0 0,35 22-9680 0 0,-2-2 14460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20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81 8 0 0,'-10'-41'7707'0'0,"1"1"5310"0"0,27 68-9033 0 0,-8 21-3754 0 0,-1 0-1 0 0,-3 1 0 0 0,-1 0 1 0 0,-5 84-1 0 0,0-94-150 0 0,0-37-36 0 0,0-1 1 0 0,0 0 0 0 0,0 0 0 0 0,0 0-1 0 0,0 0 1 0 0,0 0 0 0 0,-1 1-1 0 0,1-1 1 0 0,-1 0 0 0 0,0 0 0 0 0,0 0-1 0 0,0 0 1 0 0,0 0 0 0 0,0-1-1 0 0,0 1 1 0 0,0 0 0 0 0,-3 2 0 0 0,4-3-18 0 0,0-1-1 0 0,-1 0 1 0 0,1 0 0 0 0,0 0 0 0 0,-1 0 0 0 0,1 1 0 0 0,-1-1 0 0 0,1 0 0 0 0,0 0 0 0 0,-1 0 0 0 0,1 0 0 0 0,-1 0 0 0 0,1 0 0 0 0,0 0-1 0 0,-1 0 1 0 0,1 0 0 0 0,-1 0 0 0 0,1 0 0 0 0,0 0 0 0 0,-1-1 0 0 0,1 1 0 0 0,-1 0 0 0 0,1 0 0 0 0,0 0 0 0 0,-1 0 0 0 0,1-1 0 0 0,0 1-1 0 0,-1 0 1 0 0,0-1 0 0 0,-11-20 407 0 0,11 16-391 0 0,0-1 0 0 0,1 1-1 0 0,-1 0 1 0 0,1 0 0 0 0,0-1-1 0 0,1 1 1 0 0,-1 0 0 0 0,1 0-1 0 0,0-1 1 0 0,3-7-1 0 0,21-51 54 0 0,-2 17-77 0 0,-17 31 13 0 0,1 0 1 0 0,1 1-1 0 0,0 1 0 0 0,1-1 1 0 0,0 1-1 0 0,2 1 0 0 0,13-15 1 0 0,-24 27-22 0 0,1 0 1 0 0,0 1 0 0 0,-1-1-1 0 0,1 0 1 0 0,0 1 0 0 0,0-1-1 0 0,-1 0 1 0 0,1 1-1 0 0,0-1 1 0 0,0 1 0 0 0,0 0-1 0 0,0-1 1 0 0,-1 1 0 0 0,1 0-1 0 0,0-1 1 0 0,0 1 0 0 0,0 0-1 0 0,0 0 1 0 0,0 0 0 0 0,0 0-1 0 0,0 0 1 0 0,0 0 0 0 0,0 0-1 0 0,0 0 1 0 0,0 0 0 0 0,0 0-1 0 0,0 1 1 0 0,0-1 0 0 0,0 0-1 0 0,-1 0 1 0 0,3 2-1 0 0,-2-1 12 0 0,1 1-1 0 0,-1 0 1 0 0,1 0-1 0 0,-1 0 0 0 0,0 0 1 0 0,0 0-1 0 0,0 1 1 0 0,0-1-1 0 0,0 0 0 0 0,0 0 1 0 0,-1 1-1 0 0,1 3 1 0 0,2 14 97 0 0,-1 0 1 0 0,-2 29 0 0 0,0-40-84 0 0,0 16 122 0 0,1 0 1 0 0,6 34-1 0 0,-6-54-163 0 0,-1 1-1 0 0,2-1 1 0 0,-1 0 0 0 0,1 0-1 0 0,-1 0 1 0 0,1 0 0 0 0,1 0-1 0 0,-1 0 1 0 0,1 0-1 0 0,0-1 1 0 0,0 1 0 0 0,0-1-1 0 0,1 0 1 0 0,-1 0 0 0 0,1 0-1 0 0,0 0 1 0 0,7 4-1 0 0,8-5-2392 0 0,-17-3 1661 0 0,-1 0 0 0 0,0-1 0 0 0,1 1 0 0 0,-1-1 0 0 0,0 0 0 0 0,1 0 0 0 0,-1 1 0 0 0,0-1 0 0 0,0 0 0 0 0,1 0 0 0 0,-1 0 0 0 0,0 0 0 0 0,0 0 0 0 0,0 0 0 0 0,0-1 0 0 0,-1 1 0 0 0,2-1 0 0 0,3-19-8018 0 0,-3 11 6044 0 0,6-1 596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20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10 165 408 0 0,'0'-82'8075'0'0,"0"2"6441"0"0,-1 77-12596 0 0,-2 12-826 0 0,-2 17-260 0 0,24 163 260 0 0,-9-96-1040 0 0,-5-68-154 0 0,-4-23 25 0 0,-1-1 1 0 0,1 1 0 0 0,-1-1 0 0 0,1 1 0 0 0,-1-1 0 0 0,1 1 0 0 0,-1-1-1 0 0,0 1 1 0 0,0-1 0 0 0,0 1 0 0 0,0 0 0 0 0,0-1 0 0 0,0 1 0 0 0,0-1-1 0 0,-1 1 1 0 0,1-1 0 0 0,0 1 0 0 0,-1 0 0 0 0,1-1 0 0 0,-1 0 0 0 0,0 1-1 0 0,1-1 1 0 0,-1 1 0 0 0,-2 1 0 0 0,-5 9-2117 0 0,-3-1-3668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20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164 215 160 0 0,'1'-3'611'0'0,"0"0"-1"0"0,0 0 1 0 0,0-1-1 0 0,0 1 1 0 0,1 0-1 0 0,-1 0 1 0 0,1 0-1 0 0,0 1 1 0 0,0-1-1 0 0,0 0 1 0 0,0 1-1 0 0,0-1 1 0 0,4-2 0 0 0,15-22 5953 0 0,-20 25-6093 0 0,5-10 1235 0 0,-1 0 0 0 0,0 0 1 0 0,-1-1-1 0 0,-1 1 0 0 0,3-18 0 0 0,-6 28-1630 0 0,0 0 0 0 0,0 0 0 0 0,0 0 0 0 0,-1-1 0 0 0,1 1 0 0 0,-1 0 0 0 0,1 0 0 0 0,-1 0 0 0 0,0 0 0 0 0,0 0 0 0 0,0 0 0 0 0,0 0 0 0 0,0 0-1 0 0,-1 0 1 0 0,1 1 0 0 0,-1-1 0 0 0,1 0 0 0 0,-1 1 0 0 0,1-1 0 0 0,-1 1 0 0 0,0 0 0 0 0,0-1 0 0 0,1 1 0 0 0,-1 0 0 0 0,0 0 0 0 0,0 0 0 0 0,0 0 0 0 0,-4 0 0 0 0,1 0-70 0 0,0 0 1 0 0,1 1 0 0 0,-1-1 0 0 0,0 1 0 0 0,0 0 0 0 0,1 1 0 0 0,-1-1-1 0 0,0 1 1 0 0,1 0 0 0 0,-1 0 0 0 0,0 1 0 0 0,1-1 0 0 0,0 1 0 0 0,-1 0-1 0 0,1 0 1 0 0,0 0 0 0 0,0 1 0 0 0,-7 5 0 0 0,-1 1 1 0 0,1 1 1 0 0,0 0-1 0 0,0 1 0 0 0,-14 20 1 0 0,20-25-52 0 0,1 1 0 0 0,-1 0 0 0 0,1 0 1 0 0,1 1-1 0 0,-1-1 0 0 0,1 1 0 0 0,0 0 0 0 0,1 0 1 0 0,0 0-1 0 0,0 0 0 0 0,1 0 0 0 0,0 0 1 0 0,1 0-1 0 0,-1 0 0 0 0,1 1 0 0 0,1-1 0 0 0,0 0 1 0 0,0 0-1 0 0,0 0 0 0 0,1 0 0 0 0,1 0 1 0 0,-1 0-1 0 0,1 0 0 0 0,0-1 0 0 0,9 14 0 0 0,-9-17-65 0 0,1 0 0 0 0,0 0 0 0 0,0 0 0 0 0,0-1-1 0 0,0 1 1 0 0,1-1 0 0 0,-1-1 0 0 0,1 1 0 0 0,0 0-1 0 0,0-1 1 0 0,0 0 0 0 0,0 0 0 0 0,0-1-1 0 0,0 1 1 0 0,1-1 0 0 0,-1 0 0 0 0,0-1 0 0 0,1 1-1 0 0,6-1 1 0 0,-6 0 66 0 0,0 0 0 0 0,0 0 0 0 0,0-1 0 0 0,0 0 0 0 0,0 0 0 0 0,0-1 0 0 0,0 1 0 0 0,0-1 0 0 0,-1 0-1 0 0,1-1 1 0 0,-1 1 0 0 0,1-1 0 0 0,-1 0 0 0 0,0-1 0 0 0,0 1 0 0 0,7-8 0 0 0,-10 9 38 0 0,5-5 35 0 0,0-1 0 0 0,0 1 1 0 0,-1-1-1 0 0,0 0 0 0 0,-1 0 1 0 0,0 0-1 0 0,0-1 1 0 0,-1 0-1 0 0,0 0 0 0 0,-1 0 1 0 0,4-13-1 0 0,-2-8 407 0 0,6-22 950 0 0,-7 39-705 0 0,-7 14 32 0 0,2 1-622 0 0,0 0 0 0 0,0 0 1 0 0,0 0-1 0 0,0 0 0 0 0,0 0 0 0 0,0 0 1 0 0,1 0-1 0 0,-1 1 0 0 0,1-1 0 0 0,-1 0 1 0 0,1 4-1 0 0,0 4 103 0 0,0-1 0 0 0,1 0 0 0 0,0 1 0 0 0,1-1 0 0 0,0 0 0 0 0,0 0 0 0 0,1 0 0 0 0,0 0 0 0 0,1 0 0 0 0,0 0 0 0 0,8 13 0 0 0,-9-18-245 0 0,1 1 0 0 0,0-1 1 0 0,-1 0-1 0 0,1 0 0 0 0,1 0 1 0 0,-1-1-1 0 0,0 1 0 0 0,10 4 1 0 0,-8-5-456 0 0,-1-1 0 0 0,1 0 0 0 0,-1 0 0 0 0,1 0 0 0 0,0 0 1 0 0,0-1-1 0 0,0 0 0 0 0,0-1 0 0 0,8 1 0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22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1402 1830 960 0 0,'-15'2'9479'0'0,"-12"4"-3900"0"0,-6 1-3428 0 0,1-2 1 0 0,-36 2 0 0 0,-8-10-1194 0 0,1-5 0 0 0,-1-2 0 0 0,2-3 1 0 0,0-4-1 0 0,-139-51 0 0 0,93 12 315 0 0,35 14-407 0 0,52 25-481 0 0,0-1 0 0 0,1-2 0 0 0,1-1 1 0 0,-49-44-1 0 0,55 44-220 0 0,20 17-140 0 0,-1 0 0 0 0,1-1 0 0 0,0 0 0 0 0,0 0 0 0 0,0 0 0 0 0,1 0 0 0 0,0-1 0 0 0,0 1 0 0 0,0-1 0 0 0,-5-11 0 0 0,-20-42 15 0 0,7 4-40 0 0,-4-15 0 0 0,-19-71 0 0 0,38 107 0 0 0,1 0 0 0 0,-2-67 0 0 0,17-14 0 0 0,-7 101 0 0 0,-1 0 0 0 0,2 1 0 0 0,0-1 0 0 0,8-23 0 0 0,-7 24 0 0 0,0-1 0 0 0,0 1 0 0 0,-1 0 0 0 0,1-25 0 0 0,-3 30 0 0 0,0-1 0 0 0,1 1 0 0 0,0 0 0 0 0,0-1 0 0 0,1 1 0 0 0,0 0 0 0 0,1 1 0 0 0,-1-1 0 0 0,8-10 0 0 0,-5 8 0 0 0,-1-1 0 0 0,1-1 0 0 0,5-18 0 0 0,-4 12 0 0 0,1 0 0 0 0,1 0 0 0 0,0 1 0 0 0,1 0 0 0 0,1 1 0 0 0,24-29 0 0 0,0 0 0 0 0,-20 27 0 0 0,1 1 0 0 0,1 0 0 0 0,1 1 0 0 0,0 1 0 0 0,1 1 0 0 0,1 0 0 0 0,32-16 0 0 0,-26 17 0 0 0,50-16 0 0 0,-15 6 0 0 0,-31 12 0 0 0,0 3 0 0 0,59-11 0 0 0,-27 7 0 0 0,-14 5 0 0 0,1 2 0 0 0,0 3 0 0 0,0 1 0 0 0,-1 3 0 0 0,69 10 0 0 0,-50-5 0 0 0,-21 0 0 0 0,0 2 0 0 0,-1 2 0 0 0,-1 3 0 0 0,50 20 0 0 0,0 0 0 0 0,-73-26 0 0 0,-1 1 0 0 0,0 1 0 0 0,0 1 0 0 0,33 25 0 0 0,-17-9 0 0 0,-1 1 0 0 0,-1 1 0 0 0,-1 2 0 0 0,-2 2 0 0 0,41 55 0 0 0,15 52 0 0 0,-76-119 0 0 0,-2 0 0 0 0,-1 0 0 0 0,9 35 0 0 0,-12-39 0 0 0,-2-8 0 0 0,3 10 0 0 0,0 0 0 0 0,-2 1 0 0 0,0 0 0 0 0,1 23 0 0 0,4 56 0 0 0,1 19 0 0 0,-4-65 0 0 0,-4-44 0 0 0,0 1 0 0 0,-1-1 0 0 0,0 1 0 0 0,-1-1 0 0 0,0 1 0 0 0,0-1 0 0 0,-4 20 0 0 0,-1 10 0 0 0,5-33 0 0 0,0 0 0 0 0,-1-1 0 0 0,0 1 0 0 0,0 0 0 0 0,0-1 0 0 0,0 1 0 0 0,-1-1 0 0 0,-4 8 0 0 0,-21 45 0 0 0,20-42 0 0 0,0 0 0 0 0,-1-1 0 0 0,-10 15 0 0 0,6-13 0 0 0,1-1 0 0 0,0 0 0 0 0,-1-1 0 0 0,-1 0 0 0 0,-23 21 0 0 0,-42 35 0 0 0,20-18 0 0 0,35-39 0 0 0,-1-1 0 0 0,-1-2 0 0 0,0-1 0 0 0,-1 0 0 0 0,0-2 0 0 0,-1-1 0 0 0,1-1 0 0 0,-34 2 0 0 0,-5-1 0 0 0,-267 14 0 0 0,306-20 16 0 0,10-1-54 0 0,1 0 0 0 0,0-1 0 0 0,-20-3-1 0 0,21 1-1909 0 0,0-1-1 0 0,0-1 0 0 0,-14-6 0 0 0,-15-11-14037 0 0,41 18 13461 0 0,-8 9-3283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25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2331 3718 908 0 0,'-8'-4'9505'0'0,"-15"-3"-6093"0"0,-100 0 4329 0 0,-66-21-5017 0 0,68 9-1793 0 0,-213-51 604 0 0,283 57-1357 0 0,-75-23 319 0 0,-181-80 1 0 0,218 80-128 0 0,9 3 105 0 0,-97-55 1 0 0,144 68-314 0 0,1-1 0 0 0,0-1 0 0 0,2-2 0 0 0,1-1 1 0 0,-33-37-1 0 0,-56-80 498 0 0,102 118-535 0 0,1 0-1 0 0,1 0 0 0 0,1-2 0 0 0,-14-38 0 0 0,7 10-26 0 0,3 12-59 0 0,3-1 0 0 0,-14-69 0 0 0,19 73-22 0 0,-25-72 0 0 0,21 75-2 0 0,1-2 0 0 0,-7-47 0 0 0,-20-78 26 0 0,3-34-50 0 0,7-23-8 0 0,23 156 79 0 0,1-117 1 0 0,5 126 4 0 0,4 1-31 0 0,18-100-1 0 0,-17 128-29 0 0,43-190 32 0 0,-39 186-37 0 0,1 1 1 0 0,1 0-1 0 0,2 1 0 0 0,1 0 0 0 0,1 1 0 0 0,1 1 1 0 0,1 0-1 0 0,22-23 0 0 0,-25 30-2 0 0,19-24 7 0 0,1 2 1 0 0,2 2-1 0 0,48-42 0 0 0,-25 33-11 0 0,-31 23 0 0 0,1 2-1 0 0,1 1 1 0 0,1 2 0 0 0,35-18 0 0 0,22-1 1 0 0,1 4 0 0 0,2 4 0 0 0,124-27 0 0 0,-68 34 16 0 0,1 6 1 0 0,263 1 0 0 0,-293 23-26 0 0,118 20 0 0 0,-147-14 13 0 0,32 7-2 0 0,-1 6 1 0 0,132 45 0 0 0,-187-47-1 0 0,-1 3 0 0 0,-2 3 0 0 0,-1 2 0 0 0,75 51 0 0 0,-107-60-1 0 0,0 1 0 0 0,34 36 0 0 0,-8-6 5 0 0,-10-8-11 0 0,67 88-1 0 0,-106-125 8 0 0,24 34-5 0 0,39 72 0 0 0,-35-53 14 0 0,44 85-15 0 0,-57-99 11 0 0,-1 0 0 0 0,21 82 1 0 0,-35-108-4 0 0,8 33 30 0 0,8 81 0 0 0,-21-122-21 0 0,4 44 232 0 0,-5 105-1 0 0,-3-62-96 0 0,0-19-144 0 0,-21 137 0 0 0,18-176 0 0 0,5-26 0 0 0,-2-1 0 0 0,0 1 0 0 0,-5 16 0 0 0,-21 68 0 0 0,-20 56 0 0 0,-76 153 0 0 0,102-266 0 0 0,-44 64 0 0 0,58-94 0 0 0,-87 122 0 0 0,-7-9 0 0 0,76-97 0 0 0,-2-1 0 0 0,0-1 0 0 0,-2-1 0 0 0,-1-2 0 0 0,-54 32 0 0 0,-59 31 0 0 0,83-53 0 0 0,-1-2 0 0 0,-2-3 0 0 0,-112 33 0 0 0,-142 42-1 0 0,302-101-180 0 0,0 1-1 0 0,0-2 1 0 0,-1-1-1 0 0,1 0 0 0 0,0-1 1 0 0,-1-1-1 0 0,-26-4 1 0 0,21 1-2052 0 0,0-1-1 0 0,-35-13 1 0 0,53 16 126 0 0,0 0-1 0 0,0 0 1 0 0,1-1-1 0 0,-1 0 1 0 0,1 0-1 0 0,-1 0 1 0 0,1 0-1 0 0,0-1 1 0 0,-4-4-1 0 0,7 3-367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26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1092 0 0,'3'-2'4835'0'0,"10"-8"1877"0"0,0 1-2943 0 0,-12 9-3394 0 0,1-1 0 0 0,-1 1 0 0 0,1-1 0 0 0,-1 1 0 0 0,1-1 0 0 0,-1 1 0 0 0,1 0 0 0 0,-1 0-1 0 0,1-1 1 0 0,-1 1 0 0 0,1 0 0 0 0,-1 1 0 0 0,1-1 0 0 0,0 0 0 0 0,-1 0 0 0 0,4 3 3433 0 0,24-36 621 0 0,-26 32-4404 0 0,1 0 1 0 0,-1 0-1 0 0,1 0 1 0 0,-1 0-1 0 0,1 1 0 0 0,-1-1 1 0 0,1 1-1 0 0,0 0 0 0 0,-1 0 1 0 0,1 1-1 0 0,-1-1 0 0 0,1 1 1 0 0,-1 0-1 0 0,1-1 0 0 0,-1 1 1 0 0,1 1-1 0 0,-1-1 1 0 0,0 1-1 0 0,1-1 0 0 0,-1 1 1 0 0,0 0-1 0 0,0 0 0 0 0,0 0 1 0 0,0 1-1 0 0,-1-1 0 0 0,1 1 1 0 0,-1-1-1 0 0,1 1 0 0 0,-1 0 1 0 0,0 0-1 0 0,0 0 0 0 0,0 0 1 0 0,-1 0-1 0 0,3 5 1 0 0,-3-6-18 0 0,0 1 0 0 0,-1-1 0 0 0,1 1 0 0 0,0-1 0 0 0,-1 1 1 0 0,0 0-1 0 0,1-1 0 0 0,-1 1 0 0 0,0-1 0 0 0,0 1 0 0 0,-1 0 0 0 0,1-1 1 0 0,0 1-1 0 0,-1-1 0 0 0,0 1 0 0 0,1-1 0 0 0,-1 1 0 0 0,0-1 1 0 0,0 1-1 0 0,-1-1 0 0 0,1 0 0 0 0,0 0 0 0 0,-3 3 0 0 0,1-2 23 0 0,0 0-1 0 0,0 0 0 0 0,0-1 1 0 0,-1 1-1 0 0,1-1 0 0 0,-1 0 1 0 0,1 0-1 0 0,-1 0 0 0 0,0-1 1 0 0,0 1-1 0 0,0-1 0 0 0,0 0 0 0 0,-7 1 1 0 0,6-1-10 0 0,1 0 0 0 0,-1-1 0 0 0,1 1 1 0 0,-1-1-1 0 0,1 0 0 0 0,-1 0 0 0 0,1 0 1 0 0,-1-1-1 0 0,1 0 0 0 0,-1 0 0 0 0,1 0 0 0 0,-1 0 1 0 0,1-1-1 0 0,0 1 0 0 0,0-1 0 0 0,0 0 0 0 0,0-1 1 0 0,0 1-1 0 0,0-1 0 0 0,1 1 0 0 0,-1-1 0 0 0,1 0 1 0 0,0 0-1 0 0,0-1 0 0 0,0 1 0 0 0,0-1 1 0 0,0 1-1 0 0,-3-8 0 0 0,5 9-21 0 0,1-1 0 0 0,-1 1 0 0 0,1 0 0 0 0,-1-1 0 0 0,1 1 0 0 0,0-1 0 0 0,0 1 0 0 0,0-1 0 0 0,1 1 0 0 0,-1 0 0 0 0,0-1 0 0 0,1 1 0 0 0,-1-1 0 0 0,1 1 0 0 0,0 0 0 0 0,0 0 0 0 0,0-1 0 0 0,0 1 0 0 0,0 0 0 0 0,1 0 0 0 0,-1 0 0 0 0,1 0 0 0 0,-1 0 0 0 0,1 0 0 0 0,0 1 0 0 0,-1-1 0 0 0,1 1 0 0 0,0-1 0 0 0,0 1 0 0 0,0-1 0 0 0,0 1 0 0 0,1 0 0 0 0,3-1 0 0 0,-1-1 0 0 0,0 1 0 0 0,0 0 0 0 0,0 0 0 0 0,0 1 0 0 0,1-1 0 0 0,-1 1 0 0 0,1 1 0 0 0,-1-1 0 0 0,1 1 0 0 0,-1 0 0 0 0,1 0 0 0 0,-1 0 0 0 0,1 1 0 0 0,10 2 0 0 0,-10-1 0 0 0,-1 0 0 0 0,1 0 0 0 0,0 0 0 0 0,-1 1 0 0 0,1 0 0 0 0,-1 0 0 0 0,0 0 0 0 0,0 1 0 0 0,0-1 0 0 0,-1 1 0 0 0,1 0 0 0 0,-1 1 0 0 0,0-1 0 0 0,0 1 0 0 0,0 0 0 0 0,-1 0 0 0 0,0 0 0 0 0,0 0 0 0 0,0 1 0 0 0,0-1 0 0 0,-1 1 0 0 0,0-1 0 0 0,0 1 0 0 0,-1 0 0 0 0,0 0 0 0 0,1 9 0 0 0,-2-9 0 0 0,0 0 0 0 0,0 0 0 0 0,-1 0 0 0 0,0 0 0 0 0,-1-1 0 0 0,1 1 0 0 0,-1 0 0 0 0,0 0 0 0 0,0-1 0 0 0,-1 1 0 0 0,0-1 0 0 0,0 0 0 0 0,0 0 0 0 0,-7 9 0 0 0,7-11 0 0 0,0-1 0 0 0,0 1 0 0 0,0 0 0 0 0,-1-1 0 0 0,1 0 0 0 0,0 1 0 0 0,-1-2 0 0 0,0 1 0 0 0,1 0 0 0 0,-1-1 0 0 0,0 1 0 0 0,0-1 0 0 0,0 0 0 0 0,0 0 0 0 0,0-1 0 0 0,0 1 0 0 0,0-1 0 0 0,0 0 0 0 0,0 0 0 0 0,0 0 0 0 0,0-1 0 0 0,0 1 0 0 0,-5-2 0 0 0,-2-1 0 0 0,0 0 0 0 0,0 0 0 0 0,0-1 0 0 0,-17-9 0 0 0,25 11 0 0 0,0 1 0 0 0,0-1 0 0 0,1 1 0 0 0,-1-1 0 0 0,1 0 0 0 0,-1 0 0 0 0,1-1 0 0 0,0 1 0 0 0,0 0 0 0 0,0-1 0 0 0,0 1 0 0 0,0-1 0 0 0,1 0 0 0 0,-1 1 0 0 0,1-1 0 0 0,-1 0 0 0 0,1 0 0 0 0,0 0 0 0 0,0 0 0 0 0,0 0 0 0 0,1 0 0 0 0,-1-6 0 0 0,0 4 0 0 0,1 1 0 0 0,0-1 0 0 0,1 0 0 0 0,-1 1 0 0 0,1-1 0 0 0,0 0 0 0 0,0 1 0 0 0,0-1 0 0 0,1 1 0 0 0,-1 0 0 0 0,1-1 0 0 0,0 1 0 0 0,1 0 0 0 0,-1 0 0 0 0,1 0 0 0 0,-1 0 0 0 0,1 1 0 0 0,1-1 0 0 0,-1 1 0 0 0,0-1 0 0 0,1 1 0 0 0,-1 0 0 0 0,1 1 0 0 0,0-1 0 0 0,0 1 0 0 0,0-1 0 0 0,0 1 0 0 0,1 0 0 0 0,8-2 0 0 0,-6 2-17 0 0,-1 1 1 0 0,1 0-1 0 0,0 0 0 0 0,0 0 1 0 0,10 1-1 0 0,-13 0-32 0 0,-13 29-23722 0 0,-18-13 16986 0 0,16-6 4891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26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0 190 248 0 0,'0'0'432'0'0,"2"-4"2878"0"0,3 7-1657 0 0,-1 0 0 0 0,0 0 1 0 0,0 0-1 0 0,0 1 0 0 0,0 0 1 0 0,0 0-1 0 0,3 5 0 0 0,21 33 3240 0 0,2 1-3312 0 0,-26-33-696 0 0,-12-10-40 0 0,6 0-754 0 0,1-1 1 0 0,-1 1-1 0 0,1-1 1 0 0,-1 0-1 0 0,1 0 1 0 0,-1 1-1 0 0,1-1 1 0 0,0 0 0 0 0,-1-1-1 0 0,1 1 1 0 0,0 0-1 0 0,0 0 1 0 0,0 0-1 0 0,0-1 1 0 0,-1-1-1 0 0,-1-2 64 0 0,1-1-1 0 0,0 0 0 0 0,1 1 1 0 0,-1-1-1 0 0,1 0 0 0 0,0 0 0 0 0,0 0 1 0 0,1 0-1 0 0,0 0 0 0 0,0 0 0 0 0,0 0 1 0 0,1 0-1 0 0,0 0 0 0 0,0 0 1 0 0,1 0-1 0 0,-1 1 0 0 0,4-8 0 0 0,4-4 105 0 0,-7 13-192 0 0,0-1-1 0 0,1 1 1 0 0,-1 0 0 0 0,1 0-1 0 0,0 0 1 0 0,6-7 0 0 0,-7 10-61 0 0,-1 0 0 0 0,0 0 0 0 0,0 0 0 0 0,1 1-1 0 0,-1-1 1 0 0,1 0 0 0 0,-1 1 0 0 0,0-1 0 0 0,1 1 0 0 0,-1 0 0 0 0,1 0 0 0 0,-1-1 0 0 0,1 1 0 0 0,-1 0-1 0 0,1 0 1 0 0,-1 0 0 0 0,1 0 0 0 0,-1 1 0 0 0,1-1 0 0 0,-1 0 0 0 0,1 1 0 0 0,-1-1 0 0 0,1 1 0 0 0,-1-1-1 0 0,0 1 1 0 0,1 0 0 0 0,-1-1 0 0 0,2 2 0 0 0,0 0 7 0 0,0 0 0 0 0,-1 1 0 0 0,1-1 0 0 0,0 0 0 0 0,-1 1 0 0 0,0 0-1 0 0,1-1 1 0 0,-1 1 0 0 0,0 0 0 0 0,0 0 0 0 0,-1 0 0 0 0,1 0 0 0 0,-1 1 0 0 0,1-1 0 0 0,-1 0-1 0 0,0 1 1 0 0,0-1 0 0 0,-1 0 0 0 0,1 5 0 0 0,0-6 29 0 0,-1 1 0 0 0,0-1 0 0 0,0 0-1 0 0,0 0 1 0 0,0 0 0 0 0,0 0 0 0 0,-1 0 0 0 0,1 1-1 0 0,-1-1 1 0 0,1 0 0 0 0,-1 0 0 0 0,0 0 0 0 0,0 0 0 0 0,0 0-1 0 0,0-1 1 0 0,0 1 0 0 0,0 0 0 0 0,0 0 0 0 0,-1-1-1 0 0,1 1 1 0 0,-1 0 0 0 0,1-1 0 0 0,-1 1 0 0 0,0-1 0 0 0,1 0-1 0 0,-1 0 1 0 0,0 0 0 0 0,0 0 0 0 0,0 0 0 0 0,0 0-1 0 0,-4 1 1 0 0,5-1-33 0 0,-1-1-1 0 0,0 1 1 0 0,0-1 0 0 0,0 0-1 0 0,0 1 1 0 0,0-1 0 0 0,0 0-1 0 0,1 0 1 0 0,-1 0-1 0 0,0-1 1 0 0,0 1 0 0 0,0 0-1 0 0,0-1 1 0 0,0 1-1 0 0,1-1 1 0 0,-1 0 0 0 0,0 1-1 0 0,0-1 1 0 0,1 0-1 0 0,-1 0 1 0 0,0 0 0 0 0,1 0-1 0 0,-2-2 1 0 0,0 1 6 0 0,1-1 0 0 0,0 0 1 0 0,0 0-1 0 0,0 0 0 0 0,1 0 0 0 0,-1 0 1 0 0,1 0-1 0 0,0 0 0 0 0,-1-1 0 0 0,1 1 1 0 0,1 0-1 0 0,-2-5 0 0 0,1 2-2 0 0,0 1 0 0 0,1-1 0 0 0,0 0 0 0 0,0 1 0 0 0,0-1 0 0 0,0 0 0 0 0,1 0 0 0 0,0 1 0 0 0,0-1 0 0 0,1 0 0 0 0,-1 1 0 0 0,1 0 0 0 0,0-1 0 0 0,1 1 0 0 0,5-9 0 0 0,-4 9-13 0 0,1 0 0 0 0,1 0 0 0 0,-1 0 0 0 0,0 1 0 0 0,1 0 0 0 0,0 0 0 0 0,0 0 0 0 0,0 1 0 0 0,11-4 0 0 0,-15 6 0 0 0,0 1 0 0 0,0-1 0 0 0,0 0 0 0 0,1 1 0 0 0,-1 0 0 0 0,0 0 0 0 0,0-1 0 0 0,1 1 0 0 0,-1 1 0 0 0,0-1 0 0 0,1 0 0 0 0,-1 1 0 0 0,0-1 0 0 0,0 1 0 0 0,0-1 0 0 0,1 1 0 0 0,-1 0 0 0 0,0 0 0 0 0,0 0 0 0 0,0 0 0 0 0,0 0 0 0 0,0 1 0 0 0,-1-1 0 0 0,1 1 0 0 0,0-1 0 0 0,-1 1 0 0 0,1-1 0 0 0,-1 1 0 0 0,1 0 0 0 0,-1 0 0 0 0,0 0 0 0 0,0 0 0 0 0,0 0 0 0 0,1 3 0 0 0,2 3 0 0 0,-1 0 0 0 0,0 0 0 0 0,-1 1 0 0 0,0 0 0 0 0,-1-1 0 0 0,1 1 0 0 0,-2 0 0 0 0,1 0 0 0 0,-1 0 0 0 0,-1 0 0 0 0,1-1 0 0 0,-2 1 0 0 0,1 0 0 0 0,-1-1 0 0 0,0 1 0 0 0,-1 0 0 0 0,-3 7 0 0 0,4-11 0 0 0,0-1 0 0 0,0 0 0 0 0,0 1 0 0 0,0-1 0 0 0,-1 0 0 0 0,0-1 0 0 0,0 1 0 0 0,0 0 0 0 0,0-1 0 0 0,0 0 0 0 0,-1 1 0 0 0,1-1 0 0 0,-1-1 0 0 0,0 1 0 0 0,0 0 0 0 0,0-1 0 0 0,0 0 0 0 0,-1 0 0 0 0,1 0 0 0 0,0-1 0 0 0,-1 1 0 0 0,1-1 0 0 0,-1 0 0 0 0,0 0 0 0 0,1-1 0 0 0,-1 1 0 0 0,0-1 0 0 0,1 0 0 0 0,-1 0 0 0 0,0-1 0 0 0,1 0 0 0 0,-1 1 0 0 0,-7-4 0 0 0,7 2 0 0 0,0 0 0 0 0,0-1 0 0 0,0 1 0 0 0,0-1 0 0 0,1-1 0 0 0,-1 1 0 0 0,1 0 0 0 0,0-1 0 0 0,0 0 0 0 0,0 0 0 0 0,0-1 0 0 0,1 1 0 0 0,0-1 0 0 0,0 1 0 0 0,0-1 0 0 0,0 0 0 0 0,1 0 0 0 0,0 0 0 0 0,0-1 0 0 0,0 1 0 0 0,1 0 0 0 0,-1-1 0 0 0,1 1 0 0 0,1-1 0 0 0,-1 0 0 0 0,1 1 0 0 0,0-1 0 0 0,0 1 0 0 0,0-1 0 0 0,1 1 0 0 0,0-1 0 0 0,2-5 0 0 0,47-108-10662 0 0,-36 103 3309 0 0,-1-1-3568 0 0,-13 11 8194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27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1456 0 0,'0'-2'647'0'0,"0"0"-1"0"0,0 0 1 0 0,0 1-1 0 0,0-1 1 0 0,0 0-1 0 0,0 0 1 0 0,0 1-1 0 0,0-1 1 0 0,1 0-1 0 0,-1 0 1 0 0,1 1-1 0 0,-1-1 1 0 0,1 0-1 0 0,0 1 0 0 0,0-1 1 0 0,-1 1-1 0 0,1-1 1 0 0,0 1-1 0 0,0-1 1 0 0,1 1-1 0 0,-1 0 1 0 0,0-1-1 0 0,3-1 1 0 0,14 3 5368 0 0,5 13-5250 0 0,20 30 1338 0 0,-40-40-2028 0 0,0 0 1 0 0,0 1-1 0 0,-1-1 1 0 0,0 1-1 0 0,0-1 1 0 0,0 1-1 0 0,0 0 1 0 0,0 0-1 0 0,-1-1 1 0 0,1 1-1 0 0,0 7 0 0 0,-2-11-41 0 0,0 1-1 0 0,0-1 0 0 0,0 1 1 0 0,0-1-1 0 0,0 1 0 0 0,0-1 1 0 0,-1 1-1 0 0,1-1 0 0 0,0 1 1 0 0,0-1-1 0 0,0 1 0 0 0,-1-1 1 0 0,1 1-1 0 0,0-1 0 0 0,-1 1 1 0 0,1-1-1 0 0,0 0 0 0 0,-1 1 1 0 0,1-1-1 0 0,-1 0 0 0 0,1 1 1 0 0,0-1-1 0 0,-1 0 0 0 0,1 1 1 0 0,-1-1-1 0 0,1 0 0 0 0,-1 0 1 0 0,1 0-1 0 0,-1 1 0 0 0,1-1 1 0 0,-1 0-1 0 0,1 0 1 0 0,-1 0-1 0 0,1 0 0 0 0,-1 0 1 0 0,1 0-1 0 0,-1 0 0 0 0,1 0 1 0 0,-1 0-1 0 0,0 0 0 0 0,1 0 1 0 0,-1-1-1 0 0,1 1 0 0 0,-1 0 1 0 0,1 0-1 0 0,-1 0 0 0 0,1-1 1 0 0,0 1-1 0 0,-1 0 0 0 0,1 0 1 0 0,-1-1-1 0 0,1 1 0 0 0,0 0 1 0 0,-1-1-1 0 0,-26-18 1459 0 0,24 15-1403 0 0,1 0 0 0 0,-1 0 0 0 0,1-1 0 0 0,0 1 0 0 0,1-1 0 0 0,-1 1 1 0 0,1-1-1 0 0,0 0 0 0 0,0 1 0 0 0,0-1 0 0 0,1 0 0 0 0,-1 0 0 0 0,1 0 0 0 0,0 1 0 0 0,1-1 0 0 0,-1 0 0 0 0,1 0 0 0 0,0 0 0 0 0,0 1 0 0 0,1-1 1 0 0,-1 1-1 0 0,1-1 0 0 0,3-6 0 0 0,-3 7-88 0 0,0-1 1 0 0,0 1-1 0 0,0-1 1 0 0,1 1-1 0 0,0 0 1 0 0,-1 0-1 0 0,1 0 0 0 0,1 1 1 0 0,-1-1-1 0 0,0 1 1 0 0,1 0-1 0 0,0 0 1 0 0,0 0-1 0 0,0 0 1 0 0,0 0-1 0 0,0 1 1 0 0,0 0-1 0 0,1 0 1 0 0,-1 0-1 0 0,1 0 1 0 0,-1 1-1 0 0,1 0 0 0 0,6-1 1 0 0,-8 2-4 0 0,-1 0 0 0 0,0 0 0 0 0,0 1-1 0 0,1-1 1 0 0,-1 1 0 0 0,0-1 0 0 0,0 1 0 0 0,0 0 0 0 0,1 0-1 0 0,-1 0 1 0 0,0 0 0 0 0,0 0 0 0 0,-1 1 0 0 0,1-1 0 0 0,0 1 0 0 0,0-1-1 0 0,-1 1 1 0 0,1-1 0 0 0,0 1 0 0 0,-1 0 0 0 0,0 0 0 0 0,1 0 0 0 0,-1 0-1 0 0,0 0 1 0 0,0 0 0 0 0,0 0 0 0 0,0 0 0 0 0,-1 0 0 0 0,1 1 0 0 0,-1-1-1 0 0,1 0 1 0 0,-1 0 0 0 0,0 1 0 0 0,0 3 0 0 0,1 0 3 0 0,-1 1-1 0 0,0 0 1 0 0,0 0 0 0 0,0 0 0 0 0,-1 0-1 0 0,-1 0 1 0 0,1-1 0 0 0,-1 1 0 0 0,-5 12 0 0 0,4-13 28 0 0,0 0 0 0 0,-1 0 0 0 0,0 0 0 0 0,0-1 0 0 0,0 1 0 0 0,-1-1 0 0 0,0 0 0 0 0,0 0 0 0 0,-10 6 0 0 0,14-10-21 0 0,-1 0 1 0 0,0 1-1 0 0,0-1 0 0 0,0-1 1 0 0,0 1-1 0 0,0 0 1 0 0,0 0-1 0 0,0-1 0 0 0,-1 1 1 0 0,1-1-1 0 0,0 0 0 0 0,0 0 1 0 0,0 1-1 0 0,-1-2 1 0 0,1 1-1 0 0,0 0 0 0 0,0 0 1 0 0,0-1-1 0 0,0 1 1 0 0,-1-1-1 0 0,1 1 0 0 0,0-1 1 0 0,0 0-1 0 0,0 0 1 0 0,0 0-1 0 0,0 0 0 0 0,1 0 1 0 0,-1-1-1 0 0,0 1 0 0 0,0 0 1 0 0,1-1-1 0 0,-1 1 1 0 0,-2-4-1 0 0,2 1-8 0 0,0 0 0 0 0,0 0 0 0 0,0 0 0 0 0,0 0 0 0 0,1 0 0 0 0,-1 0 0 0 0,1-1 0 0 0,0 1 0 0 0,1 0 0 0 0,-1-1 0 0 0,1 1 0 0 0,0 0 0 0 0,0-1 0 0 0,0 1 0 0 0,1 0 0 0 0,-1-1 0 0 0,1 1 0 0 0,0 0 0 0 0,0-1 0 0 0,3-4 0 0 0,-3 5 0 0 0,0 0 0 0 0,0 0 0 0 0,1 0 0 0 0,-1 1 0 0 0,1-1 0 0 0,0 1 0 0 0,0-1 0 0 0,0 1 0 0 0,1 0 0 0 0,-1-1 0 0 0,1 1 0 0 0,-1 0 0 0 0,1 1 0 0 0,0-1 0 0 0,0 1 0 0 0,1-1 0 0 0,-1 1 0 0 0,0 0 0 0 0,1 0 0 0 0,0 0 0 0 0,-1 0 0 0 0,6-1 0 0 0,-6 3 0 0 0,0 0 0 0 0,0-1 0 0 0,0 1 0 0 0,0 1 0 0 0,0-1 0 0 0,0 0 0 0 0,0 1 0 0 0,0-1 0 0 0,0 1 0 0 0,0 0 0 0 0,0 0 0 0 0,0 0 0 0 0,0 0 0 0 0,0 1 0 0 0,-1-1 0 0 0,1 1 0 0 0,0 0 0 0 0,-1-1 0 0 0,0 1 0 0 0,1 0 0 0 0,-1 1 0 0 0,0-1 0 0 0,0 0 0 0 0,0 1 0 0 0,0-1 0 0 0,-1 1 0 0 0,1-1 0 0 0,-1 1 0 0 0,1 0 0 0 0,-1 0 0 0 0,0 0 0 0 0,0-1 0 0 0,0 1 0 0 0,0 0 0 0 0,-1 1 0 0 0,1-1 0 0 0,-1 3 0 0 0,1 3 0 0 0,0 0 0 0 0,0 1 0 0 0,-1-1 0 0 0,0 0 0 0 0,-1 0 0 0 0,0 0 0 0 0,0 0 0 0 0,-1 1 0 0 0,0-2 0 0 0,-1 1 0 0 0,-5 12 0 0 0,7-18 0 0 0,-1 0 0 0 0,0 0 0 0 0,0 1 0 0 0,-1-2 0 0 0,1 1 0 0 0,-1 0 0 0 0,1 0 0 0 0,-1-1 0 0 0,0 1 0 0 0,0-1 0 0 0,0 0 0 0 0,0 0 0 0 0,-1 0 0 0 0,1-1 0 0 0,-1 1 0 0 0,1-1 0 0 0,-1 1 0 0 0,1-1 0 0 0,-1 0 0 0 0,1-1 0 0 0,-1 1 0 0 0,0 0 0 0 0,0-1 0 0 0,1 0 0 0 0,-1 0 0 0 0,0 0 0 0 0,0-1 0 0 0,1 1 0 0 0,-1-1 0 0 0,0 0 0 0 0,1 0 0 0 0,-1 0 0 0 0,1 0 0 0 0,-1-1 0 0 0,1 1 0 0 0,-1-1 0 0 0,-5-4 0 0 0,7 4 0 0 0,-1 0 0 0 0,0 0 0 0 0,0-1 0 0 0,1 1 0 0 0,-1-1 0 0 0,1 0 0 0 0,0 0 0 0 0,0 0 0 0 0,0 0 0 0 0,0 0 0 0 0,0 0 0 0 0,1 0 0 0 0,-1 0 0 0 0,1-1 0 0 0,0 1 0 0 0,0-1 0 0 0,0 1 0 0 0,0-1 0 0 0,1 1 0 0 0,-1-1 0 0 0,1 1 0 0 0,0-1 0 0 0,0 0 0 0 0,1 1 0 0 0,-1-1 0 0 0,2-4 0 0 0,1 1-471 0 0,0 0 0 0 0,1 0 0 0 0,0 0 0 0 0,0 0 1 0 0,0 1-1 0 0,1 0 0 0 0,0 0 0 0 0,0 0 0 0 0,1 0 0 0 0,0 1 0 0 0,0 0 0 0 0,0 0 0 0 0,0 1 0 0 0,1 0 1 0 0,0 0-1 0 0,0 0 0 0 0,9-3 0 0 0,-4 2-1605 0 0,0 1-1 0 0,0 0 1 0 0,1 1-1 0 0,-1 1 1 0 0,1 0 0 0 0,-1 1-1 0 0,1 0 1 0 0,-1 1-1 0 0,24 2 1 0 0,1 7-459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55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50 44 0 0,'-1'-2'328'0'0,"1"1"-1"0"0,-1-1 1 0 0,0 1-1 0 0,1 0 1 0 0,-1-1-1 0 0,0 1 1 0 0,0 0 0 0 0,0 0-1 0 0,0 0 1 0 0,0-1-1 0 0,0 1 1 0 0,0 0-1 0 0,0 0 1 0 0,0 1 0 0 0,-1-1-1 0 0,1 0 1 0 0,-2-1-1 0 0,1 1 393 0 0,1 1 0 0 0,0-1 0 0 0,-1 0 0 0 0,1 0 0 0 0,0 0 0 0 0,0 0 0 0 0,-1 0 0 0 0,1 0 0 0 0,0 0 0 0 0,0 0 0 0 0,0-1 0 0 0,0 1 0 0 0,1 0 0 0 0,-1-1 0 0 0,0 1 0 0 0,0 0 0 0 0,0-4 0 0 0,-5 0 2162 0 0,10 6-64 0 0,-2-1-2696 0 0,38 49 526 0 0,-23-24-423 0 0,5 10 24 0 0,-18-25-187 0 0,-1 1 0 0 0,0-1-1 0 0,0 0 1 0 0,-1 1-1 0 0,-1 0 1 0 0,0-1 0 0 0,0 1-1 0 0,-1 0 1 0 0,0 0-1 0 0,-1-1 1 0 0,0 1 0 0 0,-5 20-1 0 0,2-11 85 0 0,-4 8 35 0 0,-21 27 305 0 0,-9 32 93 0 0,34-80-553 0 0,1 0 0 0 0,0 0 0 0 0,0 0 0 0 0,1 0 1 0 0,0 1-1 0 0,0-1 0 0 0,1 1 0 0 0,0-1 1 0 0,0 1-1 0 0,1 0 0 0 0,0-1 0 0 0,1 1 0 0 0,-1 0 1 0 0,1-1-1 0 0,1 1 0 0 0,-1-1 0 0 0,1 1 1 0 0,1-1-1 0 0,-1 0 0 0 0,1 0 0 0 0,0 0 0 0 0,1 0 1 0 0,5 8-1 0 0,-3-8-18 0 0,0 1 0 0 0,-1 0 1 0 0,0 0-1 0 0,0 0 0 0 0,-1 1 1 0 0,0 0-1 0 0,0-1 0 0 0,-1 2 0 0 0,0-1 1 0 0,1 11-1 0 0,0 6-5 0 0,-1-1 1 0 0,-1 43-1 0 0,-3-59 1 0 0,0 0 0 0 0,-1 0-1 0 0,-1 0 1 0 0,1-1 0 0 0,-2 1-1 0 0,1-1 1 0 0,-9 16-1 0 0,-6 17 16 0 0,15-34-19 0 0,0-1 5 0 0,1 0-1 0 0,-1-1 1 0 0,1 1 0 0 0,1 0-1 0 0,-1 0 1 0 0,1 0 0 0 0,0 0-1 0 0,0 0 1 0 0,1 1 0 0 0,0-1-1 0 0,0 0 1 0 0,0 0-1 0 0,1 0 1 0 0,0 0 0 0 0,3 10-1 0 0,5 16 24 0 0,-8-28-25 0 0,0 1 0 0 0,0-1 1 0 0,0 0-1 0 0,1 1 1 0 0,-1-1-1 0 0,1 0 0 0 0,0 0 1 0 0,0 0-1 0 0,1 0 1 0 0,2 3-1 0 0,-1-2-4 0 0,-1-1-1 0 0,0 0 1 0 0,-1 1 0 0 0,1-1 0 0 0,-1 1-1 0 0,0 0 1 0 0,0 0 0 0 0,0 0-1 0 0,-1 0 1 0 0,0 0 0 0 0,1 8-1 0 0,1 63 17 0 0,-4-49-14 0 0,-1-14 1 0 0,0 1 0 0 0,-2-1 0 0 0,1 0 1 0 0,-2 0-1 0 0,0 0 0 0 0,-8 16 0 0 0,7-17-4 0 0,-6 7 2 0 0,11-17 0 0 0,-1 0 0 0 0,0 0 0 0 0,1 0 1 0 0,0 1-1 0 0,-1-1 0 0 0,1 0 1 0 0,0 1-1 0 0,0-1 0 0 0,0 1 1 0 0,0-1-1 0 0,1 1 0 0 0,-1 0 0 0 0,1 2 1 0 0,-9 26-1 0 0,8-29 0 0 0,0 0 0 0 0,0-1 1 0 0,1 1-1 0 0,-1 0 1 0 0,0 0-1 0 0,1 0 0 0 0,-1 0 1 0 0,1 0-1 0 0,-1 0 0 0 0,1 0 1 0 0,0 0-1 0 0,0 0 0 0 0,0 0 1 0 0,0 0-1 0 0,0 0 1 0 0,1-1-1 0 0,-1 1 0 0 0,1 0 1 0 0,-1 0-1 0 0,1 0 0 0 0,0 2 1 0 0,10 21 7 0 0,-10-22-8 0 0,0 0 1 0 0,0 0 0 0 0,0 0 0 0 0,0-1-1 0 0,0 1 1 0 0,1 0 0 0 0,0-1-1 0 0,-1 1 1 0 0,1-1 0 0 0,0 1 0 0 0,3 2-1 0 0,4 5 1 0 0,-1 0-1 0 0,-1 0 1 0 0,1 1-1 0 0,-1 0 1 0 0,-1 0-1 0 0,5 14 1 0 0,-1 8 11 0 0,-8-27-15 0 0,-1 0 1 0 0,0 1-1 0 0,0-1 1 0 0,-1 0 0 0 0,1 0-1 0 0,-1 1 1 0 0,-1-1 0 0 0,-1 11-1 0 0,1 8 13 0 0,1 72-1661 0 0,-31-128-23601 0 0,23 30 23432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28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77 228 1256 0 0,'16'-31'9404'0'0,"-15"28"-8108"0"0,0 0-1 0 0,0 0 1 0 0,0 0 0 0 0,1 1-1 0 0,-1-1 1 0 0,1 0 0 0 0,0 1-1 0 0,0-1 1 0 0,0 1 0 0 0,4-5-1 0 0,-5 7-1170 0 0,1 0 0 0 0,-1-1 1 0 0,0 1-1 0 0,1 0 0 0 0,-1 0 0 0 0,0 0 0 0 0,1 0 0 0 0,-1 0 0 0 0,0 0 0 0 0,1 0 0 0 0,-1 1 0 0 0,0-1 0 0 0,1 0 0 0 0,-1 1 0 0 0,0-1 1 0 0,1 1-1 0 0,-1 0 0 0 0,0-1 0 0 0,0 1 0 0 0,0 0 0 0 0,0 0 0 0 0,0-1 0 0 0,0 1 0 0 0,0 0 0 0 0,0 0 0 0 0,0 0 0 0 0,0 0 1 0 0,0 1-1 0 0,0-1 0 0 0,-1 0 0 0 0,1 0 0 0 0,0 0 0 0 0,0 3 0 0 0,0-3-108 0 0,-1-1 0 0 0,0 1 0 0 0,1 0 0 0 0,-1 0 0 0 0,1-1-1 0 0,-1 1 1 0 0,0 0 0 0 0,1 0 0 0 0,-1 0 0 0 0,0 0 0 0 0,0 0 0 0 0,0-1 0 0 0,0 1 0 0 0,0 0 0 0 0,0 0 0 0 0,0 0-1 0 0,0 0 1 0 0,0 0 0 0 0,0 0 0 0 0,0-1 0 0 0,0 1 0 0 0,-1 0 0 0 0,1 0 0 0 0,0 0 0 0 0,-1 0 0 0 0,1-1 0 0 0,-1 1-1 0 0,1 0 1 0 0,0 0 0 0 0,-1-1 0 0 0,0 1 0 0 0,1 0 0 0 0,-1-1 0 0 0,1 1 0 0 0,-1 0 0 0 0,0-1 0 0 0,0 1 0 0 0,1-1-1 0 0,-1 1 1 0 0,0-1 0 0 0,0 0 0 0 0,0 1 0 0 0,1-1 0 0 0,-1 0 0 0 0,0 0 0 0 0,0 1 0 0 0,0-1 0 0 0,0 0 0 0 0,0 0-1 0 0,1 0 1 0 0,-1 0 0 0 0,0 0 0 0 0,-2 0 0 0 0,-3 0 101 0 0,0 0-1 0 0,0-1 1 0 0,-1 1-1 0 0,1-1 1 0 0,0-1 0 0 0,0 1-1 0 0,0-1 1 0 0,1 0-1 0 0,-1 0 1 0 0,0-1-1 0 0,-7-4 1 0 0,10 5-60 0 0,0 0 0 0 0,1 0 0 0 0,-1-1 0 0 0,1 1 0 0 0,-1-1 1 0 0,1 0-1 0 0,0 0 0 0 0,0 0 0 0 0,0 0 0 0 0,0 0 0 0 0,1 0 0 0 0,-1 0 0 0 0,1 0 0 0 0,0-1 0 0 0,0 1 0 0 0,0-1 1 0 0,0 1-1 0 0,0-1 0 0 0,1 1 0 0 0,0-1 0 0 0,0-5 0 0 0,0 6-58 0 0,0-1 0 0 0,0 1 0 0 0,1-1 0 0 0,-1 1 0 0 0,1 0 0 0 0,0-1 0 0 0,0 1 0 0 0,0 0 0 0 0,1-1 0 0 0,-1 1 0 0 0,1 0 0 0 0,-1 0 0 0 0,1 0 0 0 0,0 0 0 0 0,0 0 0 0 0,1 1 0 0 0,-1-1 0 0 0,1 1 0 0 0,-1-1 0 0 0,1 1 0 0 0,0 0 0 0 0,-1 0 0 0 0,5-2 0 0 0,-4 3 0 0 0,-1 0 0 0 0,0 0 0 0 0,1 1 0 0 0,-1-1 0 0 0,0 1 0 0 0,1-1 0 0 0,-1 1 0 0 0,0 0 0 0 0,1 0 0 0 0,-1 0 0 0 0,1 0 0 0 0,-1 1 0 0 0,0-1 0 0 0,1 0 0 0 0,-1 1 0 0 0,0 0 0 0 0,1 0 0 0 0,-1-1 0 0 0,0 1 0 0 0,0 1 0 0 0,0-1 0 0 0,0 0 0 0 0,0 0 0 0 0,0 1 0 0 0,0-1 0 0 0,0 1 0 0 0,-1 0 0 0 0,1-1 0 0 0,0 1 0 0 0,-1 0 0 0 0,1 0 0 0 0,-1 0 0 0 0,0 0 0 0 0,2 4 0 0 0,1-1 0 0 0,-1 1 0 0 0,1 0 0 0 0,-1 0 0 0 0,0 0 0 0 0,-1 1 0 0 0,0-1 0 0 0,0 1 0 0 0,0-1 0 0 0,0 1 0 0 0,-1 0 0 0 0,0 0 0 0 0,-1-1 0 0 0,0 1 0 0 0,0 0 0 0 0,0 0 0 0 0,-1 0 0 0 0,0 0 0 0 0,0-1 0 0 0,0 1 0 0 0,-5 10 0 0 0,5-13 0 0 0,0-1 0 0 0,0 0 0 0 0,-1 1 0 0 0,1-1 0 0 0,-1 0 0 0 0,0 0 0 0 0,0 0 0 0 0,0 0 0 0 0,0-1 0 0 0,0 1 0 0 0,-1-1 0 0 0,1 1 0 0 0,-1-1 0 0 0,0 0 0 0 0,0 0 0 0 0,0 0 0 0 0,0 0 0 0 0,0 0 0 0 0,0-1 0 0 0,0 1 0 0 0,0-1 0 0 0,-1 0 0 0 0,1 0 0 0 0,0 0 0 0 0,-1 0 0 0 0,1-1 0 0 0,-1 1 0 0 0,1-1 0 0 0,-1 0 0 0 0,-5-1 0 0 0,6 1 0 0 0,1 0 0 0 0,-1 0 0 0 0,0 0 0 0 0,0 0 0 0 0,1-1 0 0 0,-1 1 0 0 0,0-1 0 0 0,1 0 0 0 0,-1 0 0 0 0,1 0 0 0 0,-1 0 0 0 0,1 0 0 0 0,0-1 0 0 0,-1 1 0 0 0,1-1 0 0 0,0 0 0 0 0,0 1 0 0 0,0-1 0 0 0,0 0 0 0 0,0 0 0 0 0,0 0 0 0 0,1 0 0 0 0,-1-1 0 0 0,1 1 0 0 0,-1 0 0 0 0,1-1 0 0 0,0 1 0 0 0,0-1 0 0 0,0 1 0 0 0,0-1 0 0 0,0 0 0 0 0,1 1 0 0 0,-1-1 0 0 0,1 0 0 0 0,0 0 0 0 0,0 1 0 0 0,0-1 0 0 0,0-4 0 0 0,1-1 0 0 0,-1 0 0 0 0,1 1 0 0 0,0-1 0 0 0,1 0 0 0 0,0 1 0 0 0,0 0 0 0 0,1-1 0 0 0,0 1 0 0 0,0 0 0 0 0,0 0 0 0 0,1 1 0 0 0,0-1 0 0 0,6-6 0 0 0,0 2 0 0 0,1 0 0 0 0,0 1 0 0 0,1 0 0 0 0,0 0 0 0 0,0 2 0 0 0,1 0 0 0 0,0 0 0 0 0,0 1 0 0 0,26-10 0 0 0,-35 16 0 0 0,1-1 0 0 0,-1 1 0 0 0,1 0 0 0 0,0 0 0 0 0,-1 1 0 0 0,1-1 0 0 0,0 1 0 0 0,-1 0 0 0 0,1 0 0 0 0,0 1 0 0 0,0-1 0 0 0,-1 1 0 0 0,1 0 0 0 0,-1 0 0 0 0,1 1 0 0 0,-1-1 0 0 0,1 1 0 0 0,-1 0 0 0 0,0 0 0 0 0,0 0 0 0 0,0 1 0 0 0,0 0 0 0 0,0 0 0 0 0,-1 0 0 0 0,1 0 0 0 0,-1 0 0 0 0,0 1 0 0 0,0-1 0 0 0,0 1 0 0 0,0 0 0 0 0,0 0 0 0 0,-1 0 0 0 0,0 0 0 0 0,0 0 0 0 0,2 6 0 0 0,-2-4 0 0 0,0 0 0 0 0,0 1 0 0 0,0-1 0 0 0,-1 0 0 0 0,0 1 0 0 0,0-1 0 0 0,-1 0 0 0 0,0 1 0 0 0,0-1 0 0 0,0 1 0 0 0,-1-1 0 0 0,0 0 0 0 0,0 1 0 0 0,-1-1 0 0 0,0 0 0 0 0,0 0 0 0 0,0 0 0 0 0,-1 0 0 0 0,0 0 0 0 0,0-1 0 0 0,0 1 0 0 0,-1-1 0 0 0,1 0 0 0 0,-1 0 0 0 0,-7 6 0 0 0,8-6 0 0 0,-1-2 0 0 0,-1 1 0 0 0,1 0 0 0 0,0-1 0 0 0,-1 0 0 0 0,0 0 0 0 0,0 0 0 0 0,0 0 0 0 0,0-1 0 0 0,0 0 0 0 0,0 0 0 0 0,-1 0 0 0 0,1-1 0 0 0,0 0 0 0 0,-1 0 0 0 0,1 0 0 0 0,-1-1 0 0 0,0 1 0 0 0,1-1 0 0 0,-1-1 0 0 0,1 1 0 0 0,-1-1 0 0 0,0 0 0 0 0,1 0 0 0 0,0-1 0 0 0,-1 1 0 0 0,1-1 0 0 0,-10-5 0 0 0,8 2 0 0 0,-1 1 0 0 0,1-1 0 0 0,0-1 0 0 0,0 1 0 0 0,1-1 0 0 0,0 0 0 0 0,-7-9 0 0 0,11 13 0 0 0,0 0 0 0 0,1 0 0 0 0,-1-1 0 0 0,1 1 0 0 0,-1 0 0 0 0,1-1 0 0 0,0 1 0 0 0,0-1 0 0 0,0 1 0 0 0,1-1 0 0 0,-1 0 0 0 0,1 1 0 0 0,-1-1 0 0 0,1 0 0 0 0,0 0 0 0 0,0 1 0 0 0,0-1 0 0 0,0 0 0 0 0,1 1 0 0 0,-1-1 0 0 0,1 0 0 0 0,-1 1 0 0 0,1-1 0 0 0,0 0 0 0 0,0 1 0 0 0,2-4 0 0 0,-1 2-266 0 0,0 1 0 0 0,1 0 0 0 0,-1 0 0 0 0,1 0-1 0 0,-1 0 1 0 0,1 1 0 0 0,0-1 0 0 0,0 1 0 0 0,0 0 0 0 0,0-1 0 0 0,1 1 0 0 0,-1 1 0 0 0,1-1 0 0 0,-1 0-1 0 0,1 1 1 0 0,4-1 0 0 0,-1 0-993 0 0,1 1-1 0 0,-1 0 0 0 0,1 0 0 0 0,-1 1 1 0 0,1 0-1 0 0,-1 0 0 0 0,16 4 0 0 0,-8-1-1149 0 0,1 1 0 0 0,-1 1 0 0 0,1 0-1 0 0,14 8 1 0 0,20 16-1401 0 0,-3 2 1781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29.1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107 223 1052 0 0,'-2'-4'905'0'0,"0"-1"0"0"0,0 1-1 0 0,0-1 1 0 0,1 1 0 0 0,0-1-1 0 0,0 0 1 0 0,0 1 0 0 0,0-1-1 0 0,1 0 1 0 0,0 0 0 0 0,0 1 0 0 0,0-1-1 0 0,0 0 1 0 0,3-8 0 0 0,-3 10-174 0 0,1-1 1 0 0,0 1 0 0 0,1-1-1 0 0,-1 1 1 0 0,1 0 0 0 0,0-1-1 0 0,-1 1 1 0 0,1 0 0 0 0,1 0-1 0 0,3-5 1 0 0,-4 6-479 0 0,0 0-1 0 0,0 1 0 0 0,1-1 1 0 0,-1 0-1 0 0,0 1 1 0 0,1 0-1 0 0,-1 0 1 0 0,0 0-1 0 0,5-2 1 0 0,-5 3-213 0 0,1 0 1 0 0,-1 0-1 0 0,0 0 0 0 0,0 0 1 0 0,0 0-1 0 0,0 0 1 0 0,0 0-1 0 0,0 1 1 0 0,0-1-1 0 0,0 1 1 0 0,0 0-1 0 0,0-1 1 0 0,-1 1-1 0 0,1 0 0 0 0,0 0 1 0 0,0 0-1 0 0,0 0 1 0 0,-1 1-1 0 0,1-1 1 0 0,-1 0-1 0 0,1 1 1 0 0,-1-1-1 0 0,1 1 1 0 0,-1-1-1 0 0,0 1 1 0 0,0 0-1 0 0,0 0 0 0 0,0-1 1 0 0,0 1-1 0 0,0 0 1 0 0,0 0-1 0 0,-1 0 1 0 0,1 0-1 0 0,-1 0 1 0 0,1 0-1 0 0,-1 0 1 0 0,0 0-1 0 0,0 0 0 0 0,0 0 1 0 0,0 0-1 0 0,0 0 1 0 0,0 0-1 0 0,-1 0 1 0 0,1 1-1 0 0,-1-2 1 0 0,1 1-1 0 0,-1 0 1 0 0,0 0-1 0 0,0 0 0 0 0,1 0 1 0 0,-1 0-1 0 0,-2 2 1 0 0,-3 1 137 0 0,1-1 1 0 0,0 0-1 0 0,-1 0 0 0 0,0 0 1 0 0,0-1-1 0 0,0 1 1 0 0,0-2-1 0 0,0 1 0 0 0,-1-1 1 0 0,0 0-1 0 0,1 0 1 0 0,-1 0-1 0 0,0-1 0 0 0,1 0 1 0 0,-14-1-1 0 0,17 1-111 0 0,-1-1 0 0 0,1 0 0 0 0,0-1 0 0 0,0 1 0 0 0,0 0 0 0 0,0-1 0 0 0,0 0 0 0 0,0 0 0 0 0,0 0 0 0 0,0 0 0 0 0,0 0 0 0 0,0 0 0 0 0,1-1 0 0 0,-1 1 0 0 0,0-1 1 0 0,1 0-1 0 0,-1 0 0 0 0,1 0 0 0 0,0 0 0 0 0,-1 0 0 0 0,1-1 0 0 0,0 1 0 0 0,0-1 0 0 0,1 1 0 0 0,-1-1 0 0 0,1 0 0 0 0,-1 1 0 0 0,1-1 0 0 0,0 0 0 0 0,0 0 0 0 0,0 0 0 0 0,0 0 0 0 0,0 0 0 0 0,1 0 0 0 0,0 0 0 0 0,-1 0 0 0 0,1-6 0 0 0,0 2-65 0 0,1 1 1 0 0,-1 0-1 0 0,1-1 0 0 0,1 1 1 0 0,-1 0-1 0 0,1 0 0 0 0,0-1 1 0 0,0 1-1 0 0,1 1 0 0 0,-1-1 1 0 0,1 0-1 0 0,1 1 0 0 0,7-11 1 0 0,-9 13-4 0 0,1 0 1 0 0,0 0 0 0 0,0 0-1 0 0,1 1 1 0 0,-1-1 0 0 0,0 1-1 0 0,1 0 1 0 0,0 0 0 0 0,-1 0 0 0 0,1 0-1 0 0,0 0 1 0 0,0 1 0 0 0,0 0-1 0 0,0 0 1 0 0,0 0 0 0 0,0 0-1 0 0,1 1 1 0 0,-1-1 0 0 0,0 1 0 0 0,0 0-1 0 0,8 1 1 0 0,-8 0 0 0 0,0 0 0 0 0,1 1 0 0 0,-1-1 0 0 0,0 1 0 0 0,0 0 0 0 0,0 0 0 0 0,-1 0 0 0 0,1 1 0 0 0,0-1 0 0 0,-1 1 0 0 0,0 0 0 0 0,1 0 0 0 0,-1 0 0 0 0,0 1 0 0 0,-1-1 0 0 0,1 1 0 0 0,-1-1 0 0 0,1 1 0 0 0,-1 0 0 0 0,0 0 0 0 0,0 0 0 0 0,-1 0 0 0 0,1 0 0 0 0,-1 0 0 0 0,0 1 0 0 0,0-1 0 0 0,0 0 0 0 0,0 9 0 0 0,0-4 0 0 0,0 0 0 0 0,-1 1 0 0 0,0-1 0 0 0,0 1 0 0 0,-1-1 0 0 0,0 1 0 0 0,-1-1 0 0 0,0 0 0 0 0,0 1 0 0 0,-1-1 0 0 0,-7 16 0 0 0,3-12 0 0 0,5-10 0 0 0,1 0 0 0 0,-1 0 0 0 0,1 0 0 0 0,-1 0 0 0 0,0 0 0 0 0,0-1 0 0 0,0 1 0 0 0,-1-1 0 0 0,-2 3 0 0 0,4-4 0 0 0,-1-1 0 0 0,1 1 0 0 0,-1-1 0 0 0,1 1 0 0 0,-1-1 0 0 0,1 0 0 0 0,-1 1 0 0 0,0-1 0 0 0,1 0 0 0 0,-1 0 0 0 0,0 0 0 0 0,1 0 0 0 0,-1 0 0 0 0,1-1 0 0 0,-1 1 0 0 0,0 0 0 0 0,1-1 0 0 0,-1 1 0 0 0,1-1 0 0 0,-1 0 0 0 0,1 1 0 0 0,0-1 0 0 0,-1 0 0 0 0,-1-1 0 0 0,-1 0 0 0 0,1-1 0 0 0,0 1 0 0 0,0-1 0 0 0,0 1 0 0 0,0-1 0 0 0,0 0 0 0 0,1 0 0 0 0,-1 0 0 0 0,1-1 0 0 0,0 1 0 0 0,-1 0 0 0 0,2-1 0 0 0,-1 1 0 0 0,0-1 0 0 0,1 0 0 0 0,0 0 0 0 0,0 0 0 0 0,0 1 0 0 0,0-1 0 0 0,0 0 0 0 0,1-5 0 0 0,-1-5 0 0 0,1 0 0 0 0,1 0 0 0 0,1 0 0 0 0,5-26 0 0 0,-6 36 0 0 0,0 1 0 0 0,1 0 0 0 0,-1 0 0 0 0,1 0 0 0 0,-1 0 0 0 0,1 0 0 0 0,0 0 0 0 0,0 1 0 0 0,0-1 0 0 0,0 0 0 0 0,1 1 0 0 0,-1 0 0 0 0,1-1 0 0 0,-1 1 0 0 0,1 0 0 0 0,0 0 0 0 0,0 1 0 0 0,0-1 0 0 0,0 1 0 0 0,0-1 0 0 0,0 1 0 0 0,0 0 0 0 0,1 0 0 0 0,-1 0 0 0 0,0 1 0 0 0,0-1 0 0 0,1 1 0 0 0,-1-1 0 0 0,1 1 0 0 0,-1 0 0 0 0,0 1 0 0 0,1-1 0 0 0,-1 1 0 0 0,0-1 0 0 0,1 1 0 0 0,-1 0 0 0 0,0 0 0 0 0,0 0 0 0 0,0 1 0 0 0,0-1 0 0 0,0 1 0 0 0,0 0 0 0 0,0 0 0 0 0,0 0 0 0 0,-1 0 0 0 0,1 0 0 0 0,-1 0 0 0 0,1 1 0 0 0,-1-1 0 0 0,0 1 0 0 0,0 0 0 0 0,3 4 0 0 0,-3-3 0 0 0,1 0 0 0 0,-1 1 0 0 0,1-1 0 0 0,-1 1 0 0 0,-1-1 0 0 0,1 1 0 0 0,-1-1 0 0 0,1 1 0 0 0,-1 0 0 0 0,-1 0 0 0 0,1-1 0 0 0,-1 1 0 0 0,1 0 0 0 0,-2 0 0 0 0,1 0 0 0 0,0 0 0 0 0,-1-1 0 0 0,0 1 0 0 0,0 0 0 0 0,0 0 0 0 0,-1-1 0 0 0,0 1 0 0 0,1-1 0 0 0,-2 1 0 0 0,1-1 0 0 0,0 0 0 0 0,-1 0 0 0 0,0 0 0 0 0,0 0 0 0 0,0 0 0 0 0,0-1 0 0 0,-1 1 0 0 0,0-1 0 0 0,-6 5 0 0 0,4-6 0 0 0,1 1 0 0 0,0-1 0 0 0,-1-1 0 0 0,0 1 0 0 0,1-1 0 0 0,-1 0 0 0 0,0 0 0 0 0,0-1 0 0 0,1 0 0 0 0,-1 0 0 0 0,0 0 0 0 0,-9-2 0 0 0,13 2 0 0 0,-1 0 0 0 0,1-1 0 0 0,0 1 0 0 0,-1-1 0 0 0,1 0 0 0 0,0 1 0 0 0,-1-1 0 0 0,1 0 0 0 0,0 0 0 0 0,0-1 0 0 0,0 1 0 0 0,0 0 0 0 0,0-1 0 0 0,0 1 0 0 0,0-1 0 0 0,0 0 0 0 0,1 0 0 0 0,-1 0 0 0 0,0 1 0 0 0,1-1 0 0 0,0-1 0 0 0,-1 1 0 0 0,1 0 0 0 0,0 0 0 0 0,0 0 0 0 0,0-1 0 0 0,1 1 0 0 0,-1 0 0 0 0,1-1 0 0 0,-1 1 0 0 0,1-1 0 0 0,-1-2 0 0 0,1 2-169 0 0,1 1 0 0 0,-1 0 0 0 0,0 0 0 0 0,1 0 0 0 0,-1 0 0 0 0,1 0 0 0 0,-1 0 0 0 0,1 0 0 0 0,0 0 0 0 0,0 0 0 0 0,0 0 0 0 0,0 0 0 0 0,0 1 0 0 0,1-1 0 0 0,1-2 0 0 0,0 1-580 0 0,-1 1 1 0 0,1 0-1 0 0,0-1 1 0 0,0 1-1 0 0,0 0 1 0 0,1 1-1 0 0,-1-1 1 0 0,0 1-1 0 0,1-1 1 0 0,-1 1-1 0 0,1 0 1 0 0,0 0-1 0 0,6 0 1 0 0,-6 0 12 0 0,-1 1-1 0 0,1 0 1 0 0,0 0 0 0 0,-1 0 0 0 0,1 0 0 0 0,-1 1-1 0 0,1-1 1 0 0,-1 1 0 0 0,1 0 0 0 0,-1 0-1 0 0,0 0 1 0 0,1 1 0 0 0,-1-1 0 0 0,5 4-1 0 0,-6-4 506 0 0,-1 1-1 0 0,1-1 0 0 0,0 1 0 0 0,-1 0 0 0 0,1-1 1 0 0,-1 1-1 0 0,1 0 0 0 0,-1 0 0 0 0,0 0 1 0 0,0 0-1 0 0,0 0 0 0 0,0 0 0 0 0,0 0 0 0 0,0 0 1 0 0,0 3-1 0 0,0 20-2481 0 0,-1 3 810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29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74 220 900 0 0,'-11'-15'3081'0'0,"10"14"-2592"0"0,0 0 1 0 0,1 0 0 0 0,0 0 0 0 0,-1 0 0 0 0,1 0-1 0 0,-1 0 1 0 0,1 0 0 0 0,0 0 0 0 0,0 0 0 0 0,-1 0-1 0 0,1 0 1 0 0,0 0 0 0 0,0 0 0 0 0,0 0-1 0 0,0 0 1 0 0,0 0 0 0 0,1-1 0 0 0,-1 1 0 0 0,0 0-1 0 0,0 0 1 0 0,1 0 0 0 0,-1 0 0 0 0,1 0 0 0 0,-1 0-1 0 0,1 0 1 0 0,0-1 0 0 0,18-13 2507 0 0,-12 11-2264 0 0,0 1 0 0 0,1 0 0 0 0,0 0 0 0 0,-1 0 0 0 0,1 1 0 0 0,0 0 0 0 0,16-1 0 0 0,-21 2-685 0 0,1 1 1 0 0,-1 0-1 0 0,1 0 0 0 0,-1 0 0 0 0,1 1 0 0 0,-1-1 1 0 0,1 1-1 0 0,-1 0 0 0 0,1 0 0 0 0,-1 0 0 0 0,0 0 0 0 0,1 0 1 0 0,-1 1-1 0 0,0 0 0 0 0,0-1 0 0 0,0 1 0 0 0,0 0 1 0 0,5 5-1 0 0,-8-6-27 0 0,0 0 0 0 0,0 0-1 0 0,0 0 1 0 0,0 0 0 0 0,0 0 0 0 0,-1 0 0 0 0,1-1 0 0 0,0 1 0 0 0,0 0 0 0 0,-1 0-1 0 0,1 0 1 0 0,0 0 0 0 0,-1-1 0 0 0,1 1 0 0 0,-1 0 0 0 0,1 0 0 0 0,-1-1-1 0 0,1 1 1 0 0,-1 0 0 0 0,0-1 0 0 0,1 1 0 0 0,-1-1 0 0 0,0 1 0 0 0,1-1 0 0 0,-1 1-1 0 0,0-1 1 0 0,0 1 0 0 0,0-1 0 0 0,1 0 0 0 0,-1 1 0 0 0,-1-1 0 0 0,-31 15 685 0 0,29-14-612 0 0,0 0 0 0 0,0 0 0 0 0,0-1-1 0 0,0 1 1 0 0,0-1 0 0 0,0 0 0 0 0,-1 0 0 0 0,1-1 0 0 0,0 0 0 0 0,0 1 0 0 0,0-1 0 0 0,0 0-1 0 0,0-1 1 0 0,0 1 0 0 0,0-1 0 0 0,0 0 0 0 0,1 0 0 0 0,-1 0 0 0 0,1 0 0 0 0,-1-1-1 0 0,1 1 1 0 0,0-1 0 0 0,0 0 0 0 0,0 0 0 0 0,0 0 0 0 0,-2-4 0 0 0,2 2 3 0 0,0 0 1 0 0,1 0 0 0 0,0 0-1 0 0,0-1 1 0 0,0 1-1 0 0,1 0 1 0 0,0-1 0 0 0,0 1-1 0 0,0-1 1 0 0,1 0 0 0 0,0 1-1 0 0,0-1 1 0 0,0 1 0 0 0,1-1-1 0 0,-1 1 1 0 0,1-1-1 0 0,1 1 1 0 0,3-11 0 0 0,-5 14-98 0 0,1 1 1 0 0,-1-1-1 0 0,1 0 1 0 0,0 1 0 0 0,-1-1-1 0 0,1 0 1 0 0,0 1-1 0 0,0 0 1 0 0,0-1 0 0 0,0 1-1 0 0,1-1 1 0 0,-1 1 0 0 0,0 0-1 0 0,1 0 1 0 0,-1 0-1 0 0,0 0 1 0 0,1 0 0 0 0,-1 0-1 0 0,1 0 1 0 0,0 0-1 0 0,-1 0 1 0 0,1 1 0 0 0,0-1-1 0 0,-1 1 1 0 0,1-1-1 0 0,0 1 1 0 0,0 0 0 0 0,-1 0-1 0 0,1-1 1 0 0,0 1-1 0 0,0 0 1 0 0,0 1 0 0 0,-1-1-1 0 0,1 0 1 0 0,0 0-1 0 0,0 1 1 0 0,-1-1 0 0 0,1 1-1 0 0,0 0 1 0 0,-1-1-1 0 0,1 1 1 0 0,-1 0 0 0 0,2 1-1 0 0,2 0 0 0 0,-1 0 0 0 0,0 1-1 0 0,-1 0 1 0 0,1-1 0 0 0,0 1-1 0 0,-1 1 1 0 0,0-1-1 0 0,0 0 1 0 0,0 1 0 0 0,0-1-1 0 0,0 1 1 0 0,-1 0 0 0 0,1 0-1 0 0,3 9 1 0 0,-1 4 0 0 0,-4-12 0 0 0,1-1 0 0 0,-1 0 0 0 0,0 1 0 0 0,0-1 0 0 0,0 1 0 0 0,0 0 0 0 0,-1-1 0 0 0,0 1 0 0 0,0-1 0 0 0,0 1 0 0 0,-1 0 0 0 0,1-1 0 0 0,-3 7 0 0 0,0-2 0 0 0,-11 23 0 0 0,14-31 0 0 0,-1 0 0 0 0,0 0 0 0 0,0 0 0 0 0,-1 0 0 0 0,1 0 0 0 0,0 0 0 0 0,0 0 0 0 0,0-1 0 0 0,-1 1 0 0 0,1 0 0 0 0,0-1 0 0 0,-1 1 0 0 0,1-1 0 0 0,0 0 0 0 0,-1 1 0 0 0,1-1 0 0 0,-1 0 0 0 0,1 0 0 0 0,0 0 0 0 0,-1 0 0 0 0,1 0 0 0 0,-1 0 0 0 0,1 0 0 0 0,-3-1 0 0 0,0 0 0 0 0,0-1 0 0 0,0 1 0 0 0,0-1 0 0 0,1 0 0 0 0,-1-1 0 0 0,1 1 0 0 0,-1 0 0 0 0,1-1 0 0 0,0 0 0 0 0,0 0 0 0 0,0 0 0 0 0,0 0 0 0 0,0 0 0 0 0,1-1 0 0 0,0 1 0 0 0,0-1 0 0 0,0 0 0 0 0,0 1 0 0 0,0-1 0 0 0,-1-5 0 0 0,1 4 0 0 0,0 1 0 0 0,0-1 0 0 0,1 0 0 0 0,0-1 0 0 0,0 1 0 0 0,0 0 0 0 0,0 0 0 0 0,1 0 0 0 0,0 0 0 0 0,0-1 0 0 0,1 1 0 0 0,-1 0 0 0 0,1 0 0 0 0,0 0 0 0 0,0 0 0 0 0,3-6 0 0 0,-2 6 0 0 0,1 0 0 0 0,0 0 0 0 0,0 0 0 0 0,1 1 0 0 0,-1-1 0 0 0,1 1 0 0 0,0-1 0 0 0,0 1 0 0 0,0 0 0 0 0,1 1 0 0 0,4-4 0 0 0,-6 6 0 0 0,-1 0 0 0 0,0 0 0 0 0,0 0 0 0 0,0 0 0 0 0,1 1 0 0 0,-1-1 0 0 0,1 1 0 0 0,-1-1 0 0 0,0 1 0 0 0,1 0 0 0 0,-1 0 0 0 0,1 0 0 0 0,-1 0 0 0 0,0 1 0 0 0,1-1 0 0 0,-1 1 0 0 0,0-1 0 0 0,1 1 0 0 0,-1 0 0 0 0,0 0 0 0 0,0 0 0 0 0,1 0 0 0 0,-1 0 0 0 0,0 0 0 0 0,0 1 0 0 0,0-1 0 0 0,-1 1 0 0 0,1-1 0 0 0,2 4 0 0 0,1-1 0 0 0,0 0 0 0 0,0 0 0 0 0,-1 0 0 0 0,0 1 0 0 0,0 0 0 0 0,0 0 0 0 0,0 0 0 0 0,-1 0 0 0 0,0 1 0 0 0,0-1 0 0 0,0 1 0 0 0,-1 0 0 0 0,0 0 0 0 0,0 0 0 0 0,0 0 0 0 0,-1 0 0 0 0,0 0 0 0 0,0 0 0 0 0,-1 0 0 0 0,1 1 0 0 0,-1-1 0 0 0,-1 0 0 0 0,1 0 0 0 0,-3 10 0 0 0,2-10 0 0 0,-1 0 0 0 0,0 1 0 0 0,-1-1 0 0 0,0 0 0 0 0,0 0 0 0 0,0 0 0 0 0,0 0 0 0 0,-1-1 0 0 0,0 1 0 0 0,0-1 0 0 0,0 0 0 0 0,-1 0 0 0 0,0-1 0 0 0,0 1 0 0 0,0-1 0 0 0,0 0 0 0 0,-1-1 0 0 0,-8 5 0 0 0,9-5 0 0 0,1-1 0 0 0,-1 0 0 0 0,0 0 0 0 0,0-1 0 0 0,0 1 0 0 0,0-1 0 0 0,0 0 0 0 0,0-1 0 0 0,-1 1 0 0 0,1-1 0 0 0,0 0 0 0 0,0 0 0 0 0,0-1 0 0 0,-1 1 0 0 0,1-1 0 0 0,0 0 0 0 0,0-1 0 0 0,0 1 0 0 0,0-1 0 0 0,1 0 0 0 0,-1 0 0 0 0,0-1 0 0 0,1 1 0 0 0,-5-4 0 0 0,6 3 0 0 0,0 1 0 0 0,0 0 0 0 0,0-1 0 0 0,1 0 0 0 0,-1 0 0 0 0,1 0 0 0 0,0 0 0 0 0,-1 0 0 0 0,2 0 0 0 0,-1-1 0 0 0,0 1 0 0 0,1 0 0 0 0,-1-1 0 0 0,1 0 0 0 0,0 1 0 0 0,0-1 0 0 0,0 0 0 0 0,1 1 0 0 0,0-1 0 0 0,-1 0 0 0 0,1 0 0 0 0,0 0 0 0 0,1 1 0 0 0,-1-1 0 0 0,1 0 0 0 0,1-5 0 0 0,0 3 0 0 0,0-1 0 0 0,1 1 0 0 0,-1-1 0 0 0,1 1 0 0 0,1 0 0 0 0,-1 0 0 0 0,1 1 0 0 0,0-1 0 0 0,1 1 0 0 0,-1 0 0 0 0,1 0 0 0 0,0 0 0 0 0,9-6 0 0 0,4-4-1154 0 0,-16 12 638 0 0,1 1 1 0 0,0-1-1 0 0,0 1 1 0 0,0-1-1 0 0,0 1 0 0 0,0 0 1 0 0,0 0-1 0 0,0 1 1 0 0,1-1-1 0 0,-1 0 1 0 0,1 1-1 0 0,-1 0 0 0 0,5-1 1 0 0,-19 39-18379 0 0,-4-15 15799 0 0,4 4 1033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30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81 600 0 0,'-46'-12'3719'0'0,"6"1"1663"0"0,1 7 6017 0 0,77 25-7681 0 0,-23-12-3499 0 0,-1 0-1 0 0,0 1 0 0 0,-1 1 1 0 0,20 20-1 0 0,-29-28-171 0 0,-1 0 1 0 0,0 0-1 0 0,0 1 1 0 0,0-1-1 0 0,0 1 1 0 0,-1 0-1 0 0,0-1 1 0 0,1 1-1 0 0,-1 0 1 0 0,-1 0-1 0 0,1 0 1 0 0,-1 1-1 0 0,1-1 1 0 0,-1 0-1 0 0,0 1 1 0 0,-1-1-1 0 0,1 0 1 0 0,-1 1-1 0 0,0-1 1 0 0,0 1-1 0 0,0-1 1 0 0,-1 7-1 0 0,0-9 38 0 0,0 0 0 0 0,-1 0-1 0 0,1 0 1 0 0,0-1 0 0 0,0 1-1 0 0,-1 0 1 0 0,1 0 0 0 0,-1-1 0 0 0,0 1-1 0 0,1-1 1 0 0,-1 0 0 0 0,0 1-1 0 0,0-1 1 0 0,0 0 0 0 0,0 0-1 0 0,0 0 1 0 0,0 0 0 0 0,0-1-1 0 0,0 1 1 0 0,0 0 0 0 0,0-1-1 0 0,-1 0 1 0 0,1 1 0 0 0,0-1-1 0 0,0 0 1 0 0,0 0 0 0 0,-1 0-1 0 0,1-1 1 0 0,-3 1 0 0 0,-1-1 132 0 0,0 0 0 0 0,0 0 1 0 0,0-1-1 0 0,0 1 0 0 0,0-1 1 0 0,1 0-1 0 0,-1-1 1 0 0,1 1-1 0 0,-8-6 0 0 0,10 6-197 0 0,1 0 0 0 0,-1-1 0 0 0,1 0-1 0 0,0 1 1 0 0,0-1 0 0 0,0 0 0 0 0,0 0-1 0 0,0 0 1 0 0,1 0 0 0 0,-1 0 0 0 0,1-1-1 0 0,0 1 1 0 0,0 0 0 0 0,0-1 0 0 0,1 1 0 0 0,-1-1-1 0 0,1 1 1 0 0,-1-1 0 0 0,1 1 0 0 0,0-1-1 0 0,1 1 1 0 0,-1 0 0 0 0,0-1 0 0 0,1 1-1 0 0,0-1 1 0 0,0 1 0 0 0,0 0 0 0 0,0-1 0 0 0,1 1-1 0 0,-1 0 1 0 0,1 0 0 0 0,3-5 0 0 0,-3 4-4 0 0,1 0 0 0 0,-1 0-1 0 0,0 0 1 0 0,1 1 0 0 0,0-1 0 0 0,0 1 0 0 0,0 0 0 0 0,0 0 0 0 0,1 0 0 0 0,-1 0 0 0 0,1 1 0 0 0,-1-1 0 0 0,1 1 0 0 0,0 0 0 0 0,0 0 0 0 0,0 0 0 0 0,1 0-1 0 0,-1 1 1 0 0,0 0 0 0 0,0 0 0 0 0,1 0 0 0 0,-1 0 0 0 0,1 1 0 0 0,7 0 0 0 0,-9 0-16 0 0,-1 1 0 0 0,1 0 0 0 0,0 0 0 0 0,0 0 0 0 0,-1 0 0 0 0,1 0 0 0 0,-1 1 0 0 0,1-1 0 0 0,-1 1 0 0 0,0 0 0 0 0,1-1 0 0 0,-1 1 0 0 0,0 0 0 0 0,0 0 0 0 0,0 0 0 0 0,-1 1 0 0 0,1-1 0 0 0,0 0 0 0 0,-1 1 0 0 0,1-1 0 0 0,-1 1 0 0 0,0 0 0 0 0,0-1 0 0 0,0 1 0 0 0,0 0 0 0 0,-1 0 0 0 0,1-1 0 0 0,-1 1 0 0 0,1 0 0 0 0,-1 0 0 0 0,0 0 0 0 0,0 0 0 0 0,0 0 0 0 0,-1-1 0 0 0,1 1 0 0 0,-2 3 0 0 0,1 4 0 0 0,-1 0 0 0 0,0-1 0 0 0,-1 1 0 0 0,0-1 0 0 0,-1 0 0 0 0,0 0 0 0 0,0 0 0 0 0,-1 0 0 0 0,-5 8 0 0 0,4-10 0 0 0,0 0 0 0 0,0 0 0 0 0,0 0 0 0 0,-1-1 0 0 0,0 1 0 0 0,-14 8 0 0 0,17-12 0 0 0,-1-1 0 0 0,1 0 0 0 0,-1 0 0 0 0,0-1 0 0 0,0 1 0 0 0,0-1 0 0 0,0 0 0 0 0,0 0 0 0 0,0 0 0 0 0,0-1 0 0 0,0 0 0 0 0,0 0 0 0 0,0 0 0 0 0,-5-2 0 0 0,7 2 0 0 0,-1-1 0 0 0,1 0 0 0 0,0 0 0 0 0,0-1 0 0 0,0 1 0 0 0,0-1 0 0 0,0 1 0 0 0,0-1 0 0 0,1 0 0 0 0,-1 0 0 0 0,0 0 0 0 0,1-1 0 0 0,0 1 0 0 0,-1 0 0 0 0,1-1 0 0 0,0 0 0 0 0,0 1 0 0 0,0-1 0 0 0,1 0 0 0 0,-1 0 0 0 0,1 0 0 0 0,0 0 0 0 0,-1 0 0 0 0,0-7 0 0 0,0 4 0 0 0,1 0 0 0 0,0-1 0 0 0,0 1 0 0 0,0-1 0 0 0,1 1 0 0 0,0 0 0 0 0,0-1 0 0 0,1 1 0 0 0,-1-1 0 0 0,1 1 0 0 0,1 0 0 0 0,2-8 0 0 0,0 5 0 0 0,0 0 0 0 0,1 0 0 0 0,0 1 0 0 0,0-1 0 0 0,1 1 0 0 0,0 0 0 0 0,0 1 0 0 0,1 0 0 0 0,0 0 0 0 0,0 0 0 0 0,1 1 0 0 0,0 0 0 0 0,10-6 0 0 0,-14 10 0 0 0,0 0 0 0 0,0 0 0 0 0,0 0 0 0 0,1 0 0 0 0,-1 1 0 0 0,1 0 0 0 0,-1 0 0 0 0,1 0 0 0 0,0 0 0 0 0,-1 1 0 0 0,1-1 0 0 0,0 1 0 0 0,0 1 0 0 0,-1-1 0 0 0,1 1 0 0 0,0-1 0 0 0,-1 1 0 0 0,1 1 0 0 0,-1-1 0 0 0,1 1 0 0 0,-1-1 0 0 0,0 1 0 0 0,1 0 0 0 0,-1 1 0 0 0,0-1 0 0 0,0 1 0 0 0,-1 0 0 0 0,1 0 0 0 0,5 6 0 0 0,-4-3 0 0 0,0 0 0 0 0,0 0 0 0 0,-1 1 0 0 0,0-1 0 0 0,0 1 0 0 0,-1 0 0 0 0,0 1 0 0 0,0-1 0 0 0,0 0 0 0 0,-1 1 0 0 0,0 0 0 0 0,-1-1 0 0 0,0 1 0 0 0,0 0 0 0 0,0 0 0 0 0,-1 0 0 0 0,0 0 0 0 0,-1 0 0 0 0,0-1 0 0 0,0 1 0 0 0,0 0 0 0 0,-1 0 0 0 0,-1-1 0 0 0,1 1 0 0 0,-1-1 0 0 0,0 0 0 0 0,-1 0 0 0 0,0 0 0 0 0,-9 12 0 0 0,11-15 0 0 0,0-1 0 0 0,-1 0 0 0 0,0 0 0 0 0,0 0 0 0 0,0-1 0 0 0,0 1 0 0 0,0-1 0 0 0,-1 0 0 0 0,1 1 0 0 0,-1-1 0 0 0,1-1 0 0 0,-1 1 0 0 0,0-1 0 0 0,0 1 0 0 0,0-1 0 0 0,0 0 0 0 0,0 0 0 0 0,0-1 0 0 0,0 1 0 0 0,0-1 0 0 0,0 0 0 0 0,0 0 0 0 0,0 0 0 0 0,0-1 0 0 0,0 0 0 0 0,0 1 0 0 0,0-1 0 0 0,0 0 0 0 0,1-1 0 0 0,-1 1 0 0 0,0-1 0 0 0,0 0 0 0 0,1 0 0 0 0,-1 0 0 0 0,-2-2 0 0 0,0 0 0 0 0,0 0 0 0 0,0 0 0 0 0,1 0 0 0 0,0-1 0 0 0,0 1 0 0 0,0-1 0 0 0,0 0 0 0 0,1-1 0 0 0,0 1 0 0 0,0-1 0 0 0,0 0 0 0 0,1 0 0 0 0,0 0 0 0 0,0-1 0 0 0,0 1 0 0 0,1-1 0 0 0,0 1 0 0 0,0-1 0 0 0,1 0 0 0 0,-1-7 0 0 0,2 5-48 0 0,0-1 0 0 0,1 1 0 0 0,1 0 0 0 0,-1-1-1 0 0,2 1 1 0 0,-1 0 0 0 0,1 0 0 0 0,0 0 0 0 0,1 1 0 0 0,0-1 0 0 0,1 1 0 0 0,0 0-1 0 0,0 0 1 0 0,0 0 0 0 0,1 1 0 0 0,0 0 0 0 0,1 0 0 0 0,-1 0 0 0 0,2 1 0 0 0,-1 0-1 0 0,0 0 1 0 0,11-5 0 0 0,-12 7-1095 0 0,1 0-1 0 0,0 0 0 0 0,0 1 1 0 0,0 0-1 0 0,1 0 0 0 0,-1 0 1 0 0,1 1-1 0 0,-1 1 1 0 0,1-1-1 0 0,0 1 0 0 0,-1 0 1 0 0,1 1-1 0 0,0 0 0 0 0,0 0 1 0 0,0 1-1 0 0,-1 0 1 0 0,1 0-1 0 0,0 1 0 0 0,-1 0 1 0 0,1 0-1 0 0,-1 1 0 0 0,1-1 1 0 0,-1 2-1 0 0,7 3 1 0 0,23 10-1227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31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186 209 704 0 0,'6'-31'5110'0'0,"-4"26"-3904"0"0,0 0 0 0 0,0 1-1 0 0,0-1 1 0 0,1 1 0 0 0,0 0 0 0 0,0 0 0 0 0,0 0 0 0 0,0 0 0 0 0,1 0-1 0 0,-1 1 1 0 0,1-1 0 0 0,0 1 0 0 0,6-3 0 0 0,-7 4-825 0 0,0 0 1 0 0,1 0-1 0 0,-1 1 0 0 0,1-1 0 0 0,-1 1 1 0 0,1 0-1 0 0,-1 0 0 0 0,1 1 1 0 0,0-1-1 0 0,5 1 0 0 0,-7-1-334 0 0,0 1-1 0 0,0 0 0 0 0,-1 0 1 0 0,1 0-1 0 0,0 0 0 0 0,0 0 0 0 0,-1 1 1 0 0,1-1-1 0 0,0 0 0 0 0,-1 1 1 0 0,1-1-1 0 0,0 1 0 0 0,-1 0 0 0 0,1-1 1 0 0,-1 1-1 0 0,1 0 0 0 0,-1 0 1 0 0,1 0-1 0 0,-1 0 0 0 0,0 0 0 0 0,1 1 1 0 0,-1-1-1 0 0,0 0 0 0 0,2 3 1 0 0,-2 0 21 0 0,1 1 1 0 0,-1 0 0 0 0,0 0 0 0 0,0-1-1 0 0,-1 1 1 0 0,0 0 0 0 0,1 0 0 0 0,-2 6 0 0 0,1-10-35 0 0,0 0 1 0 0,-1 1 0 0 0,1-1 0 0 0,-1 0 0 0 0,1 0 0 0 0,-1 0-1 0 0,1 1 1 0 0,-1-1 0 0 0,0 0 0 0 0,0 0 0 0 0,1 0 0 0 0,-1 0 0 0 0,0 0-1 0 0,0 0 1 0 0,0 0 0 0 0,0 0 0 0 0,0-1 0 0 0,0 1 0 0 0,0 0-1 0 0,-1-1 1 0 0,1 1 0 0 0,0 0 0 0 0,0-1 0 0 0,0 0 0 0 0,-1 1-1 0 0,1-1 1 0 0,0 0 0 0 0,-1 1 0 0 0,1-1 0 0 0,0 0 0 0 0,-1 0-1 0 0,1 0 1 0 0,0 0 0 0 0,-2-1 0 0 0,-2 2 155 0 0,1-1 1 0 0,-1-1-1 0 0,0 1 0 0 0,0-1 0 0 0,1 1 1 0 0,-1-1-1 0 0,1-1 0 0 0,-1 1 1 0 0,-7-4-1 0 0,6 1-138 0 0,0-1 0 0 0,-1-1 0 0 0,2 1 0 0 0,-1-1 1 0 0,0 0-1 0 0,1 0 0 0 0,0 0 0 0 0,1-1 0 0 0,0 0 0 0 0,0 0 0 0 0,-4-9 0 0 0,6 13-39 0 0,0 0-1 0 0,1 0 0 0 0,0 0 0 0 0,-1 0 0 0 0,1 0 0 0 0,0-1 1 0 0,1 1-1 0 0,-1 0 0 0 0,0-1 0 0 0,1 1 0 0 0,0-1 0 0 0,0 1 0 0 0,0-1 1 0 0,0 1-1 0 0,1-1 0 0 0,-1 1 0 0 0,1 0 0 0 0,0-1 0 0 0,0 1 1 0 0,0 0-1 0 0,0-1 0 0 0,1 1 0 0 0,-1 0 0 0 0,1 0 0 0 0,0 0 1 0 0,0 0-1 0 0,0 1 0 0 0,3-4 0 0 0,-3 5-12 0 0,-1 0 0 0 0,1 0 0 0 0,-1 0 0 0 0,1 0 0 0 0,-1 0 0 0 0,1 1 0 0 0,0-1 0 0 0,-1 1 0 0 0,1-1 0 0 0,0 1 0 0 0,0 0 0 0 0,-1 0 0 0 0,1 0 0 0 0,0 0 0 0 0,0 0 0 0 0,-1 0 0 0 0,1 0 0 0 0,0 0 0 0 0,0 1 0 0 0,-1-1 0 0 0,1 1 0 0 0,0-1 0 0 0,-1 1 0 0 0,1 0 0 0 0,0 0 0 0 0,-1-1 0 0 0,1 1 0 0 0,-1 0 0 0 0,0 0 0 0 0,1 1 0 0 0,-1-1 0 0 0,0 0 0 0 0,1 0 0 0 0,-1 1 0 0 0,1 1 0 0 0,1 0 0 0 0,0 1 0 0 0,0-1 0 0 0,0 1 0 0 0,-1 0 0 0 0,0-1 0 0 0,1 1 0 0 0,-2 0 0 0 0,1 1 0 0 0,0-1 0 0 0,-1 0 0 0 0,0 0 0 0 0,1 1 0 0 0,-1 4 0 0 0,-1 3 0 0 0,0-1 0 0 0,0 0 0 0 0,-2 1 0 0 0,1-1 0 0 0,-2 0 0 0 0,1 0 0 0 0,-8 20 0 0 0,6-24 0 0 0,1-1 0 0 0,-2 1 0 0 0,1-1 0 0 0,0 0 0 0 0,-1 0 0 0 0,0 0 0 0 0,-1-1 0 0 0,1 0 0 0 0,-1 0 0 0 0,0 0 0 0 0,0-1 0 0 0,-14 8 0 0 0,15-10 0 0 0,0 1 0 0 0,0 0 0 0 0,-1-1 0 0 0,1 0 0 0 0,-1-1 0 0 0,0 1 0 0 0,0-1 0 0 0,1 0 0 0 0,-1 0 0 0 0,0-1 0 0 0,0 0 0 0 0,0 0 0 0 0,0 0 0 0 0,0-1 0 0 0,0 0 0 0 0,1 0 0 0 0,-1 0 0 0 0,0-1 0 0 0,1 0 0 0 0,-7-2 0 0 0,9 2 0 0 0,-1 0 0 0 0,1-1 0 0 0,-1 1 0 0 0,1-1 0 0 0,0 1 0 0 0,0-1 0 0 0,0 0 0 0 0,1 0 0 0 0,-1 0 0 0 0,1-1 0 0 0,-1 1 0 0 0,1-1 0 0 0,0 1 0 0 0,0-1 0 0 0,1 0 0 0 0,-1 0 0 0 0,1 1 0 0 0,0-1 0 0 0,0 0 0 0 0,0 0 0 0 0,0 0 0 0 0,1-1 0 0 0,-1 1 0 0 0,1 0 0 0 0,0 0 0 0 0,1 0 0 0 0,-1 0 0 0 0,1 0 0 0 0,1-7 0 0 0,0 3 0 0 0,1 0 0 0 0,0 0 0 0 0,0 0 0 0 0,1 0 0 0 0,0 0 0 0 0,1 0 0 0 0,-1 1 0 0 0,1 0 0 0 0,1 0 0 0 0,-1 1 0 0 0,1-1 0 0 0,0 1 0 0 0,1 0 0 0 0,8-6 0 0 0,-10 8 0 0 0,1 0 0 0 0,0 0 0 0 0,0 0 0 0 0,1 1 0 0 0,-1 0 0 0 0,1 0 0 0 0,0 0 0 0 0,-1 1 0 0 0,1 0 0 0 0,0 0 0 0 0,0 1 0 0 0,1 0 0 0 0,-1 0 0 0 0,0 1 0 0 0,0 0 0 0 0,0 0 0 0 0,11 2 0 0 0,-14-1 0 0 0,0 0 0 0 0,-1 1 0 0 0,0-1 0 0 0,1 1 0 0 0,-1 0 0 0 0,0 0 0 0 0,0 0 0 0 0,0 0 0 0 0,0 1 0 0 0,0-1 0 0 0,-1 1 0 0 0,1 0 0 0 0,-1 0 0 0 0,0 0 0 0 0,1 0 0 0 0,-1 0 0 0 0,-1 0 0 0 0,1 0 0 0 0,0 1 0 0 0,-1-1 0 0 0,0 1 0 0 0,1-1 0 0 0,-1 1 0 0 0,-1 0 0 0 0,1-1 0 0 0,-1 1 0 0 0,1 0 0 0 0,-1-1 0 0 0,-1 8 0 0 0,1 3 0 0 0,0-1 0 0 0,-1 1 0 0 0,-1-1 0 0 0,-1 1 0 0 0,0-1 0 0 0,-8 24 0 0 0,8-29 0 0 0,-1-1 0 0 0,1 0 0 0 0,-1 0 0 0 0,0 0 0 0 0,-1 0 0 0 0,0-1 0 0 0,0 0 0 0 0,0 0 0 0 0,-13 11 0 0 0,15-14 0 0 0,-1-1 0 0 0,0 1 0 0 0,0-1 0 0 0,0 0 0 0 0,0 0 0 0 0,0 0 0 0 0,-1 0 0 0 0,1-1 0 0 0,-1 0 0 0 0,1 0 0 0 0,-1 0 0 0 0,1 0 0 0 0,-1-1 0 0 0,0 1 0 0 0,1-1 0 0 0,-1 0 0 0 0,1-1 0 0 0,-10-1 0 0 0,8 1 0 0 0,1-1 0 0 0,-1 1 0 0 0,1-1 0 0 0,-1-1 0 0 0,1 1 0 0 0,0-1 0 0 0,0 1 0 0 0,0-2 0 0 0,0 1 0 0 0,0 0 0 0 0,-6-7 0 0 0,9 8 0 0 0,0-1 0 0 0,0 0 0 0 0,0 1 0 0 0,0-1 0 0 0,0 0 0 0 0,1 0 0 0 0,0 0 0 0 0,-1 0 0 0 0,1-1 0 0 0,0 1 0 0 0,0 0 0 0 0,1 0 0 0 0,-1-1 0 0 0,1 1 0 0 0,0 0 0 0 0,-1-1 0 0 0,1 1 0 0 0,1 0 0 0 0,-1-1 0 0 0,0 1 0 0 0,2-5 0 0 0,0 2-332 0 0,0 0 0 0 0,1 0 0 0 0,-1 1 0 0 0,1-1 0 0 0,1 1 0 0 0,-1-1 0 0 0,1 1 0 0 0,0 0 0 0 0,0 0 0 0 0,0 1 0 0 0,0-1 0 0 0,1 1 0 0 0,0 0 0 0 0,7-5 0 0 0,2 0-1216 0 0,-1 1 0 0 0,2 0 1 0 0,-1 1-1 0 0,27-9 0 0 0,-36 14 349 0 0,-1 1 0 0 0,1 1 1 0 0,-1-1-1 0 0,1 1 0 0 0,0-1 0 0 0,0 1 1 0 0,-1 0-1 0 0,1 1 0 0 0,0-1 1 0 0,-1 1-1 0 0,1 0 0 0 0,-1 0 0 0 0,1 1 1 0 0,6 2-1 0 0,8 6-720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32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154 137 1124 0 0,'-2'0'525'0'0,"1"1"0"0"0,0-1 0 0 0,0 0-1 0 0,0 0 1 0 0,0 0 0 0 0,0 0 0 0 0,0 0 0 0 0,0 0-1 0 0,0 0 1 0 0,0 0 0 0 0,0 0 0 0 0,-1-1 0 0 0,1 1-1 0 0,0 0 1 0 0,0-1 0 0 0,0 1 0 0 0,0-1 0 0 0,0 1-1 0 0,1-1 1 0 0,-1 0 0 0 0,0 1 0 0 0,0-1 0 0 0,0 0-1 0 0,0 1 1 0 0,1-1 0 0 0,-2-1 0 0 0,2 1-138 0 0,0-1 0 0 0,0 1-1 0 0,1 0 1 0 0,-1 0 0 0 0,1 0 0 0 0,-1-1 0 0 0,0 1 0 0 0,1 0 0 0 0,0 0 0 0 0,-1 0 0 0 0,1 0-1 0 0,0 0 1 0 0,-1 0 0 0 0,1 0 0 0 0,0 0 0 0 0,0 1 0 0 0,0-1 0 0 0,0 0 0 0 0,1 0 0 0 0,3-4 33 0 0,1 1 0 0 0,0 0 1 0 0,-1 0-1 0 0,1 1 1 0 0,1 0-1 0 0,-1 0 0 0 0,0 0 1 0 0,10-2-1 0 0,-11 4-323 0 0,1 0 0 0 0,-1 1 0 0 0,1 0-1 0 0,-1 0 1 0 0,0 0 0 0 0,1 1 0 0 0,-1-1 0 0 0,1 1-1 0 0,6 3 1 0 0,-11-4-79 0 0,0 0 0 0 0,0 1 0 0 0,0-1 0 0 0,0 1-1 0 0,0 0 1 0 0,-1-1 0 0 0,1 1 0 0 0,0 0 0 0 0,0-1 0 0 0,0 1 0 0 0,-1 0 0 0 0,1 0 0 0 0,0 0-1 0 0,-1-1 1 0 0,1 1 0 0 0,-1 0 0 0 0,1 0 0 0 0,-1 0 0 0 0,1 0 0 0 0,-1 2 0 0 0,1-1 20 0 0,-1 0 0 0 0,0 0 0 0 0,-1 0 0 0 0,1 0 0 0 0,0 0 1 0 0,0 0-1 0 0,-1 0 0 0 0,1 0 0 0 0,-1 0 0 0 0,0 0 1 0 0,0 0-1 0 0,1 0 0 0 0,-1 0 0 0 0,-2 2 0 0 0,-3 4 195 0 0,0 0 0 0 0,-1-1 0 0 0,0 0 0 0 0,0 0 1 0 0,0 0-1 0 0,-1-1 0 0 0,0 0 0 0 0,-17 9 0 0 0,19-11-84 0 0,-1-1 0 0 0,1 1 0 0 0,-1-1 0 0 0,1-1 0 0 0,-1 1 0 0 0,0-1 0 0 0,0-1 0 0 0,0 1 1 0 0,-1-1-1 0 0,1 0 0 0 0,0-1 0 0 0,-13 0 0 0 0,19 0-149 0 0,-1 0 0 0 0,0 0 0 0 0,0-1 0 0 0,0 1 0 0 0,0-1 0 0 0,1 1 0 0 0,-1-1 0 0 0,0 0 0 0 0,0 0 0 0 0,1 0 0 0 0,-1 0 0 0 0,1 0 0 0 0,-1 0 0 0 0,1 0 0 0 0,-1 0 0 0 0,1 0 0 0 0,0-1 0 0 0,-1 1 0 0 0,1-1 0 0 0,0 1 0 0 0,0-1 0 0 0,0 1 0 0 0,0-1 0 0 0,0 0 0 0 0,0 1 0 0 0,0-3 0 0 0,1 0 0 0 0,-1 0 0 0 0,1 1 0 0 0,0-1 0 0 0,1 0 0 0 0,-1 1 0 0 0,1-1 0 0 0,-1 1 0 0 0,1-1 0 0 0,0 1 0 0 0,0-1 0 0 0,1 1 0 0 0,2-6 0 0 0,3-4 0 0 0,0 0 0 0 0,1 0 0 0 0,1 1 0 0 0,0 1 0 0 0,16-17 0 0 0,-22 25 0 0 0,0 1 0 0 0,1-1 0 0 0,-1 1 0 0 0,1 0 0 0 0,0 0 0 0 0,0 0 0 0 0,0 0 0 0 0,0 0 0 0 0,0 1 0 0 0,0 0 0 0 0,0 0 0 0 0,0 0 0 0 0,0 0 0 0 0,0 1 0 0 0,6 0 0 0 0,-9 0 0 0 0,1 0 0 0 0,0 0 0 0 0,0 0 0 0 0,0 1 0 0 0,-1-1 0 0 0,1 0 0 0 0,0 1 0 0 0,-1 0 0 0 0,1-1 0 0 0,0 1 0 0 0,-1 0 0 0 0,1 0 0 0 0,-1 0 0 0 0,1 0 0 0 0,-1 0 0 0 0,1 0 0 0 0,-1 1 0 0 0,0-1 0 0 0,0 0 0 0 0,1 1 0 0 0,-1-1 0 0 0,0 1 0 0 0,0-1 0 0 0,-1 1 0 0 0,1-1 0 0 0,0 1 0 0 0,0 0 0 0 0,-1-1 0 0 0,1 1 0 0 0,-1 0 0 0 0,1 0 0 0 0,-1 0 0 0 0,0-1 0 0 0,0 1 0 0 0,0 0 0 0 0,0 0 0 0 0,0 2 0 0 0,-1 5 0 0 0,1 0 0 0 0,-1 0 0 0 0,-1 0 0 0 0,0 0 0 0 0,0-1 0 0 0,-1 1 0 0 0,0-1 0 0 0,0 1 0 0 0,-1-1 0 0 0,0 0 0 0 0,-1 0 0 0 0,-7 10 0 0 0,9-14 0 0 0,0 0 0 0 0,-1 0 0 0 0,1 0 0 0 0,-1 0 0 0 0,0-1 0 0 0,0 0 0 0 0,0 1 0 0 0,0-1 0 0 0,-1-1 0 0 0,1 1 0 0 0,-1-1 0 0 0,0 0 0 0 0,0 0 0 0 0,1 0 0 0 0,-1-1 0 0 0,0 1 0 0 0,-1-1 0 0 0,1 0 0 0 0,0-1 0 0 0,0 1 0 0 0,0-1 0 0 0,-11-1 0 0 0,12 0 0 0 0,1 1 0 0 0,-1-1 0 0 0,1 0 0 0 0,-1-1 0 0 0,0 1 0 0 0,1-1 0 0 0,0 1 0 0 0,-1-1 0 0 0,1 0 0 0 0,0 0 0 0 0,0 0 0 0 0,0-1 0 0 0,0 1 0 0 0,1-1 0 0 0,-1 0 0 0 0,1 1 0 0 0,-1-1 0 0 0,1 0 0 0 0,0-1 0 0 0,0 1 0 0 0,0 0 0 0 0,1-1 0 0 0,-1 1 0 0 0,1-1 0 0 0,0 1 0 0 0,0-1 0 0 0,0 1 0 0 0,0-1 0 0 0,0-7 0 0 0,0 5 0 0 0,1 0 0 0 0,0 0 0 0 0,0 0 0 0 0,0-1 0 0 0,1 1 0 0 0,0 0 0 0 0,0 0 0 0 0,1 0 0 0 0,0 0 0 0 0,0 1 0 0 0,0-1 0 0 0,0 0 0 0 0,1 1 0 0 0,0 0 0 0 0,0-1 0 0 0,1 1 0 0 0,7-8 0 0 0,-6 8 0 0 0,0 0 0 0 0,0 1 0 0 0,1-1 0 0 0,0 1 0 0 0,0 0 0 0 0,0 1 0 0 0,1-1 0 0 0,-1 1 0 0 0,1 1 0 0 0,-1-1 0 0 0,1 1 0 0 0,0 0 0 0 0,0 1 0 0 0,0-1 0 0 0,13 1 0 0 0,-14 1 0 0 0,-1 0 0 0 0,1 1 0 0 0,0 0 0 0 0,0 0 0 0 0,-1 0 0 0 0,1 1 0 0 0,-1 0 0 0 0,1 0 0 0 0,-1 1 0 0 0,0-1 0 0 0,0 1 0 0 0,0 0 0 0 0,0 0 0 0 0,0 1 0 0 0,-1-1 0 0 0,0 1 0 0 0,1 0 0 0 0,-1 0 0 0 0,5 9 0 0 0,-6-9 0 0 0,0 1 0 0 0,-1 0 0 0 0,0 0 0 0 0,0 0 0 0 0,0 0 0 0 0,0 0 0 0 0,-1 0 0 0 0,0 0 0 0 0,0 1 0 0 0,-1-1 0 0 0,1 0 0 0 0,-1 1 0 0 0,0-1 0 0 0,0 0 0 0 0,-1 1 0 0 0,0-1 0 0 0,0 0 0 0 0,0 1 0 0 0,0-1 0 0 0,-1 0 0 0 0,0 0 0 0 0,0 0 0 0 0,-1 0 0 0 0,1-1 0 0 0,-1 1 0 0 0,0-1 0 0 0,0 1 0 0 0,-7 7 0 0 0,7-9 0 0 0,0 0 0 0 0,1 0 0 0 0,-2 0 0 0 0,1 0 0 0 0,0 0 0 0 0,0-1 0 0 0,-1 1 0 0 0,1-1 0 0 0,-1 0 0 0 0,0 0 0 0 0,0 0 0 0 0,0-1 0 0 0,0 1 0 0 0,0-1 0 0 0,0 0 0 0 0,0 0 0 0 0,0 0 0 0 0,0-1 0 0 0,-1 0 0 0 0,1 1 0 0 0,0-1 0 0 0,0-1 0 0 0,-1 1 0 0 0,1-1 0 0 0,0 1 0 0 0,0-1 0 0 0,0-1 0 0 0,0 1 0 0 0,0 0 0 0 0,0-1 0 0 0,0 0 0 0 0,0 0 0 0 0,1 0 0 0 0,-1 0 0 0 0,1-1 0 0 0,-1 0 0 0 0,1 1 0 0 0,-3-4 0 0 0,2 2 0 0 0,0 0 0 0 0,0 0 0 0 0,1 0 0 0 0,-1 0 0 0 0,1-1 0 0 0,0 0 0 0 0,0 1 0 0 0,1-1 0 0 0,-1 0 0 0 0,1 0 0 0 0,0 0 0 0 0,0-1 0 0 0,1 1 0 0 0,0 0 0 0 0,0-1 0 0 0,0 1 0 0 0,0-1 0 0 0,1 1 0 0 0,0-1 0 0 0,0 1 0 0 0,1-1 0 0 0,-1 1 0 0 0,1-1 0 0 0,1 1 0 0 0,-1-1 0 0 0,1 1 0 0 0,-1 0 0 0 0,2 0 0 0 0,-1 0 0 0 0,0 0 0 0 0,1 0 0 0 0,0 0 0 0 0,0 1 0 0 0,0-1 0 0 0,6-4 0 0 0,9-2-2533 0 0,-17 11 2014 0 0,1 0 1 0 0,-1-1 0 0 0,1 1 0 0 0,-1 1-1 0 0,0-1 1 0 0,1 0 0 0 0,-1 0 0 0 0,1 0 0 0 0,-1 1-1 0 0,0-1 1 0 0,1 1 0 0 0,-1-1 0 0 0,0 1-1 0 0,0 0 1 0 0,1-1 0 0 0,-1 1 0 0 0,0 0-1 0 0,1 1 1 0 0,1 0-529 0 0,-1 0 0 0 0,0 0 0 0 0,-1 0 0 0 0,1 0 0 0 0,0 0 0 0 0,-1 1 0 0 0,1-1 0 0 0,-1 1 0 0 0,2 3 0 0 0,2 16-2595 0 0,-4 4 549 0 0,7 6 739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33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89 186 1364 0 0,'-1'0'425'0'0,"1"1"1"0"0,-1-1-1 0 0,1 1 0 0 0,-1-1 0 0 0,1 1 1 0 0,-1-1-1 0 0,1 0 0 0 0,-1 1 0 0 0,1-1 1 0 0,-1 0-1 0 0,0 1 0 0 0,1-1 0 0 0,-1 0 1 0 0,0 0-1 0 0,1 0 0 0 0,-1 0 0 0 0,0 1 1 0 0,1-1-1 0 0,-1 0 0 0 0,0 0 0 0 0,0 0 1 0 0,1 0-1 0 0,-1-1 0 0 0,0 1 0 0 0,1 0 1 0 0,-1 0-1 0 0,0 0 0 0 0,1 0 0 0 0,-1-1 1 0 0,0 1-1 0 0,1 0 0 0 0,-1-1 0 0 0,1 1 1 0 0,-1 0-1 0 0,1-1 0 0 0,-1 1 0 0 0,1-1 1 0 0,-1 1-1 0 0,1-1 0 0 0,-1 1 0 0 0,1-1 1 0 0,-1 1-1 0 0,1-1 0 0 0,0 0 0 0 0,-1 1 1 0 0,1-2-1 0 0,2-17 9044 0 0,7 5-10153 0 0,-1 6 860 0 0,0 0-1 0 0,1 1 1 0 0,0 0 0 0 0,0 0-1 0 0,0 1 1 0 0,1 1-1 0 0,0-1 1 0 0,20-6 0 0 0,-28 11-150 0 0,1-1 0 0 0,0 1 0 0 0,0 0 1 0 0,-1 1-1 0 0,1-1 0 0 0,0 0 0 0 0,0 1 1 0 0,0 0-1 0 0,0-1 0 0 0,0 1 0 0 0,0 0 1 0 0,-1 0-1 0 0,1 1 0 0 0,0-1 0 0 0,0 1 1 0 0,0-1-1 0 0,0 1 0 0 0,-1 0 1 0 0,1 0-1 0 0,0 0 0 0 0,-1 1 0 0 0,1-1 1 0 0,0 1-1 0 0,-1-1 0 0 0,0 1 0 0 0,1 0 1 0 0,-1 0-1 0 0,0 0 0 0 0,0 0 0 0 0,0 0 1 0 0,0 0-1 0 0,-1 0 0 0 0,1 1 0 0 0,0-1 1 0 0,-1 1-1 0 0,0 0 0 0 0,0-1 0 0 0,1 1 1 0 0,0 5-1 0 0,-2-3-26 0 0,0 0 0 0 0,0 0 0 0 0,0 0 0 0 0,-1 0 0 0 0,1 0 0 0 0,-1 0 0 0 0,-1 0 0 0 0,1 0 0 0 0,-1-1 0 0 0,0 1 0 0 0,0 0 0 0 0,0-1 0 0 0,0 1 0 0 0,-1-1 0 0 0,0 0 0 0 0,0 0 0 0 0,0 0 0 0 0,0 0 0 0 0,-1-1 0 0 0,1 1 0 0 0,-5 3 0 0 0,5-5 0 0 0,0 1 0 0 0,0-1 0 0 0,-1 1 0 0 0,1-1 0 0 0,-1 0 0 0 0,1 0 0 0 0,-1-1 0 0 0,0 1 0 0 0,1-1 0 0 0,-1 0 0 0 0,0 1 0 0 0,-5-1 0 0 0,7-1 0 0 0,-1 0 0 0 0,1 0 0 0 0,0 0 0 0 0,0 0 0 0 0,0 0 0 0 0,-1-1 0 0 0,1 1 0 0 0,0-1 0 0 0,0 0 0 0 0,0 0 0 0 0,0 0 0 0 0,0 0 0 0 0,0 0 0 0 0,0 0 0 0 0,0 0 0 0 0,1 0 0 0 0,-1-1 0 0 0,0 1 0 0 0,1-1 0 0 0,-1 1 0 0 0,1-1 0 0 0,-1 0 0 0 0,0-2 0 0 0,0 1 0 0 0,0 0 0 0 0,0 0 0 0 0,1 0 0 0 0,-1-1 0 0 0,1 1 0 0 0,0-1 0 0 0,0 1 0 0 0,0-1 0 0 0,1 1 0 0 0,-1-1 0 0 0,1 0 0 0 0,0 1 0 0 0,0-1 0 0 0,0 1 0 0 0,1-1 0 0 0,-1 0 0 0 0,2-4 0 0 0,0 1 0 0 0,0 0 0 0 0,1 0 0 0 0,0 0 0 0 0,0 0 0 0 0,0 0 0 0 0,1 1 0 0 0,0-1 0 0 0,8-8 0 0 0,-8 9 0 0 0,1 1 0 0 0,0 0 0 0 0,0 1 0 0 0,0-1 0 0 0,0 1 0 0 0,1 0 0 0 0,0 0 0 0 0,0 0 0 0 0,8-3 0 0 0,-11 6 0 0 0,0 0 0 0 0,0 0 0 0 0,0 0 0 0 0,0 0 0 0 0,1 1 0 0 0,-1-1 0 0 0,0 1 0 0 0,0 0 0 0 0,1 0 0 0 0,-1 0 0 0 0,0 0 0 0 0,0 0 0 0 0,1 1 0 0 0,-1-1 0 0 0,0 1 0 0 0,0 0 0 0 0,0 0 0 0 0,0 0 0 0 0,4 2 0 0 0,-4 0 0 0 0,1-1 0 0 0,-1 1 0 0 0,0 0 0 0 0,0 0 0 0 0,0 0 0 0 0,0 0 0 0 0,0 0 0 0 0,-1 1 0 0 0,1-1 0 0 0,-1 1 0 0 0,0-1 0 0 0,0 1 0 0 0,0 0 0 0 0,-1 0 0 0 0,1 0 0 0 0,-1 0 0 0 0,0 0 0 0 0,0 1 0 0 0,0-1 0 0 0,-1 0 0 0 0,1 0 0 0 0,-1 1 0 0 0,0-1 0 0 0,-1 0 0 0 0,1 1 0 0 0,-1-1 0 0 0,1 0 0 0 0,-1 0 0 0 0,-2 6 0 0 0,0-1 0 0 0,0 1 0 0 0,0 0 0 0 0,-1-1 0 0 0,-1 0 0 0 0,1 0 0 0 0,-1 0 0 0 0,-1 0 0 0 0,1-1 0 0 0,-2 0 0 0 0,1 0 0 0 0,-11 9 0 0 0,10-11 0 0 0,-1 0 0 0 0,1 0 0 0 0,-1-1 0 0 0,-1 0 0 0 0,1-1 0 0 0,-1 0 0 0 0,1 0 0 0 0,-1-1 0 0 0,0 0 0 0 0,-1 0 0 0 0,-13 1 0 0 0,18-3 0 0 0,0-1 0 0 0,0 0 0 0 0,0 0 0 0 0,0-1 0 0 0,0 1 0 0 0,1-1 0 0 0,-1 0 0 0 0,0 0 0 0 0,0-1 0 0 0,1 1 0 0 0,-1-1 0 0 0,1 0 0 0 0,0-1 0 0 0,-1 1 0 0 0,1-1 0 0 0,0 1 0 0 0,0-1 0 0 0,0-1 0 0 0,1 1 0 0 0,-1 0 0 0 0,1-1 0 0 0,0 0 0 0 0,0 1 0 0 0,-3-6 0 0 0,2 3 0 0 0,1 0 0 0 0,-1-1 0 0 0,1 1 0 0 0,1-1 0 0 0,-1 1 0 0 0,1-1 0 0 0,0 0 0 0 0,0 0 0 0 0,1 0 0 0 0,0-1 0 0 0,1 1 0 0 0,-1 0 0 0 0,2-12 0 0 0,1 3 0 0 0,1 0 0 0 0,0 0 0 0 0,2 0 0 0 0,11-29 0 0 0,-14 41 0 0 0,-1 0 0 0 0,1 0 0 0 0,1 0 0 0 0,-1 1 0 0 0,1-1 0 0 0,-1 1 0 0 0,1-1 0 0 0,0 1 0 0 0,0 0 0 0 0,0 0 0 0 0,1 1 0 0 0,-1-1 0 0 0,1 1 0 0 0,-1-1 0 0 0,1 1 0 0 0,0 0 0 0 0,0 1 0 0 0,0-1 0 0 0,7-1 0 0 0,-8 2 0 0 0,0 0 0 0 0,0 1 0 0 0,0 0 0 0 0,-1 0 0 0 0,1-1 0 0 0,0 2 0 0 0,0-1 0 0 0,0 0 0 0 0,0 1 0 0 0,0-1 0 0 0,-1 1 0 0 0,1 0 0 0 0,0 0 0 0 0,0 0 0 0 0,-1 0 0 0 0,1 0 0 0 0,-1 1 0 0 0,1-1 0 0 0,-1 1 0 0 0,0 0 0 0 0,1-1 0 0 0,-1 1 0 0 0,0 0 0 0 0,0 0 0 0 0,0 1 0 0 0,-1-1 0 0 0,1 0 0 0 0,0 1 0 0 0,-1-1 0 0 0,2 4 0 0 0,0 2 0 0 0,0 0 0 0 0,0 0 0 0 0,-1 0 0 0 0,0 1 0 0 0,0-1 0 0 0,-1 1 0 0 0,0-1 0 0 0,0 1 0 0 0,-1-1 0 0 0,0 1 0 0 0,-1-1 0 0 0,0 1 0 0 0,0 0 0 0 0,-1-1 0 0 0,0 0 0 0 0,-1 1 0 0 0,1-1 0 0 0,-2 0 0 0 0,1 0 0 0 0,-1-1 0 0 0,0 1 0 0 0,-1-1 0 0 0,1 0 0 0 0,-7 7 0 0 0,9-11 0 0 0,0 0 0 0 0,-1-1 0 0 0,1 1 0 0 0,-1-1 0 0 0,0 0 0 0 0,1 1 0 0 0,-1-1 0 0 0,0 0 0 0 0,0-1 0 0 0,0 1 0 0 0,0-1 0 0 0,-1 1 0 0 0,1-1 0 0 0,0 0 0 0 0,-1 0 0 0 0,1 0 0 0 0,-1 0 0 0 0,1-1 0 0 0,-1 0 0 0 0,1 1 0 0 0,-1-1 0 0 0,1 0 0 0 0,-1-1 0 0 0,1 1 0 0 0,-1-1 0 0 0,1 1 0 0 0,0-1 0 0 0,-1 0 0 0 0,-3-2 0 0 0,4 2 0 0 0,0 0 0 0 0,0-1 0 0 0,1 1 0 0 0,-1-1 0 0 0,0 0 0 0 0,1 1 0 0 0,-1-1 0 0 0,1 0 0 0 0,-1-1 0 0 0,1 1 0 0 0,0 0 0 0 0,0-1 0 0 0,0 1 0 0 0,1-1 0 0 0,-1 1 0 0 0,0-1 0 0 0,1 0 0 0 0,0 0 0 0 0,0 0 0 0 0,-1 0 0 0 0,2 0 0 0 0,-1 0 0 0 0,0 0 0 0 0,1 0 0 0 0,-1 0 0 0 0,1 0 0 0 0,0 0 0 0 0,0 0 0 0 0,0-1 0 0 0,0 1 0 0 0,1 0 0 0 0,0-4 0 0 0,1 3 0 0 0,-1 0 0 0 0,0 0 0 0 0,1 0 0 0 0,-1 0 0 0 0,1 0 0 0 0,1 0 0 0 0,-1 0 0 0 0,0 0 0 0 0,1 1 0 0 0,0 0 0 0 0,-1-1 0 0 0,1 1 0 0 0,1 0 0 0 0,-1 0 0 0 0,0 1 0 0 0,1-1 0 0 0,6-3 0 0 0,-7 4 0 0 0,0 1 0 0 0,0 0 0 0 0,0 1 0 0 0,0-1 0 0 0,0 0 0 0 0,0 1 0 0 0,0 0 0 0 0,0 0 0 0 0,0 0 0 0 0,0 0 0 0 0,0 0 0 0 0,0 0 0 0 0,0 1 0 0 0,0 0 0 0 0,0-1 0 0 0,0 1 0 0 0,0 0 0 0 0,0 0 0 0 0,0 1 0 0 0,0-1 0 0 0,-1 1 0 0 0,1-1 0 0 0,-1 1 0 0 0,1 0 0 0 0,-1 0 0 0 0,5 4 0 0 0,-6-4 0 0 0,1 1 0 0 0,0-1 0 0 0,-1 0 0 0 0,0 0 0 0 0,1 1 0 0 0,-1-1 0 0 0,0 1 0 0 0,0-1 0 0 0,0 1 0 0 0,-1-1 0 0 0,1 1 0 0 0,-1 0 0 0 0,1-1 0 0 0,-1 1 0 0 0,0 0 0 0 0,0 0 0 0 0,0-1 0 0 0,0 1 0 0 0,-1 0 0 0 0,1-1 0 0 0,-1 1 0 0 0,-1 3 0 0 0,1 1 0 0 0,-1-1 0 0 0,0 0 0 0 0,-1 0 0 0 0,0-1 0 0 0,0 1 0 0 0,0 0 0 0 0,0-1 0 0 0,-6 7 0 0 0,7-10 0 0 0,0 0 0 0 0,0 0 0 0 0,0 0 0 0 0,0 0 0 0 0,-1 0 0 0 0,1-1 0 0 0,0 1 0 0 0,-1-1 0 0 0,1 1 0 0 0,-1-1 0 0 0,0 0 0 0 0,1 0 0 0 0,-1 0 0 0 0,-4 0 0 0 0,6-1 0 0 0,-1 0 0 0 0,0 0 0 0 0,1 0 0 0 0,-1 0 0 0 0,1-1 0 0 0,-1 1 0 0 0,1-1 0 0 0,-1 1 0 0 0,1-1 0 0 0,0 1 0 0 0,-1-1 0 0 0,1 0 0 0 0,0 0 0 0 0,-1 0 0 0 0,1 0 0 0 0,0 0 0 0 0,0 0 0 0 0,0 0 0 0 0,0 0 0 0 0,0 0 0 0 0,0 0 0 0 0,0-1 0 0 0,0 1 0 0 0,0 0 0 0 0,0-1 0 0 0,1 1 0 0 0,-1 0 0 0 0,1-1 0 0 0,-1 1 0 0 0,0-4 0 0 0,0-1 11 0 0,0-1-1 0 0,0 1 1 0 0,0-1 0 0 0,1 0-1 0 0,0 1 1 0 0,0-1-1 0 0,1 0 1 0 0,0 1 0 0 0,3-13-1 0 0,2-27-672 0 0,-5 41-1101 0 0,1-1 0 0 0,0 0 0 0 0,0 1 0 0 0,0-1 0 0 0,0 1 0 0 0,1 0 0 0 0,0-1 0 0 0,0 1 0 0 0,0 1 0 0 0,1-1 0 0 0,0 0 0 0 0,0 1 0 0 0,0 0 0 0 0,0 0 0 0 0,1 0 0 0 0,5-4 0 0 0,0 3-225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34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195 217 1312 0 0,'-51'-27'3957'0'0,"-18"-11"4055"0"0,26 6-1351 0 0,35 25-4880 0 0,-14-16 1841 0 0,22 22-3558 0 0,0 0-1 0 0,0 0 1 0 0,-1 1-1 0 0,1-1 0 0 0,0 0 1 0 0,0 0-1 0 0,0 0 1 0 0,0 1-1 0 0,0-1 1 0 0,0 0-1 0 0,0 0 1 0 0,0 0-1 0 0,0 1 1 0 0,0-1-1 0 0,1 0 1 0 0,-1 0-1 0 0,0 1 1 0 0,0-1-1 0 0,1 0 1 0 0,-1 0-1 0 0,1 1 1 0 0,-1-1-1 0 0,0 0 1 0 0,1 1-1 0 0,0-1 1 0 0,-1 1-1 0 0,1-1 0 0 0,-1 0 1 0 0,1 1-1 0 0,-1-1 1 0 0,1 1-1 0 0,0 0 1 0 0,0-1-1 0 0,-1 1 1 0 0,1-1-1 0 0,0 1 1 0 0,1 0-1 0 0,12-8 138 0 0,0 2 0 0 0,1 0 0 0 0,0 1 1 0 0,0 0-1 0 0,31-4 0 0 0,84-3-327 0 0,-28 3-669 0 0,-6 5-2217 0 0,-76 4-1712 0 0,-9-1-4962 0 0,-78 13 1598 0 0,30-3 6303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34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28 184 0 0,'-39'-7'7148'0'0,"19"-2"-1532"0"0,11-3 3599 0 0,9 13-9152 0 0,0-1 0 0 0,0 0 0 0 0,0 0 0 0 0,0 0 0 0 0,0 0 0 0 0,-1 1-1 0 0,1-1 1 0 0,0 0 0 0 0,0 0 0 0 0,0 0 0 0 0,0 0 0 0 0,0 0 0 0 0,0 1 0 0 0,0-1-1 0 0,-1 0 1 0 0,1 0 0 0 0,0 0 0 0 0,0 0 0 0 0,0 0 0 0 0,0 0 0 0 0,0 0-1 0 0,-1 1 1 0 0,1-1 0 0 0,0 0 0 0 0,0 0 0 0 0,0 0 0 0 0,0 0 0 0 0,-1 0 0 0 0,1 0-1 0 0,0 0 1 0 0,0 0 0 0 0,0 0 0 0 0,-1 0 0 0 0,1 0 0 0 0,0 0 0 0 0,0 0-1 0 0,0 0 1 0 0,0 0 0 0 0,-1 0 0 0 0,1 0 0 0 0,0-1 0 0 0,0 1 0 0 0,0 0 0 0 0,0 0-1 0 0,-1 0 1 0 0,1 0 0 0 0,0 0 0 0 0,0 0 0 0 0,0 0 0 0 0,0 0 0 0 0,0-1-1 0 0,-1 1 1 0 0,1 0 0 0 0,0 0 0 0 0,0 0 0 0 0,0 0 0 0 0,0-1 0 0 0,4 11 95 0 0,0 1 1 0 0,0-1-1 0 0,-1 1 0 0 0,0 0 1 0 0,-1 0-1 0 0,0 0 1 0 0,0 12-1 0 0,0-11-43 0 0,21 214 1759 0 0,-6 264-1 0 0,-17-393-1719 0 0,8 486 1520 0 0,3 101-1674 0 0,-88 522 0 0 0,46-1032 0 0 0,4-33 0 0 0,-9 21 0 0 0,25-121 0 0 0,1 0 0 0 0,2 1 0 0 0,-4 74 0 0 0,12-107 0 0 0,1-1 0 0 0,0 0 0 0 0,1 0 0 0 0,0 0 0 0 0,0 0 0 0 0,1 0 0 0 0,0-1 0 0 0,0 1 0 0 0,1-1 0 0 0,0 1 0 0 0,0-1 0 0 0,0-1 0 0 0,1 1 0 0 0,0-1 0 0 0,1 1 0 0 0,-1-1 0 0 0,1-1 0 0 0,1 1 0 0 0,8 6 0 0 0,14 7 0 0 0,0 0 0 0 0,1-2 0 0 0,40 16 0 0 0,-49-23 0 0 0,-8-4-750 0 0,1-1 1 0 0,0 0-1 0 0,20 4 1 0 0,-18-6-1179 0 0,0-1 1 0 0,0-1-1 0 0,0 0 1 0 0,-1-1-1 0 0,19-2 1 0 0,-6-2-2081 0 0,-1-1 0 0 0,31-10-1 0 0,19-10 194 0 0,-11-1 1755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35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561 121 644 0 0,'-81'-35'3508'0'0,"-78"-38"12513"0"0,143 61-12096 0 0,40 13-3020 0 0,-22-1-944 0 0,267 49 337 0 0,-78-12-271 0 0,-133-26 76 0 0,-36-5 1082 0 0,0-2 0 0 0,44 2 0 0 0,-65-6-1172 0 0,0 0 1 0 0,-1 0-1 0 0,1 1 0 0 0,0-1 0 0 0,0 0 0 0 0,0 0 0 0 0,-1 0 0 0 0,1 1 1 0 0,0-1-1 0 0,0 0 0 0 0,-1 1 0 0 0,1-1 0 0 0,0 1 0 0 0,0-1 1 0 0,-1 1-1 0 0,1-1 0 0 0,-1 1 0 0 0,1-1 0 0 0,0 1 0 0 0,-1 0 0 0 0,1-1 1 0 0,-1 1-1 0 0,0 0 0 0 0,1-1 0 0 0,-1 1 0 0 0,1 0 0 0 0,-1 0 0 0 0,0 0 1 0 0,0-1-1 0 0,1 1 0 0 0,-1 0 0 0 0,0 0 0 0 0,0 0 0 0 0,0-1 0 0 0,0 1 1 0 0,0 0-1 0 0,0 0 0 0 0,0 1 0 0 0,-7 42-39 0 0,3-17 127 0 0,-8 129 439 0 0,3-62-249 0 0,-20 253 416 0 0,25 25 140 0 0,77 647 0 0 0,-5-356-847 0 0,-40-339 0 0 0,-19 453 0 0 0,-14-668 0 0 0,-6 0 0 0 0,-4-1 0 0 0,-4 0 0 0 0,-45 138 0 0 0,49-203 0 0 0,-2-1 0 0 0,-2-2 0 0 0,-2 1 0 0 0,-1-2 0 0 0,-2-1 0 0 0,-1-1 0 0 0,-3-1 0 0 0,0-2 0 0 0,-3 0 0 0 0,-58 50 0 0 0,78-76 0 0 0,1-1 0 0 0,-1 1 0 0 0,-1-2 0 0 0,1 0 0 0 0,-1 0 0 0 0,0-1 0 0 0,0-1 0 0 0,-1 0 0 0 0,1 0 0 0 0,-1-1 0 0 0,0-1 0 0 0,-22 2 0 0 0,5-4 0 0 0,-1 0 0 0 0,1-2 0 0 0,0-2 0 0 0,-40-8 0 0 0,3-9-4104 0 0,46 11 1189 0 0,0 0-1 0 0,1-1 0 0 0,0 0 0 0 0,1-2 0 0 0,-24-20 0 0 0,35 25 1585 0 0,0-1-1 0 0,1 1 1 0 0,-1-2-1 0 0,-5-10 1 0 0,6 10 394 0 0,-21-27-1653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56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22 864 0 0,'-19'-22'20959'0'0,"37"51"-17771"0"0,-7-9-2590 0 0,57 79 543 0 0,-30-35-731 0 0,9 1-71 0 0,-39-53-294 0 0,-8-11-21 0 0,0-1-1 0 0,0 1 0 0 0,0-1 1 0 0,0 1-1 0 0,1-1 0 0 0,-1 1 0 0 0,0-1 1 0 0,0 1-1 0 0,1-1 0 0 0,-1 1 0 0 0,0-1 1 0 0,1 0-1 0 0,-1 1 0 0 0,0-1 1 0 0,1 1-1 0 0,-1-1 0 0 0,1 0 0 0 0,-1 0 1 0 0,0 1-1 0 0,1-1 0 0 0,-1 0 0 0 0,1 0 1 0 0,-1 1-1 0 0,1-1 0 0 0,-1 0 1 0 0,1 0-1 0 0,-1 0 0 0 0,1 0 0 0 0,-1 0 1 0 0,1 0-1 0 0,-1 0 0 0 0,1 0 0 0 0,0 0 1 0 0,-1 0-1 0 0,1 0 0 0 0,-1 0 1 0 0,1 0-1 0 0,-1 0 0 0 0,1 0 0 0 0,-1-1 1 0 0,1 1-1 0 0,-1 0 0 0 0,0 0 0 0 0,1-1 1 0 0,-1 1-1 0 0,1 0 0 0 0,-1-1 1 0 0,1 1-1 0 0,-1 0 0 0 0,0-1 0 0 0,1 1 1 0 0,10-9 112 0 0,0 0 0 0 0,-1 0 0 0 0,0-1 1 0 0,0 0-1 0 0,16-22 0 0 0,4-4 190 0 0,-14 12-141 0 0,7-6 164 0 0,-7 9-3 0 0,5-1 98 0 0,-21 21-434 0 0,0 1 0 0 0,1 0 0 0 0,-1-1 1 0 0,0 1-1 0 0,0-1 0 0 0,1 1 0 0 0,-1 0 1 0 0,0-1-1 0 0,0 1 0 0 0,0-1 0 0 0,0 1 1 0 0,0-1-1 0 0,1 1 0 0 0,-1 0 0 0 0,0-1 1 0 0,0 1-1 0 0,0-1 0 0 0,0 1 0 0 0,0-1 1 0 0,0 1-1 0 0,0-1 0 0 0,-1 1 0 0 0,1-1 1 0 0,0 1-1 0 0,0 0 0 0 0,0-1 0 0 0,0 1 1 0 0,-1-1-1 0 0,1 1 0 0 0,0 0 0 0 0,0-1 1 0 0,-1 1-1 0 0,1-1 0 0 0,0 1 0 0 0,0 0 1 0 0,-1-1-1 0 0,1 1 0 0 0,0 0 0 0 0,-1 0 1 0 0,1-1-1 0 0,-1 1 0 0 0,1 0 0 0 0,0 0 1 0 0,-1-1-1 0 0,1 1 0 0 0,-1 0 0 0 0,1 0 1 0 0,-1 0-1 0 0,1 0 0 0 0,-1 0 0 0 0,1 0 1 0 0,0 0-1 0 0,-1 0 0 0 0,1 0 0 0 0,-1 0 1 0 0,1 0-1 0 0,-1 0 0 0 0,1 0 0 0 0,-1 0 1 0 0,0 0-1 0 0,-19 2 86 0 0,-1 0 0 0 0,-37 10 0 0 0,36-7 98 0 0,0 0 1 0 0,-44 2-1 0 0,-89-7-474 0 0,186-17-24535 0 0,-13 12 19062 0 0,-9 5 3975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36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77 560 0 0,'-11'-2'856'0'0,"-96"-19"8376"0"0,3-4 5452 0 0,123 22-9566 0 0,86-5-3848 0 0,156 6-692 0 0,19-2-109 0 0,-135-2-13971 0 0,-171 3 2943 0 0,-4 1 3925 0 0,20 2 4794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36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135 122 348 0 0,'-10'-86'12214'0'0,"11"84"-11834"0"0,-1 1-1 0 0,0-1 1 0 0,0 0-1 0 0,0 1 1 0 0,0-1-1 0 0,-1 0 0 0 0,1 0 1 0 0,0 1-1 0 0,-1-1 1 0 0,1 0-1 0 0,-1 1 0 0 0,0-1 1 0 0,1 0-1 0 0,-1 1 1 0 0,0-1-1 0 0,0 1 0 0 0,0-1 1 0 0,-1 0-1 0 0,1 1-197 0 0,0 1 0 0 0,0-1 0 0 0,0 1 0 0 0,0 0 0 0 0,1-1 1 0 0,-1 1-1 0 0,0 0 0 0 0,0 0 0 0 0,0 0 0 0 0,0 0 0 0 0,0 0 0 0 0,0 0 0 0 0,0 0 0 0 0,0 0 0 0 0,0 0 0 0 0,1 0 0 0 0,-1 0 0 0 0,0 1 0 0 0,0-1 0 0 0,0 0 0 0 0,0 1 0 0 0,0-1 0 0 0,1 1 0 0 0,-2 0 1 0 0,-3 2 184 0 0,0 0 1 0 0,1 1-1 0 0,0-1 1 0 0,-1 1-1 0 0,1 0 1 0 0,0 0-1 0 0,1 1 1 0 0,-1-1-1 0 0,-5 10 1 0 0,1 3-77 0 0,1 0 1 0 0,1 1-1 0 0,0-1 1 0 0,1 1-1 0 0,1 0 1 0 0,0 1-1 0 0,2-1 1 0 0,-1 36-1 0 0,3-21 138 0 0,2-1 0 0 0,2 0 1 0 0,1 0-1 0 0,12 43 0 0 0,10 57-429 0 0,-24-110 0 0 0,4 9 0 0 0,-4-22-2248 0 0,-8-24-11292 0 0,5 14 13229 0 0,0 0 1 0 0,1 1 0 0 0,0-1 0 0 0,-1 0 83 0 0,0 1 0 0 0,0-1 1 0 0,0 1-1 0 0,1-1 0 0 0,-1 1 0 0 0,0-1 0 0 0,0 1 0 0 0,0 0 1 0 0,0-1-1 0 0,0 1 0 0 0,0-1 0 0 0,0 1 0 0 0,0-1 1 0 0,0 1-1 0 0,-1-1 0 0 0,1 1 0 0 0,0-1 0 0 0,0 1 0 0 0,0 0 1 0 0,0-1-1 0 0,-1 1 0 0 0,1-1 0 0 0,0 1 0 0 0,0 0 0 0 0,-1-1 1 0 0,1 1-1 0 0,0 0 0 0 0,-1-1 0 0 0,1 1 0 0 0,-1-1 0 0 0,-3-7-4649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39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373 143 716 0 0,'21'-28'15303'0'0,"-19"25"-14703"0"0,-1 0 0 0 0,0 0 1 0 0,0 0-1 0 0,0 0 0 0 0,0 0 0 0 0,0 0 0 0 0,-1 0 0 0 0,1 0 0 0 0,-1 0 0 0 0,0-1 0 0 0,0 1 0 0 0,0-4 0 0 0,-9-20 1432 0 0,8 24-1944 0 0,-1 0 1 0 0,0 0 0 0 0,0 0-1 0 0,0 0 1 0 0,-1 1 0 0 0,1-1-1 0 0,-1 0 1 0 0,1 1-1 0 0,-1 0 1 0 0,0 0 0 0 0,0 0-1 0 0,0 0 1 0 0,-5-2 0 0 0,3 2-66 0 0,0 1 1 0 0,-1 0-1 0 0,1 0 1 0 0,0 0 0 0 0,-1 1-1 0 0,1-1 1 0 0,-1 2-1 0 0,1-1 1 0 0,-8 1 0 0 0,0 2 21 0 0,0-1 0 0 0,0 1 0 0 0,0 1 0 0 0,0 1 0 0 0,1-1 0 0 0,-1 2 0 0 0,1 0 0 0 0,1 0 0 0 0,-1 1 0 0 0,1 1 0 0 0,0 0 0 0 0,-15 15 0 0 0,13-11-32 0 0,1 0 1 0 0,1 1 0 0 0,1 1-1 0 0,0 0 1 0 0,0 0-1 0 0,2 1 1 0 0,-1 0 0 0 0,2 0-1 0 0,-8 25 1 0 0,11-29-9 0 0,1 0-1 0 0,0 1 1 0 0,1-1 0 0 0,0 1 0 0 0,1 0 0 0 0,1 0-1 0 0,0 0 1 0 0,0-1 0 0 0,3 20 0 0 0,-1-23 1 0 0,1 1 0 0 0,-1-1 0 0 0,1 0 0 0 0,0 0 0 0 0,1 0 0 0 0,0 0 0 0 0,0-1 1 0 0,1 1-1 0 0,0-1 0 0 0,0 0 0 0 0,1-1 0 0 0,0 1 0 0 0,12 10 0 0 0,-9-10 4 0 0,0 0 1 0 0,1-1-1 0 0,0 1 0 0 0,0-2 0 0 0,0 1 0 0 0,1-2 1 0 0,0 1-1 0 0,0-1 0 0 0,0-1 0 0 0,0 0 0 0 0,1-1 0 0 0,12 1 1 0 0,-18-2 22 0 0,-1-1 1 0 0,1 0-1 0 0,-1 0 1 0 0,1-1-1 0 0,-1 1 0 0 0,1-1 1 0 0,-1-1-1 0 0,0 1 1 0 0,1-1-1 0 0,-1 0 1 0 0,0 0-1 0 0,0 0 1 0 0,0-1-1 0 0,0 0 1 0 0,-1 0-1 0 0,1 0 1 0 0,-1 0-1 0 0,0-1 1 0 0,0 0-1 0 0,0 1 0 0 0,0-2 1 0 0,-1 1-1 0 0,1 0 1 0 0,-1-1-1 0 0,0 1 1 0 0,0-1-1 0 0,3-9 1 0 0,-3 7 37 0 0,-1-1 1 0 0,1 0 0 0 0,-2 0 0 0 0,1 0 0 0 0,-1 0 0 0 0,0 0-1 0 0,-1 0 1 0 0,0 0 0 0 0,0-9 0 0 0,-15-76 556 0 0,6 47-336 0 0,4 24-239 0 0,-1 0 0 0 0,-1 0 1 0 0,-1 1-1 0 0,-14-28 0 0 0,-4 0-4164 0 0,53 55-17418 0 0,-16 9 18591 0 0,7 1 815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41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1297 1839 224 0 0,'10'10'7990'0'0,"-11"-9"-7644"0"0,1 1 1 0 0,-1 0-1 0 0,0 0 0 0 0,0-1 1 0 0,1 1-1 0 0,-1-1 0 0 0,0 1 0 0 0,0-1 1 0 0,-1 1-1 0 0,1-1 0 0 0,0 1 1 0 0,0-1-1 0 0,-1 0 0 0 0,1 0 0 0 0,0 1 1 0 0,-1-1-1 0 0,0 0 0 0 0,1-1 1 0 0,-1 1-1 0 0,1 0 0 0 0,-1 0 0 0 0,0-1 1 0 0,0 1-1 0 0,1-1 0 0 0,-1 1 1 0 0,-3-1-1 0 0,-60 12 2688 0 0,52-10-2017 0 0,-34 2-54 0 0,1-1 1 0 0,0-3-1 0 0,-1-1 0 0 0,-65-11 0 0 0,42-3-145 0 0,2-3 0 0 0,-105-42 0 0 0,133 43-421 0 0,1-2 1 0 0,0-1-1 0 0,2-2 1 0 0,1-2-1 0 0,-63-53 1 0 0,84 62-293 0 0,1 0 0 0 0,1 0 0 0 0,1-1 0 0 0,0-1 0 0 0,-11-21 0 0 0,-3-4 16 0 0,-32-73 326 0 0,46 93-421 0 0,1-2 1 0 0,1 1 0 0 0,1-1 0 0 0,-8-33-1 0 0,-17-104 116 0 0,21 86-118 0 0,6 21-24 0 0,2-1 0 0 0,4-104 0 0 0,3 69 0 0 0,-1 76 0 0 0,1 1 0 0 0,1 0 0 0 0,0-1 0 0 0,1 1 0 0 0,11-24 0 0 0,-3 7 0 0 0,-9 23 0 0 0,1 0 0 0 0,0 1 0 0 0,0 0 0 0 0,0 0 0 0 0,1 0 0 0 0,0 1 0 0 0,0-1 0 0 0,11-8 0 0 0,19-23 0 0 0,-19 20 0 0 0,0 1 0 0 0,1 1 0 0 0,0 0 0 0 0,39-24 0 0 0,-33 23 0 0 0,27-14 0 0 0,-35 21 0 0 0,0 0 0 0 0,0-1 0 0 0,18-15 0 0 0,-17 13 0 0 0,0 1 0 0 0,26-13 0 0 0,-33 18 0 0 0,22-8 0 0 0,1 0 0 0 0,-1 2 0 0 0,59-14 0 0 0,-50 15 0 0 0,0 3 0 0 0,69-8 0 0 0,-45 9 0 0 0,-32 4 0 0 0,62 3 0 0 0,-36 2 0 0 0,-17 0 0 0 0,-1 2 0 0 0,1 2 0 0 0,-1 2 0 0 0,49 15 0 0 0,-44-7 0 0 0,-1 1 0 0 0,0 3 0 0 0,78 48 0 0 0,-58-31 0 0 0,-18-8 0 0 0,-1 3 0 0 0,65 59 0 0 0,-60-48 0 0 0,-33-27 0 0 0,-2 1 0 0 0,0 0 0 0 0,24 36 0 0 0,-10-13 0 0 0,-22-30 0 0 0,-1 1 0 0 0,0 0 0 0 0,0 1 0 0 0,-1 0 0 0 0,6 22 0 0 0,7 16 0 0 0,-13-37 0 0 0,-1 0 0 0 0,0 0 0 0 0,-1 0 0 0 0,0 0 0 0 0,-1 1 0 0 0,0 16 0 0 0,-3 88 0 0 0,-1-45 0 0 0,-3-13 0 0 0,-1 0 0 0 0,-27 107 0 0 0,27-140 0 0 0,-4 7 0 0 0,0-1 0 0 0,-2 0 0 0 0,-22 42 0 0 0,-15 1 0 0 0,26-39 0 0 0,-1 0 0 0 0,-3-2 0 0 0,0-1 0 0 0,-3-1 0 0 0,-53 47 0 0 0,59-58 0 0 0,-1-1 0 0 0,0-1 0 0 0,-2-2 0 0 0,0 0 0 0 0,-33 15 0 0 0,40-23 0 0 0,-2-2 0 0 0,1 0 0 0 0,-1-2 0 0 0,0 0 0 0 0,0-1 0 0 0,-1-2 0 0 0,1 0 0 0 0,-32-1 0 0 0,28-2 0 0 0,-13 2 0 0 0,-1-2 0 0 0,1-2 0 0 0,-1-2 0 0 0,1-1 0 0 0,0-2 0 0 0,-47-15 0 0 0,60 12-2386 0 0,8 2-3650 0 0,-1-2 0 0 0,-24-16 0 0 0,17 4 1402 0 0,17 12-1177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42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345 191 444 0 0,'38'-108'10160'0'0,"-10"38"1373"0"0,-25 59-9227 0 0,-7 9-1243 0 0,-13 15-276 0 0,11-4-530 0 0,-162 246 2174 0 0,158-239-2378 0 0,-1 0-1 0 0,-20 23 0 0 0,-4 5 11 0 0,23-26-157 0 0,-46 57-22 0 0,52-69-450 0 0,0 0 1 0 0,0 0 0 0 0,-1-1-1 0 0,-14 10 1 0 0,6-7-5526 0 0,30-38-13490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42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20 124 876 0 0,'-3'-9'1320'0'0,"-1"0"0"0"0,1-1 1 0 0,1 1-1 0 0,0-1 0 0 0,-1-16 0 0 0,1-25 10644 0 0,21 69-7306 0 0,60 120-1059 0 0,63 102-2738 0 0,-92-154-1166 0 0,-33-53-1864 0 0,-15-21-3662 0 0,-2 4-7534 0 0,8-1 7720 0 0,-6-8 3669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43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344 116 804 0 0,'36'-53'8892'0'0,"-3"4"3077"0"0,-20 35-8738 0 0,-12 17-2021 0 0,-7 9-835 0 0,-38 56 133 0 0,-3-2 0 0 0,-4-2 0 0 0,-106 105 0 0 0,139-151-499 0 0,8-8-157 0 0,0 0-1 0 0,0 0 0 0 0,-1-1 0 0 0,-17 11 0 0 0,16-13 1992 0 0,2-1-4706 0 0,-2-1-5921 0 0,15-22-4830 0 0,0 10 11449 0 0,5 2 470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43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1 152 120 0 0,'0'-91'8476'0'0,"0"31"4567"0"0,29 88-9247 0 0,-1 11-3158 0 0,2 0 0 0 0,2-3 0 0 0,71 65 0 0 0,79 78-708 0 0,-151-143-1197 0 0,-22-13-6761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46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2543 4169 652 0 0,'-39'17'8401'0'0,"-70"7"873"0"0,89-22-8085 0 0,0-1 0 0 0,0 0-1 0 0,-32-4 1 0 0,-416-80 2530 0 0,7-39-1767 0 0,373 99-1623 0 0,23 7-56 0 0,-64-26 1 0 0,-20-8 223 0 0,86 31 22 0 0,-72-33-1 0 0,103 37-358 0 0,0-2 1 0 0,2-1-1 0 0,0-2 1 0 0,1-1-1 0 0,0-1 0 0 0,2-1 1 0 0,1-1-1 0 0,1-2 1 0 0,-24-31-1 0 0,14 12-160 0 0,1-1 0 0 0,-34-65 0 0 0,52 83 0 0 0,6 10 0 0 0,1 1 0 0 0,-12-33 0 0 0,-28-61 0 0 0,18 29 0 0 0,19 54 0 0 0,2-1 0 0 0,0 0 0 0 0,-6-36 0 0 0,-29-130 0 0 0,23-1 0 0 0,14 118 0 0 0,6-145 0 0 0,4 111 0 0 0,-12-72 0 0 0,0-2 0 0 0,10 122 0 0 0,3 0 0 0 0,12-68 0 0 0,-12 100 0 0 0,5-18 0 0 0,31-80 0 0 0,19-59 0 0 0,-47 160 0 0 0,0 0 0 0 0,7-38 0 0 0,-9 33 0 0 0,1 0 0 0 0,2 1 0 0 0,20-39 0 0 0,10-28 0 0 0,-24 56 0 0 0,24-42 0 0 0,-25 54 0 0 0,-6 14 0 0 0,0 0 0 0 0,1 1 0 0 0,0 0 0 0 0,1 1 0 0 0,1 1 0 0 0,1 0 0 0 0,0 1 0 0 0,30-22 0 0 0,14-2 0 0 0,78-41 0 0 0,-65 40 0 0 0,-41 24 0 0 0,0 1 0 0 0,51-15 0 0 0,-13 6 0 0 0,101-28 0 0 0,-99 32 0 0 0,-27 8 0 0 0,0 3 0 0 0,0 1 0 0 0,0 2 0 0 0,85 2 0 0 0,177 31 0 0 0,-106-6 0 0 0,-109-10 0 0 0,135 36 0 0 0,-224-48 0 0 0,498 149 0 0 0,-391-114 0 0 0,-42-11 0 0 0,0 2 0 0 0,-2 4 0 0 0,-1 2 0 0 0,-1 3 0 0 0,105 79 0 0 0,-140-90 0 0 0,0 2 0 0 0,-2 0 0 0 0,40 55 0 0 0,-3-4 0 0 0,-23-28 0 0 0,-3 3 0 0 0,43 75 0 0 0,-14 3 0 0 0,-28-36 0 0 0,-27-66 0 0 0,-1 0 0 0 0,-2 2 0 0 0,-1-1 0 0 0,5 45 0 0 0,-8-52 0 0 0,3 21 0 0 0,1 2 0 0 0,4 84 0 0 0,8 98 0 0 0,-15-143 0 0 0,-2-61 0 0 0,-1-1 0 0 0,-1 0 0 0 0,-4 45 0 0 0,-12 8 0 0 0,7-40 0 0 0,2 0 0 0 0,-2 53 0 0 0,6-71 0 0 0,1-1 0 0 0,-2 1 0 0 0,-8 27 0 0 0,0 5 0 0 0,11-47 0 0 0,-7 42 0 0 0,-1-1 0 0 0,-2 0 0 0 0,-2-1 0 0 0,-2 0 0 0 0,-22 46 0 0 0,10-35 0 0 0,-25 41 0 0 0,2-6 0 0 0,39-72 0 0 0,0 1 0 0 0,0 0 0 0 0,-7 20 0 0 0,-14 27 0 0 0,-134 191 0 0 0,143-201 0 0 0,20-44 0 0 0,-2-1 0 0 0,1 0 0 0 0,-1 0 0 0 0,-9 15 0 0 0,8-17 0 0 0,1 1 0 0 0,1-1 0 0 0,-1 1 0 0 0,-4 14 0 0 0,6-13 0 0 0,-1-1 0 0 0,0 0 0 0 0,-1 0 0 0 0,-8 14 0 0 0,-143 174 0 0 0,134-171 0 0 0,0-1 0 0 0,-2 0 0 0 0,-1-2 0 0 0,0-1 0 0 0,-48 31 0 0 0,27-18 0 0 0,4 1 0 0 0,32-26 0 0 0,-1 0 0 0 0,0-1 0 0 0,-17 11 0 0 0,-50 32 0 0 0,55-41 0 0 0,1-1 0 0 0,-1-1 0 0 0,0-1 0 0 0,-26 5 0 0 0,-3 1 0 0 0,9-3 0 0 0,0-1 0 0 0,0-3 0 0 0,-1-1 0 0 0,0-2 0 0 0,0-2 0 0 0,0-2 0 0 0,0-2 0 0 0,1-2 0 0 0,-1-1 0 0 0,-41-13 0 0 0,46 9-28 0 0,0-2 0 0 0,2-2 0 0 0,-1-1 0 0 0,2-2 0 0 0,-36-23 0 0 0,43 26-2101 0 0,-8-6-5403 0 0,3-6-7589 0 0,17 20 9569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48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194 273 272 0 0,'-4'-26'3947'0'0,"0"1"3242"0"0,11 11-2167 0 0,-5 3-284 0 0,-3 7-1956 0 0,1 7-512 0 0,0-2-1557 0 0,-9-22 2684 0 0,3-2-2308 0 0,6 21-999 0 0,-1-1 0 0 0,0 1 0 0 0,0 0-1 0 0,1 0 1 0 0,-1 0 0 0 0,1-1 0 0 0,0 1 0 0 0,0 0 0 0 0,0 0 0 0 0,0-1 0 0 0,0 1-1 0 0,0 0 1 0 0,0 0 0 0 0,2-4 0 0 0,0-1-90 0 0,1 1 0 0 0,0-1 0 0 0,0 0 0 0 0,1 1 0 0 0,0-1 0 0 0,0 1 0 0 0,7-8 0 0 0,-10 14 0 0 0,0-1 0 0 0,-1 0 0 0 0,1 0 0 0 0,0 1 0 0 0,0-1 0 0 0,0 0 0 0 0,0 1 0 0 0,0-1 0 0 0,0 1 0 0 0,0-1 0 0 0,0 1 0 0 0,0 0 0 0 0,0-1 0 0 0,0 1 0 0 0,0 0 0 0 0,0 0 0 0 0,0-1 0 0 0,0 1 0 0 0,0 0 0 0 0,0 0 0 0 0,1 0 0 0 0,0 1 0 0 0,0 0 0 0 0,0 0 0 0 0,0 0 0 0 0,0 0 0 0 0,-1 0 0 0 0,1 1 0 0 0,-1-1 0 0 0,1 1 0 0 0,-1-1 0 0 0,1 1 0 0 0,-1-1 0 0 0,0 1 0 0 0,0 0 0 0 0,0 0 0 0 0,0 0 0 0 0,0-1 0 0 0,0 1 0 0 0,0 2 0 0 0,1 0 0 0 0,0-1 0 0 0,-1 1 0 0 0,0 0 0 0 0,0-1 0 0 0,0 1 0 0 0,0 0 0 0 0,0 0 0 0 0,-1 0 0 0 0,0-1 0 0 0,0 1 0 0 0,0 0 0 0 0,0 0 0 0 0,-1 0 0 0 0,1 0 0 0 0,-1-1 0 0 0,0 1 0 0 0,0 0 0 0 0,0 0 0 0 0,-1-1 0 0 0,1 1 0 0 0,-1-1 0 0 0,0 0 0 0 0,0 1 0 0 0,0-1 0 0 0,0 0 0 0 0,-1 0 0 0 0,1 0 0 0 0,-1 0 0 0 0,0-1 0 0 0,0 1 0 0 0,0-1 0 0 0,0 1 0 0 0,0-1 0 0 0,0 0 0 0 0,-1 0 0 0 0,1-1 0 0 0,-1 1 0 0 0,1-1 0 0 0,-1 0 0 0 0,0 1 0 0 0,1-2 0 0 0,-1 1 0 0 0,0 0 0 0 0,0-1 0 0 0,0 0 0 0 0,1 0 0 0 0,-1 0 0 0 0,0 0 0 0 0,0 0 0 0 0,0-1 0 0 0,-6-2 0 0 0,4 2 0 0 0,1-1 0 0 0,0 0 0 0 0,-1-1 0 0 0,1 1 0 0 0,0-1 0 0 0,0 0 0 0 0,1 0 0 0 0,-1-1 0 0 0,1 0 0 0 0,0 1 0 0 0,-1-1 0 0 0,2-1 0 0 0,-1 1 0 0 0,-6-9 0 0 0,9 10 0 0 0,-1 0 0 0 0,1 1 0 0 0,0-1 0 0 0,0 0 0 0 0,0 0 0 0 0,0 0 0 0 0,0 0 0 0 0,0 0 0 0 0,1 0 0 0 0,-1 0 0 0 0,1 0 0 0 0,0 0 0 0 0,0-1 0 0 0,0 1 0 0 0,1 0 0 0 0,-1 0 0 0 0,1 0 0 0 0,0 0 0 0 0,-1 0 0 0 0,1 0 0 0 0,1 0 0 0 0,-1 1 0 0 0,0-1 0 0 0,1 0 0 0 0,-1 0 0 0 0,1 1 0 0 0,0-1 0 0 0,4-3 0 0 0,-2 0 0 0 0,1 1 0 0 0,1 0 0 0 0,-1 0 0 0 0,1 0 0 0 0,0 1 0 0 0,0 0 0 0 0,0 0 0 0 0,13-6 0 0 0,-17 9 0 0 0,1 1 0 0 0,-1-1 0 0 0,1 1 0 0 0,-1-1 0 0 0,0 1 0 0 0,1 0 0 0 0,-1-1 0 0 0,1 1 0 0 0,-1 0 0 0 0,1 1 0 0 0,-1-1 0 0 0,1 0 0 0 0,-1 1 0 0 0,1 0 0 0 0,-1-1 0 0 0,0 1 0 0 0,1 0 0 0 0,-1 0 0 0 0,0 0 0 0 0,0 0 0 0 0,0 1 0 0 0,0-1 0 0 0,0 1 0 0 0,0-1 0 0 0,0 1 0 0 0,0 0 0 0 0,-1-1 0 0 0,1 1 0 0 0,0 0 0 0 0,1 4 0 0 0,-1-3 0 0 0,0-1 0 0 0,0 1 0 0 0,0 0 0 0 0,0 0 0 0 0,-1 0 0 0 0,0 0 0 0 0,1 0 0 0 0,-1 0 0 0 0,0 1 0 0 0,-1-1 0 0 0,1 0 0 0 0,0 1 0 0 0,-1-1 0 0 0,0 0 0 0 0,0 1 0 0 0,0-1 0 0 0,0 1 0 0 0,0-1 0 0 0,-1 0 0 0 0,0 1 0 0 0,0-1 0 0 0,1 0 0 0 0,-2 0 0 0 0,1 0 0 0 0,0 1 0 0 0,-1-1 0 0 0,1 0 0 0 0,-1-1 0 0 0,0 1 0 0 0,0 0 0 0 0,0 0 0 0 0,0-1 0 0 0,-1 1 0 0 0,1-1 0 0 0,-1 0 0 0 0,1 0 0 0 0,-1 0 0 0 0,0 0 0 0 0,0 0 0 0 0,0-1 0 0 0,0 1 0 0 0,0-1 0 0 0,0 0 0 0 0,0 0 0 0 0,-1 0 0 0 0,1 0 0 0 0,0 0 0 0 0,-1-1 0 0 0,1 1 0 0 0,0-1 0 0 0,-1 0 0 0 0,1 0 0 0 0,0 0 0 0 0,-1-1 0 0 0,-3 0 0 0 0,2 0 0 0 0,0-1 0 0 0,0 0 0 0 0,0 0 0 0 0,0 0 0 0 0,1 0 0 0 0,-1-1 0 0 0,1 0 0 0 0,-1 1 0 0 0,1-2 0 0 0,0 1 0 0 0,0 0 0 0 0,0-1 0 0 0,1 0 0 0 0,-1 0 0 0 0,1 0 0 0 0,0 0 0 0 0,0-1 0 0 0,-2-4 0 0 0,4 7 0 0 0,-1-1 0 0 0,1 1 0 0 0,0 0 0 0 0,0-1 0 0 0,0 1 0 0 0,0-1 0 0 0,0 1 0 0 0,1-1 0 0 0,-1 0 0 0 0,1 1 0 0 0,0-1 0 0 0,0 0 0 0 0,0 1 0 0 0,0-1 0 0 0,0 0 0 0 0,0 1 0 0 0,1-1 0 0 0,-1 0 0 0 0,1 1 0 0 0,0-1 0 0 0,0 1 0 0 0,0-1 0 0 0,0 1 0 0 0,0-1 0 0 0,0 1 0 0 0,1 0 0 0 0,-1 0 0 0 0,1-1 0 0 0,0 1 0 0 0,-1 0 0 0 0,1 0 0 0 0,0 1 0 0 0,0-1 0 0 0,1 0 0 0 0,-1 1 0 0 0,5-3 0 0 0,-5 2 0 0 0,1 1 0 0 0,0 0 0 0 0,0 0 0 0 0,1 1 0 0 0,-1-1 0 0 0,0 1 0 0 0,0-1 0 0 0,0 1 0 0 0,0 0 0 0 0,0 0 0 0 0,1 0 0 0 0,-1 1 0 0 0,0-1 0 0 0,0 1 0 0 0,0-1 0 0 0,0 1 0 0 0,0 0 0 0 0,0 1 0 0 0,0-1 0 0 0,0 0 0 0 0,0 1 0 0 0,-1-1 0 0 0,1 1 0 0 0,0 0 0 0 0,-1 0 0 0 0,3 3 0 0 0,-1-2 0 0 0,-1 0 0 0 0,1 0 0 0 0,-1 1 0 0 0,0-1 0 0 0,0 1 0 0 0,0 0 0 0 0,-1 0 0 0 0,1 0 0 0 0,-1 0 0 0 0,0 0 0 0 0,0 1 0 0 0,0-1 0 0 0,-1 1 0 0 0,1-1 0 0 0,-1 1 0 0 0,1 7 0 0 0,-2-4 0 0 0,-1-1 0 0 0,1 1 0 0 0,-1-1 0 0 0,-1 0 0 0 0,1 1 0 0 0,-1-1 0 0 0,-1 0 0 0 0,1 0 0 0 0,-5 7 0 0 0,6-12 0 0 0,0 0 0 0 0,0 0 0 0 0,0 0 0 0 0,0 0 0 0 0,-1-1 0 0 0,1 1 0 0 0,-1 0 0 0 0,1-1 0 0 0,-1 1 0 0 0,1-1 0 0 0,-1 0 0 0 0,0 0 0 0 0,0 1 0 0 0,0-1 0 0 0,0 0 0 0 0,0 0 0 0 0,0-1 0 0 0,0 1 0 0 0,0 0 0 0 0,0-1 0 0 0,0 1 0 0 0,0-1 0 0 0,-1 0 0 0 0,1 0 0 0 0,0 0 0 0 0,0 0 0 0 0,0 0 0 0 0,-1 0 0 0 0,1 0 0 0 0,0-1 0 0 0,0 1 0 0 0,0-1 0 0 0,0 0 0 0 0,-3-1 0 0 0,0 0 0 0 0,1-1 0 0 0,-1 0 0 0 0,0 0 0 0 0,1 0 0 0 0,0 0 0 0 0,-1-1 0 0 0,1 0 0 0 0,1 0 0 0 0,-1 0 0 0 0,1-1 0 0 0,-1 1 0 0 0,1-1 0 0 0,1 1 0 0 0,-1-1 0 0 0,0 0 0 0 0,1 0 0 0 0,-2-7 0 0 0,3 9 0 0 0,0-1 0 0 0,-1 1 0 0 0,1-1 0 0 0,1 1 0 0 0,-1-1 0 0 0,0 0 0 0 0,1 1 0 0 0,0-1 0 0 0,0 0 0 0 0,0 1 0 0 0,0-1 0 0 0,1 0 0 0 0,-1 0 0 0 0,1 1 0 0 0,0-1 0 0 0,0 1 0 0 0,0-1 0 0 0,1 1 0 0 0,-1-1 0 0 0,1 1 0 0 0,0 0 0 0 0,0 0 0 0 0,0 0 0 0 0,0 0 0 0 0,4-5 0 0 0,-3 7 0 0 0,-1 0 0 0 0,1-1 0 0 0,-1 1 0 0 0,1 0 0 0 0,0 0 0 0 0,0 0 0 0 0,-1 1 0 0 0,1-1 0 0 0,0 1 0 0 0,0-1 0 0 0,0 1 0 0 0,0 0 0 0 0,-1 0 0 0 0,1 0 0 0 0,0 1 0 0 0,0-1 0 0 0,0 1 0 0 0,0-1 0 0 0,-1 1 0 0 0,1 0 0 0 0,0 0 0 0 0,-1 0 0 0 0,1 1 0 0 0,-1-1 0 0 0,1 0 0 0 0,-1 1 0 0 0,1 0 0 0 0,-1 0 0 0 0,0-1 0 0 0,0 1 0 0 0,0 1 0 0 0,0-1 0 0 0,0 0 0 0 0,-1 0 0 0 0,1 1 0 0 0,-1-1 0 0 0,1 1 0 0 0,-1-1 0 0 0,0 1 0 0 0,2 4 0 0 0,-2-3 0 0 0,-1 0 0 0 0,1 0 0 0 0,-1 0 0 0 0,1 0 0 0 0,-1 0 0 0 0,0 1 0 0 0,-1-1 0 0 0,1 0 0 0 0,-1 0 0 0 0,0 0 0 0 0,0 0 0 0 0,0 0 0 0 0,0 0 0 0 0,-1 0 0 0 0,0 0 0 0 0,1 0 0 0 0,-5 5 0 0 0,0 0 0 0 0,-1 0 0 0 0,0 0 0 0 0,0 0 0 0 0,-1-1 0 0 0,-13 10 0 0 0,19-17 0 0 0,0 0 0 0 0,0 0 0 0 0,0 0 0 0 0,0 0 0 0 0,0 0 0 0 0,-1-1 0 0 0,1 1 0 0 0,0-1 0 0 0,0 1 0 0 0,-1-1 0 0 0,1 0 0 0 0,0 0 0 0 0,-1 0 0 0 0,1 0 0 0 0,0 0 0 0 0,-1-1 0 0 0,1 1 0 0 0,0-1 0 0 0,0 1 0 0 0,-1-1 0 0 0,1 0 0 0 0,0 0 0 0 0,0 0 0 0 0,0 0 0 0 0,0 0 0 0 0,0 0 0 0 0,0-1 0 0 0,0 1 0 0 0,1-1 0 0 0,-3-1 0 0 0,1 0 0 0 0,0 1 0 0 0,0-1 0 0 0,0 0 0 0 0,0 0 0 0 0,0 0 0 0 0,1 0 0 0 0,-1 0 0 0 0,1-1 0 0 0,0 1 0 0 0,0-1 0 0 0,0 0 0 0 0,0 0 0 0 0,1 1 0 0 0,0-1 0 0 0,-2-7 0 0 0,3 7-220 0 0,0 1 0 0 0,1-1-1 0 0,-1 0 1 0 0,1 1 0 0 0,0-1 0 0 0,0 0-1 0 0,0 1 1 0 0,1-1 0 0 0,-1 1 0 0 0,1 0-1 0 0,0-1 1 0 0,2-2 0 0 0,-2 3-182 0 0,0 0-1 0 0,1 0 1 0 0,-1 1 0 0 0,1-1 0 0 0,-1 0-1 0 0,1 1 1 0 0,0 0 0 0 0,0 0-1 0 0,0 0 1 0 0,0 0 0 0 0,0 0 0 0 0,1 1-1 0 0,-1-1 1 0 0,0 1 0 0 0,1 0 0 0 0,-1 0-1 0 0,1 0 1 0 0,0 0 0 0 0,-1 1-1 0 0,1-1 1 0 0,-1 1 0 0 0,1 0 0 0 0,0 0-1 0 0,-1 1 1 0 0,1-1 0 0 0,0 1-1 0 0,-1-1 1 0 0,1 1 0 0 0,-1 0 0 0 0,1 1-1 0 0,-1-1 1 0 0,5 3 0 0 0,-3-2-759 0 0,0 1-1 0 0,-1 0 1 0 0,0 0 0 0 0,1 0 0 0 0,-1 0-1 0 0,-1 1 1 0 0,1 0 0 0 0,0 0 0 0 0,-1 0-1 0 0,5 6 1 0 0,9 11-1546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59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66 424 0 0,'-90'-1'22907'0'0,"108"-1"-20956"0"0,23 0-2532 0 0,529 18 1726 0 0,-608-28-923 0 0,-51 0-213 0 0,-115-2 0 0 0,25 4-5 0 0,14 4 4 0 0,802-11 311 0 0,-612 17-218 0 0,-41-2 45 0 0,-40-1-49 0 0,-532 8 29 0 0,1184 1 225 0 0,-594-6-317 0 0,-397 16 173 0 0,384-16-197 0 0,-105-5 72 0 0,131 13-58 0 0,20 1-7 0 0,416 12 49 0 0,-571-19-28 0 0,-115-3-36 0 0,171-1-2 0 0,42 2 29 0 0,1-1 0 0 0,-26-4 0 0 0,103-4 407 0 0,50 3-438 0 0,192 6-36 0 0,-298 0 38 0 0,0 0 0 0 0,0 0 0 0 0,0 0 0 0 0,0 0 0 0 0,0 0 0 0 0,0 0 0 0 0,0 1 1 0 0,0-1-1 0 0,0 0 0 0 0,0 0 0 0 0,0 0 0 0 0,0 0 0 0 0,0 0 0 0 0,0 0 1 0 0,0 0-1 0 0,0 0 0 0 0,0 0 0 0 0,0 0 0 0 0,0 0 0 0 0,0 0 0 0 0,0 0 0 0 0,0 1 1 0 0,0-1-1 0 0,0 0 0 0 0,0 0 0 0 0,0 0 0 0 0,0 0 0 0 0,0 0 0 0 0,1 0 0 0 0,-1 0 1 0 0,0 0-1 0 0,0 0 0 0 0,-17 5-1 0 0,-23 3 3 0 0,-382 0 32 0 0,333-9 23 0 0,726 6 202 0 0,-709-3-70 0 0,-59-3-147 0 0,51-2-27 0 0,45 2-17 0 0,0-1-1 0 0,-1-1 1 0 0,-46-11 0 0 0,82 14-14 0 0,0 0 0 0 0,-1 0 0 0 0,1 0 0 0 0,0 0 0 0 0,0 0 1 0 0,-1 0-1 0 0,1 0 0 0 0,0 0 0 0 0,-1 0 0 0 0,1 0 0 0 0,0 0 0 0 0,0 0 1 0 0,-1 0-1 0 0,1 0 0 0 0,0-1 0 0 0,0 1 0 0 0,-1 0 0 0 0,1 0 1 0 0,0 0-1 0 0,0 0 0 0 0,-1 0 0 0 0,1 0 0 0 0,0-1 0 0 0,0 1 1 0 0,0 0-1 0 0,-1 0 0 0 0,1 0 0 0 0,0-1 0 0 0,0 1 0 0 0,0 0 0 0 0,0 0 1 0 0,-1-1-1 0 0,1 1 0 0 0,0 0 0 0 0,0 0 0 0 0,0-1 0 0 0,0 1 1 0 0,0 0-1 0 0,0 0 0 0 0,0-1 0 0 0,0 1 0 0 0,0 0 0 0 0,0-1 0 0 0,0 1 1 0 0,0 0-1 0 0,0 0 0 0 0,0-1 0 0 0,0 1 0 0 0,0 0 0 0 0,0 0 1 0 0,0-1-1 0 0,18-9-1923 0 0,29-3-3816 0 0,-28 9 2199 0 0,1 2 0 0 0,0 0 0 0 0,0 1 0 0 0,36 3 1 0 0,-19-1 1487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49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83 1148 0 0,'-5'-4'733'0'0,"-19"-21"13809"0"0,24 25-14253 0 0,0 0 0 0 0,0-1 0 0 0,-1 1 0 0 0,1-1 0 0 0,0 1 0 0 0,0 0 0 0 0,0-1 0 0 0,-1 1 0 0 0,1-1 0 0 0,0 1 0 0 0,0 0 0 0 0,0-1 0 0 0,0 1 0 0 0,0-1 0 0 0,0 1 0 0 0,0-1 0 0 0,0 1 0 0 0,0 0 0 0 0,0-1 0 0 0,0 1 0 0 0,0-1 0 0 0,1 1 1 0 0,-1-1-1 0 0,0 1 0 0 0,0-1 0 0 0,12-2 1796 0 0,-10 3-2058 0 0,0 1 0 0 0,1-1 0 0 0,-1 1 0 0 0,0-1 0 0 0,0 1 0 0 0,0 0 0 0 0,0 0 0 0 0,0 0 1 0 0,0 0-1 0 0,0 0 0 0 0,0 0 0 0 0,0 0 0 0 0,0 1 0 0 0,-1-1 0 0 0,1 1 0 0 0,0 0 0 0 0,-1-1 0 0 0,1 1 0 0 0,-1 0 0 0 0,0 0 0 0 0,0 0 0 0 0,0 0 0 0 0,0 0 0 0 0,0 0 0 0 0,0 0 0 0 0,1 4 1 0 0,-1-4 24 0 0,-1 0 0 0 0,1 0 0 0 0,-1 0 0 0 0,1 0 1 0 0,-1 0-1 0 0,0 0 0 0 0,0 0 0 0 0,0 0 0 0 0,0 0 1 0 0,0 0-1 0 0,0 0 0 0 0,-1 0 0 0 0,1 1 1 0 0,0-1-1 0 0,-1 0 0 0 0,0-1 0 0 0,0 1 0 0 0,1 0 1 0 0,-1 0-1 0 0,0 0 0 0 0,0 0 0 0 0,-1-1 0 0 0,1 1 1 0 0,0 0-1 0 0,-1-1 0 0 0,1 1 0 0 0,-1-1 0 0 0,1 0 1 0 0,-4 3-1 0 0,1-2 283 0 0,-1 1-1 0 0,1-1 1 0 0,-1 0 0 0 0,0 0-1 0 0,0 0 1 0 0,-10 1-1 0 0,14-3-263 0 0,0 0-1 0 0,-1 0 0 0 0,1 0 0 0 0,-1 0 0 0 0,1 0 0 0 0,-1 0 1 0 0,1 0-1 0 0,0-1 0 0 0,-1 1 0 0 0,1 0 0 0 0,-1-1 0 0 0,1 1 0 0 0,0-1 1 0 0,0 0-1 0 0,-1 1 0 0 0,1-1 0 0 0,0 0 0 0 0,0 0 0 0 0,0 0 0 0 0,0 0 1 0 0,0 0-1 0 0,0 0 0 0 0,0 0 0 0 0,0 0 0 0 0,0 0 0 0 0,0 0 1 0 0,1-1-1 0 0,-1 1 0 0 0,-1-3 0 0 0,0-4-70 0 0,0 0 0 0 0,0 0 0 0 0,1 0 0 0 0,0-1 0 0 0,0 1 0 0 0,1 0 0 0 0,1-13 0 0 0,-1 2 0 0 0,0 19 0 0 0,0-1 0 0 0,0 1 0 0 0,0-1 0 0 0,0 1 0 0 0,0-1 0 0 0,0 0 0 0 0,0 1 0 0 0,0-1 0 0 0,0 1 0 0 0,1-1 0 0 0,-1 1 0 0 0,0-1 0 0 0,0 1 0 0 0,0-1 0 0 0,1 1 0 0 0,-1-1 0 0 0,0 1 0 0 0,1-1 0 0 0,-1 1 0 0 0,0-1 0 0 0,1 1 0 0 0,-1-1 0 0 0,0 1 0 0 0,1 0 0 0 0,-1-1 0 0 0,1 1 0 0 0,-1 0 0 0 0,1-1 0 0 0,-1 1 0 0 0,1 0 0 0 0,-1 0 0 0 0,1 0 0 0 0,-1-1 0 0 0,1 1 0 0 0,-1 0 0 0 0,1 0 0 0 0,0 0 0 0 0,-1 0 0 0 0,1 0 0 0 0,-1 0 0 0 0,1 0 0 0 0,-1 0 0 0 0,1 0 0 0 0,0 0 0 0 0,-1 0 0 0 0,1 0 0 0 0,0 1 0 0 0,0-1 0 0 0,1 1 0 0 0,-1-1 0 0 0,1 1 0 0 0,-1-1 0 0 0,0 1 0 0 0,0 0 0 0 0,1 0 0 0 0,-1 0 0 0 0,0 0 0 0 0,0 0 0 0 0,0 0 0 0 0,0 0 0 0 0,0 0 0 0 0,0 0 0 0 0,0 0 0 0 0,0 1 0 0 0,0-1 0 0 0,1 3 0 0 0,0 6 0 0 0,0 0 0 0 0,0 0 0 0 0,0 0 0 0 0,-2 0 0 0 0,1 0 0 0 0,-1 1 0 0 0,-1-1 0 0 0,-1 11 0 0 0,2-17 0 0 0,-1-1 0 0 0,0 1 0 0 0,0-1 0 0 0,0 0 0 0 0,0 1 0 0 0,-1-1 0 0 0,1 0 0 0 0,-1 1 0 0 0,0-1 0 0 0,0 0 0 0 0,-4 5 0 0 0,5-7 0 0 0,-1 0 0 0 0,0 1 0 0 0,1-1 0 0 0,-1 0 0 0 0,1 0 0 0 0,-1-1 0 0 0,0 1 0 0 0,0 0 0 0 0,0 0 0 0 0,1-1 0 0 0,-1 1 0 0 0,0-1 0 0 0,0 0 0 0 0,0 0 0 0 0,0 1 0 0 0,0-1 0 0 0,0 0 0 0 0,0-1 0 0 0,0 1 0 0 0,0 0 0 0 0,0 0 0 0 0,1-1 0 0 0,-4 0 0 0 0,2 0 0 0 0,0-1 0 0 0,0 1 0 0 0,0 0 0 0 0,1-1 0 0 0,-1 0 0 0 0,1 0 0 0 0,-1 0 0 0 0,1 0 0 0 0,-1 0 0 0 0,1 0 0 0 0,0 0 0 0 0,0-1 0 0 0,0 1 0 0 0,0-1 0 0 0,1 1 0 0 0,-1-1 0 0 0,1 0 0 0 0,-1 0 0 0 0,1 0 0 0 0,0 0 0 0 0,0 0 0 0 0,0 0 0 0 0,1 0 0 0 0,-1 0 0 0 0,1 0 0 0 0,-1 0 0 0 0,1 0 0 0 0,0-1 0 0 0,1-3 0 0 0,-1-6 0 0 0,1 1 0 0 0,1-1 0 0 0,0 0 0 0 0,1 1 0 0 0,6-19 0 0 0,4 11 0 0 0,-13 20 0 0 0,0-1 0 0 0,0 1 0 0 0,1 0 0 0 0,-1-1 0 0 0,0 1 0 0 0,1 0 0 0 0,-1-1 0 0 0,1 1 0 0 0,-1 0 0 0 0,0 0 0 0 0,1-1 0 0 0,-1 1 0 0 0,1 0 0 0 0,-1 0 0 0 0,0 0 0 0 0,1 0 0 0 0,-1-1 0 0 0,1 1 0 0 0,-1 0 0 0 0,1 0 0 0 0,-1 0 0 0 0,1 0 0 0 0,-1 0 0 0 0,1 0 0 0 0,-1 0 0 0 0,1 0 0 0 0,-1 1 0 0 0,0-1 0 0 0,1 0 0 0 0,-1 0 0 0 0,1 0 0 0 0,-1 0 0 0 0,1 1 0 0 0,-1-1 0 0 0,0 0 0 0 0,1 0 0 0 0,-1 1 0 0 0,0-1 0 0 0,1 1 0 0 0,1 4 0 0 0,0 0 0 0 0,0 0 0 0 0,-1 0 0 0 0,0 0 0 0 0,0 1 0 0 0,0-1 0 0 0,-1 0 0 0 0,0 6 0 0 0,-29 81 0 0 0,28-90 0 0 0,0 0 0 0 0,0 0 0 0 0,0 0 0 0 0,0 0 0 0 0,0 0 0 0 0,0 0 0 0 0,-1-1 0 0 0,1 1 0 0 0,-1 0 0 0 0,1-1 0 0 0,-1 1 0 0 0,0-1 0 0 0,0 1 0 0 0,0-1 0 0 0,0 0 0 0 0,0 0 0 0 0,0 0 0 0 0,0 0 0 0 0,0 0 0 0 0,0 0 0 0 0,0-1 0 0 0,0 1 0 0 0,0-1 0 0 0,-1 1 0 0 0,1-1 0 0 0,0 0 0 0 0,0 0 0 0 0,-1 0 0 0 0,1 0 0 0 0,0 0 0 0 0,0 0 0 0 0,-1-1 0 0 0,-3-1 0 0 0,4 2-5 0 0,0-2 0 0 0,1 1 0 0 0,-1 0 0 0 0,0 0 0 0 0,1 0 0 0 0,-1-1 0 0 0,1 1 0 0 0,0-1 0 0 0,-1 1 0 0 0,1-1 0 0 0,0 1 0 0 0,0-1 0 0 0,0 0 0 0 0,0 0 0 0 0,0 1 0 0 0,0-1 0 0 0,0-3 0 0 0,-4-55-394 0 0,35 47-9774 0 0,-27 12 8716 0 0,0 0 0 0 0,1 0 0 0 0,-1 1 0 0 0,0-1 0 0 0,0 1-1 0 0,1 0 1 0 0,-1-1 0 0 0,0 1 0 0 0,1 1 0 0 0,2-1 0 0 0,4 6-2766 0 0,-2-2 2785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50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34 305 1472 0 0,'0'-3'540'0'0,"-1"0"1"0"0,1 1-1 0 0,-1-1 0 0 0,1 1 0 0 0,-1-1 1 0 0,0 1-1 0 0,0-1 0 0 0,0 1 0 0 0,-1 0 1 0 0,0-3-1 0 0,1 4-227 0 0,0 0 0 0 0,0 0 0 0 0,0 0 0 0 0,0-1 0 0 0,1 1 0 0 0,-1 0 0 0 0,0-1 0 0 0,1 1 0 0 0,-1-1 0 0 0,1 1 0 0 0,0 0 1 0 0,-1-1-1 0 0,1 1 0 0 0,0-1 0 0 0,0 1 0 0 0,0-1 0 0 0,0 1 0 0 0,0-1 0 0 0,0 1 0 0 0,0-1 0 0 0,1 1 0 0 0,-1 0 0 0 0,0-1 0 0 0,1 1 0 0 0,-1-1 0 0 0,1 1 0 0 0,0 0 0 0 0,-1-1 0 0 0,1 1 0 0 0,0 0 1 0 0,0 0-1 0 0,1-2 0 0 0,1-1 133 0 0,0 1 1 0 0,0 0 0 0 0,0 0 0 0 0,1 0 0 0 0,-1 1 0 0 0,1-1 0 0 0,-1 1-1 0 0,1 0 1 0 0,0 0 0 0 0,0 0 0 0 0,6-2 0 0 0,-6 3-384 0 0,0 1 0 0 0,0 0 0 0 0,0 0 1 0 0,0 0-1 0 0,-1 0 0 0 0,1 0 0 0 0,0 1 0 0 0,0-1 0 0 0,0 1 0 0 0,-1 0 1 0 0,1 1-1 0 0,0-1 0 0 0,-1 1 0 0 0,1-1 0 0 0,-1 1 0 0 0,1 0 0 0 0,-1 0 1 0 0,0 0-1 0 0,3 4 0 0 0,-4-4-55 0 0,0 0 0 0 0,0 0 0 0 0,0 0 0 0 0,-1 0 0 0 0,1 0 0 0 0,-1 0-1 0 0,1 1 1 0 0,-1-1 0 0 0,0 1 0 0 0,0-1 0 0 0,0 1 0 0 0,0-1 0 0 0,-1 1 0 0 0,1 0 0 0 0,-1-1 0 0 0,1 1 0 0 0,-1 0 0 0 0,0-1 0 0 0,0 5 0 0 0,-1 0 88 0 0,1 1 0 0 0,-1 0 1 0 0,-1 0-1 0 0,1 0 0 0 0,-5 10 1 0 0,4-14 16 0 0,0 0-1 0 0,0 0 1 0 0,-1-1 0 0 0,0 1 0 0 0,1-1 0 0 0,-1 1 0 0 0,0-1 0 0 0,-1 0 0 0 0,1 0 0 0 0,0-1 0 0 0,-1 1 0 0 0,0-1 0 0 0,1 1-1 0 0,-1-1 1 0 0,0 0 0 0 0,-5 1 0 0 0,6-2 31 0 0,0 1-1 0 0,1-1 1 0 0,-1 0 0 0 0,0-1-1 0 0,0 1 1 0 0,1-1-1 0 0,-1 1 1 0 0,0-1 0 0 0,0 0-1 0 0,0 0 1 0 0,0 0-1 0 0,0 0 1 0 0,0 0-1 0 0,1-1 1 0 0,-1 1 0 0 0,0-1-1 0 0,0 0 1 0 0,1 0-1 0 0,-1 0 1 0 0,0 0 0 0 0,1 0-1 0 0,-1-1 1 0 0,1 1-1 0 0,-1-1 1 0 0,1 0 0 0 0,-3-2-1 0 0,3 1-96 0 0,0 1-1 0 0,0-1 0 0 0,0 0 1 0 0,0 0-1 0 0,1 0 0 0 0,-1-1 1 0 0,1 1-1 0 0,-1 0 0 0 0,1 0 1 0 0,0-1-1 0 0,1 1 1 0 0,-1-1-1 0 0,1 1 0 0 0,-1-1 1 0 0,1 1-1 0 0,0-1 0 0 0,0 1 1 0 0,0-1-1 0 0,1 1 1 0 0,0-1-1 0 0,-1 1 0 0 0,2-4 1 0 0,1-2 52 0 0,1 1 1 0 0,-1 0-1 0 0,1 0 1 0 0,1 0-1 0 0,-1 0 1 0 0,1 1-1 0 0,12-14 1 0 0,-15 19-100 0 0,-1 0 0 0 0,1 1 0 0 0,0-1 0 0 0,-1 0 0 0 0,1 1 0 0 0,0-1 0 0 0,0 1 0 0 0,0-1 0 0 0,0 1 0 0 0,0 0 0 0 0,0 0 0 0 0,1 0 0 0 0,-1 0 0 0 0,0 0 0 0 0,1 0 0 0 0,-1 1 0 0 0,0-1 0 0 0,1 1 0 0 0,-1-1 0 0 0,1 1 0 0 0,-1 0 0 0 0,1 0 0 0 0,-1 0 0 0 0,0 1 0 0 0,1-1 0 0 0,-1 0 0 0 0,1 1 0 0 0,-1 0 0 0 0,0 0 0 0 0,1-1 0 0 0,-1 1 0 0 0,0 0 0 0 0,0 1 0 0 0,0-1 0 0 0,4 3 0 0 0,-1 0 0 0 0,0 1 0 0 0,0 0 0 0 0,0 0 0 0 0,0 0 0 0 0,-1 0 0 0 0,0 1 0 0 0,0 0 0 0 0,-1 0 0 0 0,1 0 0 0 0,4 13 0 0 0,-8-17 0 0 0,1 0 0 0 0,-1 0 0 0 0,0 1 0 0 0,0-1 0 0 0,-1 0 0 0 0,1 0 0 0 0,0 0 0 0 0,-1 0 0 0 0,1 0 0 0 0,-1 0 0 0 0,0 0 0 0 0,0 0 0 0 0,1 0 0 0 0,-1 0 0 0 0,0 0 0 0 0,-1 0 0 0 0,1 0 0 0 0,0-1 0 0 0,-1 1 0 0 0,1 0 0 0 0,0-1 0 0 0,-1 1 0 0 0,0-1 0 0 0,1 0 0 0 0,-1 0 0 0 0,0 1 0 0 0,0-1 0 0 0,0 0 0 0 0,0 0 0 0 0,-2 0 0 0 0,2 0 0 0 0,1 0 0 0 0,-1 0 0 0 0,0 0 0 0 0,1 0 0 0 0,-1 0 0 0 0,0-1 0 0 0,1 1 0 0 0,-1-1 0 0 0,0 1 0 0 0,0-1 0 0 0,1 0 0 0 0,-1 0 0 0 0,0 0 0 0 0,0 0 0 0 0,0 0 0 0 0,1 0 0 0 0,-1 0 0 0 0,0 0 0 0 0,0-1 0 0 0,0 1 0 0 0,1-1 0 0 0,-1 1 0 0 0,0-1 0 0 0,1 0 0 0 0,-1 0 0 0 0,0 0 0 0 0,1 0 0 0 0,-1 0 0 0 0,1 0 0 0 0,0 0 0 0 0,-1 0 0 0 0,1 0 0 0 0,0-1 0 0 0,0 1 0 0 0,-2-3 0 0 0,0-3 0 0 0,1 1 0 0 0,0 0 0 0 0,0 0 0 0 0,1-1 0 0 0,0 1 0 0 0,0-1 0 0 0,0 0 0 0 0,1 1 0 0 0,1-13 0 0 0,-1 15 0 0 0,1 1 0 0 0,-1-1 0 0 0,1 1 0 0 0,0-1 0 0 0,0 1 0 0 0,0 0 0 0 0,1-1 0 0 0,-1 1 0 0 0,1 0 0 0 0,0 0 0 0 0,-1 0 0 0 0,1 0 0 0 0,1 0 0 0 0,-1 0 0 0 0,0 1 0 0 0,1-1 0 0 0,0 1 0 0 0,-1-1 0 0 0,7-3 0 0 0,-8 6 0 0 0,-1-1 0 0 0,1 1 0 0 0,0-1 0 0 0,0 1 0 0 0,0-1 0 0 0,-1 1 0 0 0,1 0 0 0 0,0-1 0 0 0,0 1 0 0 0,0 0 0 0 0,0 0 0 0 0,0-1 0 0 0,-1 1 0 0 0,1 0 0 0 0,0 0 0 0 0,0 0 0 0 0,0 0 0 0 0,0 0 0 0 0,0 0 0 0 0,0 1 0 0 0,0-1 0 0 0,0 0 0 0 0,-1 0 0 0 0,1 1 0 0 0,0-1 0 0 0,0 0 0 0 0,0 1 0 0 0,0-1 0 0 0,-1 1 0 0 0,1-1 0 0 0,0 1 0 0 0,0-1 0 0 0,-1 1 0 0 0,1 0 0 0 0,-1-1 0 0 0,1 1 0 0 0,0 0 0 0 0,-1-1 0 0 0,1 1 0 0 0,-1 0 0 0 0,1 0 0 0 0,-1 0 0 0 0,0-1 0 0 0,1 1 0 0 0,-1 0 0 0 0,0 2 0 0 0,1 0 0 0 0,0 0 0 0 0,0 1 0 0 0,-1-1 0 0 0,1 0 0 0 0,-1 1 0 0 0,0-1 0 0 0,0 1 0 0 0,-1 5 0 0 0,-1-2 0 0 0,0 1 0 0 0,-1-1 0 0 0,0-1 0 0 0,0 1 0 0 0,0 0 0 0 0,-1-1 0 0 0,0 1 0 0 0,0-1 0 0 0,-9 9 0 0 0,11-13 0 0 0,0 0 0 0 0,0-1 0 0 0,-1 1 0 0 0,1-1 0 0 0,0 1 0 0 0,-1-1 0 0 0,1 0 0 0 0,-1 0 0 0 0,0 0 0 0 0,1 0 0 0 0,-1 0 0 0 0,0-1 0 0 0,0 1 0 0 0,1-1 0 0 0,-1 0 0 0 0,0 0 0 0 0,0 0 0 0 0,1 0 0 0 0,-1 0 0 0 0,0-1 0 0 0,0 1 0 0 0,1-1 0 0 0,-1 1 0 0 0,0-1 0 0 0,1 0 0 0 0,-1 0 0 0 0,1-1 0 0 0,-1 1 0 0 0,-3-3 0 0 0,3 2 0 0 0,0 0 0 0 0,0 0 0 0 0,1-1 0 0 0,-1 1 0 0 0,1-1 0 0 0,0 1 0 0 0,0-1 0 0 0,0 0 0 0 0,0 0 0 0 0,0 0 0 0 0,1 0 0 0 0,-1 0 0 0 0,1 0 0 0 0,0-1 0 0 0,-1 1 0 0 0,2 0 0 0 0,-1-1 0 0 0,0 1 0 0 0,1 0 0 0 0,-1-1 0 0 0,1 1 0 0 0,0-1 0 0 0,0 1 0 0 0,1-1 0 0 0,-1 1 0 0 0,2-5 0 0 0,-1 0 0 0 0,1 1 0 0 0,-1 0 0 0 0,1 0 0 0 0,1 1 0 0 0,0-1 0 0 0,-1 0 0 0 0,2 1 0 0 0,-1-1 0 0 0,1 1 0 0 0,0 0 0 0 0,8-8 0 0 0,11-9-1229 0 0,-7 5-2622 0 0,2 1 0 0 0,0 1 1 0 0,40-28-1 0 0,-38 32-8758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50.7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395 73 848 0 0,'25'-41'8837'0'0,"-8"9"7313"0"0,-51 62-13180 0 0,15-7-1795 0 0,-40 36 1 0 0,38-40-879 0 0,0 1 0 0 0,-20 27 1 0 0,-79 95 76 0 0,92-110-372 0 0,17-20-443 0 0,-26 27 576 0 0,15-25-2398 0 0,-2-8-3891 0 0,34-44-13273 0 0,-4 26 17267 0 0,-4-4 506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51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49 142 1080 0 0,'-29'-80'10094'0'0,"26"74"-8698"0"0,0 1-1 0 0,1-1 1 0 0,-1 0-1 0 0,1 0 1 0 0,0 0 0 0 0,1 0-1 0 0,0 0 1 0 0,-1-8-1 0 0,11 24 2149 0 0,41 36-1959 0 0,6 5-867 0 0,107 92-206 0 0,3 3-746 0 0,-161-143-1513 0 0,6 5 4549 0 0,-6-2-4813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51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406 130 56 0 0,'40'-42'3505'0'0,"0"0"2321"0"0,-5-3 4483 0 0,-45 47-4880 0 0,-37 21-3993 0 0,-11 21-787 0 0,1 3 0 0 0,3 2 0 0 0,-94 111 0 0 0,134-145-653 0 0,1 2 0 0 0,0 0 1 0 0,-16 31-1 0 0,24-40-232 0 0,-1 1-1 0 0,0-1 1 0 0,0 0 0 0 0,-10 9-1 0 0,-15 9-5414 0 0,24-24 3273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51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41 199 360 0 0,'-19'-91'6529'0'0,"1"2"5767"0"0,17 89-12083 0 0,1-1-1 0 0,-1 0 0 0 0,1 0 1 0 0,0 0-1 0 0,-1 1 1 0 0,1-1-1 0 0,0 0 1 0 0,0 0-1 0 0,0 0 1 0 0,0 0-1 0 0,0 1 1 0 0,0-1-1 0 0,0 0 0 0 0,0 0 1 0 0,0 0-1 0 0,0 0 1 0 0,0 0-1 0 0,0 1 1 0 0,1-1-1 0 0,-1 0 1 0 0,1-1-1 0 0,12 8 2395 0 0,21 28-863 0 0,-32-31-1664 0 0,71 75 575 0 0,3-3-1 0 0,92 69 1 0 0,-108-99-1424 0 0,53 45-3540 0 0,-46-24-7702 0 0,-66-65 11671 0 0,0 0 1 0 0,0 0 0 0 0,0 0 0 0 0,0 0-1 0 0,-1 0 1 0 0,1 0 0 0 0,0 1 0 0 0,-1-1-1 0 0,1 0 1 0 0,-1 0 0 0 0,0 1 0 0 0,1-1 0 0 0,-1 0-1 0 0,0 1 1 0 0,0-1 0 0 0,1 0 0 0 0,-1 1-1 0 0,0-1 1 0 0,0 0 0 0 0,-1 1 0 0 0,1-1-1 0 0,0 0 1 0 0,0 0 0 0 0,-1 1 0 0 0,1-1 0 0 0,0 0-1 0 0,-1 1 1 0 0,-1 1 0 0 0,1 2-181 0 0,-1 6-1635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52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534 94 1020 0 0,'43'-47'5510'0'0,"-4"0"11600"0"0,-50 50-15759 0 0,-14 7-855 0 0,-37 28 416 0 0,2 2 0 0 0,-77 66 0 0 0,67-48-798 0 0,-82 73-845 0 0,100-88-1722 0 0,18-20-3876 0 0,34-23 6063 0 0,-1 0-1 0 0,1 0 1 0 0,0 0 0 0 0,-1 0 0 0 0,1 1 0 0 0,0-1-1 0 0,-1 0 1 0 0,1 0 0 0 0,0 0 0 0 0,-1 0 0 0 0,1 0-1 0 0,-1 0 1 0 0,1 0 0 0 0,0 0 0 0 0,-1 0 0 0 0,1 0-1 0 0,0 0 1 0 0,-1-1 0 0 0,1 1 0 0 0,-1 0 0 0 0,1 0 0 0 0,0 0-1 0 0,-1 0 1 0 0,1 0 0 0 0,0-1 0 0 0,0 1 0 0 0,-4-4-3727 0 0,4 3 3727 0 0,0 1-1 0 0,0-1 1 0 0,0 1 0 0 0,0 0 0 0 0,0-1 0 0 0,0 1-1 0 0,0 0 1 0 0,0-1 0 0 0,0 1 0 0 0,0-1 0 0 0,0 1-1 0 0,0 0 1 0 0,0-1 0 0 0,1 1 0 0 0,-1 0 0 0 0,0-1-1 0 0,0 1 1 0 0,0 0 0 0 0,1-1 0 0 0,-1-2 285 0 0,0-8-1658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52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2 254 4 0 0,'9'-60'2879'0'0,"-6"52"-2103"0"0,-1 0 1 0 0,-1 0-1 0 0,1 0 0 0 0,-1 0 0 0 0,-1 0 1 0 0,1 0-1 0 0,-1 0 0 0 0,-2-9 1 0 0,-2-17 3466 0 0,3 25-2642 0 0,0 0 0 0 0,0 0-1 0 0,-1 1 1 0 0,-5-16 0 0 0,7 23-1452 0 0,-1 0 0 0 0,1 0-1 0 0,0 1 1 0 0,-1-1 0 0 0,1 0-1 0 0,0 0 1 0 0,0 0 0 0 0,0 0-1 0 0,0 0 1 0 0,0 0 0 0 0,0 0-1 0 0,0 0 1 0 0,0 0 0 0 0,0 0 0 0 0,0 0-1 0 0,0 0 1 0 0,1 1 0 0 0,0-3-1 0 0,-1 3-112 0 0,0 0 0 0 0,0 0 0 0 0,1 0 0 0 0,-1 0 0 0 0,0 0 0 0 0,1 0 0 0 0,-1-1 0 0 0,0 1 0 0 0,1 0-1 0 0,-1 0 1 0 0,0 0 0 0 0,0 0 0 0 0,1 0 0 0 0,-1 0 0 0 0,0 0 0 0 0,1 1 0 0 0,-1-1 0 0 0,0 0 0 0 0,1 0 0 0 0,-1 0 0 0 0,0 0-1 0 0,0 0 1 0 0,1 0 0 0 0,-1 1 0 0 0,0-1 0 0 0,1 0 0 0 0,-1 0 0 0 0,0 0 0 0 0,0 0 0 0 0,0 1 0 0 0,1-1 0 0 0,-1 0 0 0 0,0 0-1 0 0,0 1 1 0 0,0-1 0 0 0,1 0 0 0 0,-1 1 0 0 0,0-1 0 0 0,0 0 0 0 0,0 0 0 0 0,0 1 0 0 0,0-1 0 0 0,0 0 0 0 0,0 1 0 0 0,0-1-1 0 0,0 0 1 0 0,0 1 0 0 0,0-1 0 0 0,0 0 0 0 0,0 0 0 0 0,0 1 0 0 0,0-1 0 0 0,0 0 0 0 0,0 1 0 0 0,7 12 224 0 0,0-1 1 0 0,1 0-1 0 0,0 0 1 0 0,1-1-1 0 0,1 0 1 0 0,18 17-1 0 0,1 3-27 0 0,75 78 104 0 0,-56-61-1477 0 0,-1 3 1 0 0,51 72-1 0 0,-85-95-859 0 0,-13-26 1512 0 0,1 0-1 0 0,-1 0 1 0 0,0 0 0 0 0,1 0 0 0 0,-1 0-1 0 0,0 0 1 0 0,0 0 0 0 0,-1 0-1 0 0,1 0 1 0 0,0 0 0 0 0,-1 0-1 0 0,1 0 1 0 0,-1 0 0 0 0,-1 3 0 0 0,0-1-620 0 0,-1 0 0 0 0,0-1 1 0 0,1 1-1 0 0,-2-1 1 0 0,1 1-1 0 0,0-1 1 0 0,-1 0-1 0 0,1 0 1 0 0,-1-1-1 0 0,0 1 1 0 0,-7 3-1 0 0,0 0-890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52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610 7 536 0 0,'8'-6'19012'0'0,"-32"19"-10941"0"0,11-4-9469 0 0,-139 131 4510 0 0,95-83-3906 0 0,-2-4 1 0 0,-89 62-1 0 0,121-96-345 0 0,15-10-195 0 0,0-1-1 0 0,0 0 0 0 0,-18 7 1 0 0,24-13-57 0 0,1 0-1 0 0,-1 0 1 0 0,1 0 0 0 0,-1-1 0 0 0,0 0-1 0 0,0-1 1 0 0,-6 1 0 0 0,11-1 1057 0 0,0 0 0 0 0,0 0 1 0 0,1-1-1 0 0,-1 1 0 0 0,0 0 0 0 0,0 0 0 0 0,0-1 1 0 0,0 1-1 0 0,0-1 0 0 0,1 1 0 0 0,-1 0 1 0 0,0-1-1 0 0,0 0 0 0 0,1 1 0 0 0,-1-1 1 0 0,0 1-1 0 0,1-1 0 0 0,-1 0 0 0 0,1 1 0 0 0,-1-1 1 0 0,1 0-1 0 0,-2-1 0 0 0,1-8-1162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53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0 216 120 0 0,'5'-20'2347'0'0,"0"0"-1"0"0,2-40 1 0 0,-4-40 11181 0 0,-3 90-11699 0 0,0 9-1767 0 0,-1 1 0 0 0,1 0-1 0 0,0 0 1 0 0,0 0 0 0 0,0 0 0 0 0,0-1 0 0 0,1 1 0 0 0,-1 0 0 0 0,0 0 0 0 0,0 0 0 0 0,0-1 0 0 0,0 1 0 0 0,0 0-1 0 0,0 0 1 0 0,0 0 0 0 0,0 0 0 0 0,0 0 0 0 0,0-1 0 0 0,0 1 0 0 0,0 0 0 0 0,1 0 0 0 0,-1 0 0 0 0,0 0 0 0 0,0 0-1 0 0,0-1 1 0 0,0 1 0 0 0,0 0 0 0 0,1 0 0 0 0,-1 0 0 0 0,0 0 0 0 0,0 0 0 0 0,0 0 0 0 0,0 0 0 0 0,1 0 0 0 0,-1 0-1 0 0,0 0 1 0 0,0 0 0 0 0,0 0 0 0 0,0 0 0 0 0,1 0 0 0 0,-1 0 0 0 0,0 0 0 0 0,0 0 0 0 0,0 0 0 0 0,0 0 0 0 0,1 0 0 0 0,-1 0-1 0 0,0 0 1 0 0,0 0 0 0 0,0 0 0 0 0,0 0 0 0 0,1 0 0 0 0,-1 1 0 0 0,15 8 1126 0 0,12 17-491 0 0,-14-9-365 0 0,214 253 1131 0 0,-201-242-2510 0 0,32 45-1 0 0,-47-57-1307 0 0,0 0 0 0 0,10 25 0 0 0,-19-37 1363 0 0,-1 0 1 0 0,1 0-1 0 0,-1 0 1 0 0,0-1-1 0 0,0 1 0 0 0,0 0 1 0 0,-1 1-1 0 0,0-1 1 0 0,1 0-1 0 0,-1 0 1 0 0,-1 0-1 0 0,1 0 1 0 0,-1 0-1 0 0,-1 8 0 0 0,-13 12-2148 0 0,-5-7 1134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01.68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996 27 476 0 0,'1'-2'324'0'0,"-1"1"0"0"0,1-1 0 0 0,0 1 0 0 0,0 0 0 0 0,0-1 1 0 0,0 1-1 0 0,0 0 0 0 0,0 0 0 0 0,0-1 0 0 0,0 1 0 0 0,0 0 0 0 0,1 0 0 0 0,-1 0 0 0 0,0 1 0 0 0,1-1 0 0 0,-1 0 0 0 0,0 0 0 0 0,3 0 1 0 0,10-4 3414 0 0,-15 6-3698 0 0,1-1 1 0 0,0 0 0 0 0,0 0 0 0 0,0 0 0 0 0,0 0 0 0 0,0 0 0 0 0,0 0-1 0 0,0 0 1 0 0,0 0 0 0 0,0 0 0 0 0,0 0 0 0 0,-1 0 0 0 0,1 0 0 0 0,0 0-1 0 0,0 0 1 0 0,0 1 0 0 0,0-1 0 0 0,0 0 0 0 0,0 0 0 0 0,0 0 0 0 0,0 0-1 0 0,0 0 1 0 0,0 0 0 0 0,0 0 0 0 0,0 0 0 0 0,0 0 0 0 0,0 1 0 0 0,0-1-1 0 0,0 0 1 0 0,0 0 0 0 0,0 0 0 0 0,0 0 0 0 0,0 0 0 0 0,0 0-1 0 0,0 0 1 0 0,0 0 0 0 0,0 1 0 0 0,0-1 0 0 0,0 0 0 0 0,0 0 0 0 0,0 0-1 0 0,0 0 1 0 0,0 0 0 0 0,0 0 0 0 0,1 0 0 0 0,-1 0 0 0 0,0 0 0 0 0,0 0-1 0 0,0 0 1 0 0,0 1 0 0 0,0-1 0 0 0,0 0 0 0 0,0 0 0 0 0,0 0 0 0 0,0 0-1 0 0,0 0 1 0 0,1 0 0 0 0,-1 0 0 0 0,0 0 0 0 0,0 0 0 0 0,0 0-1 0 0,0 0 1 0 0,0 0 0 0 0,-193 202 3517 0 0,62-82-1896 0 0,-162 160 2080 0 0,253-237-3346 0 0,1-4 10 0 0,-46 64-1 0 0,32-36-203 0 0,32-41-123 0 0,-29 44-1 0 0,27-30-61 0 0,9-14-8 0 0,-2 0 1 0 0,-28 35 0 0 0,40-56-557 0 0,-7 6 112 0 0,7-14-2680 0 0,2-10-4438 0 0,-7-13-1259 0 0,9 20 6710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53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610 37 780 0 0,'0'-2'805'0'0,"0"0"-1"0"0,0-1 1 0 0,0 1 0 0 0,0 0-1 0 0,0-1 1 0 0,-1 1 0 0 0,1 0-1 0 0,-1 0 1 0 0,1-1 0 0 0,-1 1-1 0 0,0 0 1 0 0,0 0 0 0 0,-1-2-1 0 0,1 3-479 0 0,0 1-1 0 0,0-1 0 0 0,0 1 0 0 0,0 0 0 0 0,0-1 1 0 0,0 1-1 0 0,0 0 0 0 0,-1 0 0 0 0,1 0 0 0 0,0 0 1 0 0,0 0-1 0 0,0 0 0 0 0,0 0 0 0 0,0 0 0 0 0,0 0 1 0 0,0 0-1 0 0,0 1 0 0 0,0-1 0 0 0,0 0 1 0 0,0 1-1 0 0,0-1 0 0 0,0 1 0 0 0,0-1 0 0 0,0 1 1 0 0,0-1-1 0 0,0 1 0 0 0,0 0 0 0 0,0 0 0 0 0,0-1 1 0 0,1 1-1 0 0,-2 2 0 0 0,-131 98 6016 0 0,-63 61-5195 0 0,62-37-2011 0 0,118-110-780 0 0,0-2-1 0 0,-1 0 1 0 0,-29 17-1 0 0,42-28 2231 0 0,-3 2-2859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53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1 294 368 0 0,'11'-45'3280'0'0,"-3"7"130"0"0,-4 25-1459 0 0,-2 0 1 0 0,0 0-1 0 0,1-25 0 0 0,4-25 5037 0 0,-5-1-500 0 0,1 57-5034 0 0,6 13-667 0 0,8 15 14 0 0,-16-20-653 0 0,261 287 855 0 0,-187-211-1861 0 0,-56-58 327 0 0,-1-2-777 0 0,-1 1-1 0 0,-1 2 1 0 0,20 28-1 0 0,-12-17-3823 0 0,-11-21-1224 0 0,8-11-7997 0 0</inkml:trace>
  <inkml:trace contextRef="#ctx0" brushRef="#br0" timeOffset="1">1103 245 1372 0 0,'162'-118'9710'0'0,"-34"25"1919"0"0,-99 78-8625 0 0,-21 16-1146 0 0,-18 14-720 0 0,-76 83 930 0 0,-134 145-1516 0 0,153-166-1054 0 0,46-51-958 0 0,0-2-1 0 0,-2 0 1 0 0,-38 31 0 0 0,41-39-1891 0 0,4-3-741 0 0,4-5-3270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54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20 292 1068 0 0,'-10'-221'18345'0'0,"6"195"-15173"0"0,3 25-2973 0 0,0-1 0 0 0,0 1-1 0 0,1-1 1 0 0,-1 1 0 0 0,1-1 0 0 0,-1 1 0 0 0,1-1 0 0 0,0 0 0 0 0,-1 1 0 0 0,1-1-1 0 0,0 0 1 0 0,0 0 0 0 0,0 1 0 0 0,1-1 0 0 0,-1 0 0 0 0,0 1 0 0 0,1-1 0 0 0,-1 0 0 0 0,1 1-1 0 0,-1-1 1 0 0,1 1 0 0 0,0-1 0 0 0,0 1 0 0 0,-1-1 0 0 0,1 1 0 0 0,2-2 0 0 0,-1 3-72 0 0,-1 0 1 0 0,1 0-1 0 0,0 1 1 0 0,-1-1-1 0 0,1 1 1 0 0,0-1 0 0 0,-1 1-1 0 0,1 0 1 0 0,-1 0-1 0 0,1-1 1 0 0,-1 1 0 0 0,1 0-1 0 0,-1 1 1 0 0,0-1-1 0 0,1 0 1 0 0,-1 0-1 0 0,0 0 1 0 0,0 1 0 0 0,0-1-1 0 0,0 0 1 0 0,1 4-1 0 0,6 3 250 0 0,290 252 1154 0 0,-248-218-2090 0 0,65 58-2593 0 0,-86-74 1385 0 0,16 14-1715 0 0,-42-37 2787 0 0,-1-1 0 0 0,0 1-1 0 0,0-1 1 0 0,0 1 0 0 0,-1 0 0 0 0,1 0 0 0 0,-1-1 0 0 0,1 1 0 0 0,-1 0 0 0 0,0 0 0 0 0,0 1 0 0 0,0-1 0 0 0,-1 0 0 0 0,1 5 0 0 0,-1-8 490 0 0,0 1 0 0 0,0-1 0 0 0,0 1 0 0 0,-1 0 0 0 0,1-1 0 0 0,0 1 0 0 0,0-1-1 0 0,-1 1 1 0 0,1-1 0 0 0,0 0 0 0 0,-1 1 0 0 0,1-1 0 0 0,-1 1 0 0 0,1-1 0 0 0,-1 1 0 0 0,1-1 0 0 0,0 0 0 0 0,-1 0 0 0 0,1 1 0 0 0,-1-1 0 0 0,1 0 0 0 0,-1 0 0 0 0,0 1 0 0 0,1-1 0 0 0,-1 0 0 0 0,1 0 0 0 0,-1 0 0 0 0,1 0 0 0 0,-1 0 0 0 0,0 0 0 0 0,-23 2-2419 0 0,21-2 1936 0 0,-24 0-1583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55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308 208 84 0 0,'-22'-23'1697'0'0,"16"16"-374"0"0,-1 1-1 0 0,1-1 1 0 0,0 0 0 0 0,1-1-1 0 0,-1 1 1 0 0,1-1 0 0 0,1 0 0 0 0,-5-10-1 0 0,9 16-1084 0 0,0 1-1 0 0,-1-1 1 0 0,1 0 0 0 0,0 1-1 0 0,0-1 1 0 0,0 0-1 0 0,0 1 1 0 0,0-1-1 0 0,1 0 1 0 0,-1 1 0 0 0,0-1-1 0 0,1 0 1 0 0,-1 1-1 0 0,1-1 1 0 0,0 1 0 0 0,-1-1-1 0 0,1 1 1 0 0,0-1-1 0 0,0 1 1 0 0,0 0-1 0 0,0-1 1 0 0,0 1 0 0 0,0 0-1 0 0,0 0 1 0 0,1 0-1 0 0,-1 0 1 0 0,0 0 0 0 0,1 0-1 0 0,-1 0 1 0 0,1 0-1 0 0,2-1 1 0 0,57-23 1682 0 0,-49 22-1626 0 0,4-2-151 0 0,1 1-1 0 0,0 1 1 0 0,20-1 0 0 0,39-8-50 0 0,-194 6-72 0 0,104 6-15 0 0,-10-1 18 0 0,0 2-1 0 0,0 0 1 0 0,0 2 0 0 0,-30 6-1 0 0,48-7-5 0 0,0 0-1 0 0,0 0 0 0 0,0 0 1 0 0,0 1-1 0 0,1-1 1 0 0,-1 1-1 0 0,1 1 0 0 0,0-1 1 0 0,0 1-1 0 0,0 0 1 0 0,0 0-1 0 0,1 0 1 0 0,-1 1-1 0 0,1 0 0 0 0,0-1 1 0 0,1 1-1 0 0,-1 1 1 0 0,1-1-1 0 0,0 0 0 0 0,0 1 1 0 0,-3 11-1 0 0,0 5 107 0 0,1 0 0 0 0,0 0-1 0 0,2 0 1 0 0,-1 40 0 0 0,11 94 383 0 0,-1-22-219 0 0,-1 34-104 0 0,-2 82 140 0 0,-86 773 3619 0 0,64-774-2863 0 0,18 320-1 0 0,51 4-1018 0 0,-3-54-73 0 0,-42-261 12 0 0,-29 267 0 0 0,14-368 0 0 0,5-66 0 0 0,6 91 0 0 0,1-56 0 0 0,-2-122 0 0 0,0 0 0 0 0,-1 1 0 0 0,2-1 0 0 0,-1 0 0 0 0,0 0 0 0 0,1 0 0 0 0,0 1 0 0 0,0-1 0 0 0,0 0 0 0 0,0 0 0 0 0,1 0 0 0 0,-1-1 0 0 0,1 1 0 0 0,0 0 0 0 0,0-1 0 0 0,1 1 0 0 0,-1-1 0 0 0,1 1 0 0 0,0-1 0 0 0,0 0 0 0 0,0 0 0 0 0,0 0 0 0 0,0-1 0 0 0,0 1 0 0 0,1-1 0 0 0,-1 0 0 0 0,1 0 0 0 0,5 2 0 0 0,10 3 0 0 0,1-2 0 0 0,-1 0 0 0 0,1-2 0 0 0,0 0 0 0 0,0-1 0 0 0,1-1 0 0 0,-1-1 0 0 0,25-3 0 0 0,12 2 0 0 0,88-6-3056 0 0,-43-5-4492 0 0,-1-5 0 0 0,105-31 0 0 0,-35-4 2427 0 0,-86 25 3259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56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735 55 392 0 0,'-11'-2'616'0'0,"-88"-14"5273"0"0,84 12-3643 0 0,1 1 0 0 0,0-2 0 0 0,0 0 1 0 0,-21-10-1 0 0,82 10 1179 0 0,341 22-2723 0 0,-4-1 1197 0 0,-382-17-1847 0 0,0 1 0 0 0,0 0 0 0 0,0 0 0 0 0,0 0 1 0 0,0 0-1 0 0,0 0 0 0 0,0 0 0 0 0,0 1 1 0 0,0-1-1 0 0,0 1 0 0 0,0-1 0 0 0,0 1 0 0 0,0 0 1 0 0,0-1-1 0 0,0 1 0 0 0,3 3 0 0 0,-5-3-36 0 0,1 1 0 0 0,-1 0-1 0 0,0 0 1 0 0,1 0-1 0 0,-1 0 1 0 0,0 0-1 0 0,0 0 1 0 0,-1 0 0 0 0,1 0-1 0 0,0 0 1 0 0,-1 0-1 0 0,1 0 1 0 0,-1 0 0 0 0,0 3-1 0 0,-2 6 14 0 0,-18 95 580 0 0,4 1-1 0 0,5 1 1 0 0,4 0-1 0 0,8 118 1 0 0,23 176 1134 0 0,11 397-373 0 0,-54 533-102 0 0,20-1214-1246 0 0,10 439-5 0 0,17 77-17 0 0,-38-223 0 0 0,4-338 0 0 0,-24 107 0 0 0,21-140 0 0 0,-2 0 0 0 0,-1 0 0 0 0,-3-2 0 0 0,-21 41 0 0 0,24-57-26 0 0,-1 0 0 0 0,0-1 0 0 0,-2 0 0 0 0,-1-2 0 0 0,0 0 0 0 0,-1 0 1 0 0,-1-2-1 0 0,-1-1 0 0 0,-1 0 0 0 0,0-1 0 0 0,-1-1 0 0 0,0-1 0 0 0,-35 14 0 0 0,23-14-89 0 0,-1-1 0 0 0,0-2 0 0 0,-1-2 1 0 0,0 0-1 0 0,0-3 0 0 0,0-1 0 0 0,-1-2 0 0 0,-71-4 0 0 0,-33-15-3255 0 0,-2-17-3800 0 0,113 25 4812 0 0,0-2 0 0 0,1-1 0 0 0,0-1 0 0 0,1-1 0 0 0,0-2 1 0 0,2-1-1 0 0,-30-23 0 0 0,17 7 503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57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152 240 212 0 0,'-24'1'6777'0'0,"17"-1"-4570"0"0,0 0 0 0 0,0 0 1 0 0,0 0-1 0 0,-1-1 0 0 0,1 0 0 0 0,-13-3 0 0 0,16 2-1917 0 0,0 1-1 0 0,1-1 0 0 0,-1 0 1 0 0,0-1-1 0 0,1 1 0 0 0,0 0 0 0 0,0-1 1 0 0,0 0-1 0 0,-5-5 0 0 0,5 4-160 0 0,0 0 0 0 0,0-1 0 0 0,1 0 0 0 0,0 0 0 0 0,0 0 1 0 0,0 0-1 0 0,0 0 0 0 0,1 0 0 0 0,0 0 0 0 0,0-1 0 0 0,0 1 0 0 0,0 0 0 0 0,1-1 0 0 0,0 1 0 0 0,0 0 0 0 0,1-1 0 0 0,-1 1 0 0 0,1 0 0 0 0,0-1 0 0 0,1 1 0 0 0,-1 0 0 0 0,1 0 0 0 0,3-6 0 0 0,-3 7-96 0 0,-1-1 0 0 0,2 1 0 0 0,-1-1 0 0 0,0 1 0 0 0,1-1 0 0 0,0 1 0 0 0,0 0 0 0 0,0 0 0 0 0,0 1 0 0 0,1-1 0 0 0,0 1 0 0 0,-1-1 0 0 0,1 1 0 0 0,0 0 0 0 0,1 1 0 0 0,-1-1 1 0 0,0 1-1 0 0,1 0 0 0 0,-1 0 0 0 0,1 0 0 0 0,0 0 0 0 0,0 1 0 0 0,0 0 0 0 0,7-1 0 0 0,-4 3-32 0 0,-1-1 1 0 0,1 2-1 0 0,-1-1 1 0 0,1 1-1 0 0,-1 0 1 0 0,0 1 0 0 0,0 0-1 0 0,0 0 1 0 0,9 6-1 0 0,62 43 2 0 0,-43-27 6 0 0,-18-14-8 0 0,-4-3-7 0 0,-1-1 0 0 0,-1 2 0 0 0,0-1 0 0 0,0 1 0 0 0,0 1 0 0 0,16 20 0 0 0,-27-30 5 0 0,0 1 1 0 0,0 0 0 0 0,0 0 0 0 0,0-1-1 0 0,0 1 1 0 0,0 0 0 0 0,0 0 0 0 0,0-1-1 0 0,0 1 1 0 0,0 0 0 0 0,0 0-1 0 0,0-1 1 0 0,-1 1 0 0 0,1 0 0 0 0,0-1-1 0 0,-1 1 1 0 0,1 0 0 0 0,0-1 0 0 0,-1 1-1 0 0,1 0 1 0 0,-1-1 0 0 0,1 1-1 0 0,-1-1 1 0 0,1 1 0 0 0,-1-1 0 0 0,1 1-1 0 0,-1-1 1 0 0,0 1 0 0 0,1-1 0 0 0,-1 0-1 0 0,0 1 1 0 0,1-1 0 0 0,-1 0-1 0 0,0 0 1 0 0,1 1 0 0 0,-1-1 0 0 0,0 0-1 0 0,0 0 1 0 0,-1 0 0 0 0,-39 11 30 0 0,33-9-12 0 0,-40 11 603 0 0,-89 39 1 0 0,121-44-408 0 0,0 0 0 0 0,1 1-1 0 0,0 1 1 0 0,0 0 0 0 0,1 1 0 0 0,1 1 0 0 0,0 0 0 0 0,-22 26 0 0 0,33-35-206 0 0,0-1 0 0 0,0 1 0 0 0,1 0 0 0 0,-1-1 0 0 0,1 1 0 0 0,-1 0 0 0 0,1 0 0 0 0,0 0 0 0 0,0 0 0 0 0,0 1 0 0 0,1-1 0 0 0,-1 0-1 0 0,1 0 1 0 0,-1 0 0 0 0,1 1 0 0 0,0-1 0 0 0,1 0 0 0 0,-1 0 0 0 0,0 1 0 0 0,1-1 0 0 0,0 0 0 0 0,0 0 0 0 0,0 0 0 0 0,0 0 0 0 0,0 0 0 0 0,0 0 0 0 0,1 0 0 0 0,2 3 0 0 0,-1-2-2 0 0,0 0 0 0 0,1 1-1 0 0,0-1 1 0 0,0-1-1 0 0,0 1 1 0 0,0-1 0 0 0,1 1-1 0 0,-1-1 1 0 0,1 0-1 0 0,0-1 1 0 0,0 1 0 0 0,0-1-1 0 0,0 0 1 0 0,0 0-1 0 0,10 1 1 0 0,7 1-1065 0 0,1-1-1 0 0,0-1 1 0 0,-1-1 0 0 0,1-2-1 0 0,42-5 1 0 0,-51 4 289 0 0,0-1 0 0 0,0 0 0 0 0,0-1 0 0 0,-1-1 0 0 0,1 0 0 0 0,-1-1-1 0 0,-1-1 1 0 0,1 0 0 0 0,-1 0 0 0 0,15-13 0 0 0,12-22-14296 0 0,-29 36 12876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3:57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70 1412 0 0,'-4'-4'1136'0'0,"0"1"0"0"0,-1 0 0 0 0,1 1-1 0 0,0-1 1 0 0,-1 1 0 0 0,1 0 0 0 0,-1 0 0 0 0,0 0-1 0 0,-7-1 1 0 0,7 2 81 0 0,1-1 0 0 0,-1 1 0 0 0,1-1 0 0 0,0 0 0 0 0,-1 0-1 0 0,1 0 1 0 0,0 0 0 0 0,0-1 0 0 0,-4-3 0 0 0,-3-3 5893 0 0,25 11-6811 0 0,46 6-179 0 0,0-3 1 0 0,98-5-1 0 0,-70-1-459 0 0,-40-2-3241 0 0,-20-6-7750 0 0,-65-4-1603 0 0,18 17 9926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4:05.33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97 152 640 0 0,'10'-27'1700'0'0,"-10"0"112"0"0,0 0-87 0 0,-10 5-301 0 0,10 6-1268 0 0,-10 5-1016 0 0,-9 0-541 0 0,0 6-255 0 0,-10-1 20 0 0,9 6 204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4:06.86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88 168 208 0 0,'-45'3'6769'0'0,"3"-1"8269"0"0,53-2-12268 0 0,-3 0-2396 0 0,-1-1 0 0 0,1 0 0 0 0,-1-1 0 0 0,15-4 0 0 0,24-5 235 0 0,368-66 589 0 0,-86 12-1264 0 0,-282 55-1114 0 0,-75 16-11345 0 0,-11 8 3937 0 0,5-1 4691 0 0,6-3 2095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4:07.24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155 192 316 0 0,'-93'14'6444'0'0,"31"-11"6546"0"0,73-4-10259 0 0,211-37 761 0 0,78-16-2697 0 0,18 1-471 0 0,-258 43-351 0 0,189-40-556 0 0,-226 47-2378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03.49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39 152 36 0 0,'-39'1'21664'0'0,"45"-5"-17374"0"0,7-3-4233 0 0,-12 6-123 0 0,192-113 728 0 0,-191 113-645 0 0,0 0 0 0 0,-1 0 0 0 0,1 0 0 0 0,0-1 0 0 0,0 1 0 0 0,-1-1 0 0 0,1 1 0 0 0,-1-1 0 0 0,0 0-1 0 0,1 1 1 0 0,-1-1 0 0 0,2-4 0 0 0,-5 3 121 0 0,-10 13-77 0 0,-9 11-38 0 0,17-18-13 0 0,0 0-1 0 0,1 1 0 0 0,-1-1 1 0 0,1 1-1 0 0,-1 0 0 0 0,1 1 1 0 0,1-1-1 0 0,-1 0 0 0 0,1 1 0 0 0,-3 5 1 0 0,0 7 61 0 0,1 1 0 0 0,0 0 0 0 0,2 1 0 0 0,0-1 1 0 0,1 0-1 0 0,1 20 0 0 0,10 1-11 0 0,-6-23 264 0 0,0-4-1361 0 0,-2-2-2917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4:08.74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193 283 192 0 0,'-5'1'770'0'0,"-1"-1"1"0"0,0 1-1 0 0,1 0 1 0 0,-1 0-1 0 0,1 1 1 0 0,-1 0-1 0 0,1 0 0 0 0,-7 3 1 0 0,-19 7 4654 0 0,23-10-3195 0 0,0 0 0 0 0,-1-1 0 0 0,1 0 0 0 0,-16 0 0 0 0,22-1-2110 0 0,1 0 0 0 0,-1 0 1 0 0,1 0-1 0 0,0 0 0 0 0,-1 0 0 0 0,1 0 0 0 0,-1 0 0 0 0,1 0 0 0 0,-1-1 0 0 0,1 1 0 0 0,0-1 1 0 0,-1 1-1 0 0,1-1 0 0 0,0 1 0 0 0,-1-1 0 0 0,1 0 0 0 0,0 1 0 0 0,0-1 0 0 0,0 0 0 0 0,0 0 1 0 0,-1 0-1 0 0,1 0 0 0 0,1 0 0 0 0,-1 0 0 0 0,0 0 0 0 0,0-1 0 0 0,0 1 0 0 0,0 0 0 0 0,1 0 1 0 0,-1-1-1 0 0,1 1 0 0 0,-1 0 0 0 0,1-1 0 0 0,-1 1 0 0 0,1-2 0 0 0,-5-14 603 0 0,4 16-691 0 0,1 0 0 0 0,-1 0-1 0 0,1 0 1 0 0,-1 0 0 0 0,1 0 0 0 0,0 0 0 0 0,-1 0 0 0 0,1 0 0 0 0,0-1 0 0 0,0 1 0 0 0,0 0 0 0 0,0 0 0 0 0,0 0 0 0 0,0 0 0 0 0,0 0 0 0 0,0-1 0 0 0,1 0 0 0 0,2-9 77 0 0,0 0 0 0 0,1 1 0 0 0,0 0 1 0 0,1-1-1 0 0,0 2 0 0 0,1-1 0 0 0,0 1 1 0 0,1-1-1 0 0,0 2 0 0 0,0-1 0 0 0,10-8 0 0 0,-9 9-88 0 0,16-14 23 0 0,46-32 0 0 0,-61 49-50 0 0,0-1 0 0 0,1 1 0 0 0,0 1 0 0 0,0-1 1 0 0,0 2-1 0 0,0-1 0 0 0,0 2 0 0 0,1-1 0 0 0,12 0 0 0 0,-12 2 3 0 0,-1 1 0 0 0,1 0 0 0 0,0 0 0 0 0,0 1 0 0 0,-1 1 0 0 0,1 0 0 0 0,-1 0 0 0 0,0 1 0 0 0,1 0 0 0 0,-1 1 0 0 0,-1 0 0 0 0,1 1 0 0 0,0 0 0 0 0,13 10 0 0 0,-4 0 0 0 0,0 2-1 0 0,0 0 1 0 0,-2 0 0 0 0,0 2 0 0 0,16 23 0 0 0,-28-35 2 0 0,-1-3-1 0 0,-2 0 0 0 0,1 0 0 0 0,0 0 1 0 0,-1 0-1 0 0,0 0 0 0 0,0 0 1 0 0,0 0-1 0 0,2 7 0 0 0,4 9-9 0 0,-7-17 8 0 0,1 1-1 0 0,-1-1 0 0 0,0 1 1 0 0,0-1-1 0 0,0 1 1 0 0,0-1-1 0 0,0 1 0 0 0,-1 7 1 0 0,-1-8 3 0 0,0 1 0 0 0,0 0 1 0 0,0 0-1 0 0,-1-1 0 0 0,0 1 0 0 0,0-1 1 0 0,0 0-1 0 0,0 1 0 0 0,0-1 1 0 0,-1 0-1 0 0,0 0 0 0 0,1 0 0 0 0,-1-1 1 0 0,0 1-1 0 0,0-1 0 0 0,0 1 1 0 0,-1-1-1 0 0,1 0 0 0 0,-5 2 0 0 0,-20 17-6 0 0,-71 61 9 0 0,64-56 99 0 0,1 2 0 0 0,-38 42 0 0 0,52-47 63 0 0,0 1 0 0 0,2 1 0 0 0,0 0 0 0 0,2 2 0 0 0,-19 41 0 0 0,31-57-87 0 0,0 0 1 0 0,0 0-1 0 0,1 0 1 0 0,1 0-1 0 0,0 1 1 0 0,1-1-1 0 0,-1 23 1 0 0,3-27-59 0 0,0 0 0 0 0,0 0 0 0 0,0 0 1 0 0,1 0-1 0 0,0 0 0 0 0,0 0 0 0 0,1 0 0 0 0,0-1 0 0 0,0 1 0 0 0,0-1 1 0 0,1 0-1 0 0,0 0 0 0 0,9 10 0 0 0,-6-9-20 0 0,1 0 0 0 0,0-1 0 0 0,1 0 0 0 0,-1 0 0 0 0,1-1 0 0 0,0 0 0 0 0,0 0 0 0 0,0-1 0 0 0,1-1 0 0 0,0 1 0 0 0,0-1 0 0 0,0-1 0 0 0,0 0 0 0 0,0-1 0 0 0,19 1 0 0 0,3-1 0 0 0,0-2 0 0 0,1-1 0 0 0,51-10 0 0 0,7-11-2486 0 0,-49 10-1369 0 0,40-20 1 0 0,-5-6-310 0 0,-50 32-5119 0 0,-22 8 8271 0 0,0 0 0 0 0,0 0 0 0 0,0 0 0 0 0,0 0-1 0 0,0 1 1 0 0,7 3 0 0 0,16 6-884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4:12.70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 50 120 0 0,'-17'-13'20738'0'0,"27"10"-19385"0"0,21-3-623 0 0,0 1 1 0 0,61-1-1 0 0,-17 1-496 0 0,-34 4-143 0 0,73 6 1 0 0,-85-3-66 0 0,122 11 54 0 0,151 6-11 0 0,-270-19-66 0 0,10 0 12 0 0,0-1 0 0 0,54-8 0 0 0,-62 8 6 0 0,-31 1-45 0 0,0 0 0 0 0,0 0 1 0 0,0 0-1 0 0,0 0 0 0 0,0 0 0 0 0,0 0 0 0 0,0-1 0 0 0,0 0 0 0 0,0 1 0 0 0,4-3 0 0 0,-67-30-23960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4:13.25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182 66 1208 0 0,'0'-3'602'0'0,"0"1"-1"0"0,-1-1 1 0 0,1 1-1 0 0,-1-1 1 0 0,1 1-1 0 0,-1-1 1 0 0,0 1-1 0 0,0 0 1 0 0,0-1 0 0 0,0 1-1 0 0,-12-22 9683 0 0,13 24-10175 0 0,0 0 1 0 0,1-1-1 0 0,-1 1 1 0 0,0 0-1 0 0,1 0 1 0 0,-1 0-1 0 0,0 0 0 0 0,1 0 1 0 0,-1 0-1 0 0,1-1 1 0 0,-1 1-1 0 0,0 0 1 0 0,1 0-1 0 0,-1 0 1 0 0,0 0-1 0 0,1 0 1 0 0,-1 1-1 0 0,1-1 1 0 0,-1 0-1 0 0,0 0 1 0 0,1 0-1 0 0,-1 0 1 0 0,0 0-1 0 0,1 0 1 0 0,-1 1-1 0 0,0-1 1 0 0,1 0-1 0 0,-1 0 1 0 0,0 1-1 0 0,1-1 1 0 0,-1 0-1 0 0,0 0 1 0 0,1 1-1 0 0,6 5 393 0 0,0 0 0 0 0,0-1 0 0 0,1 1 0 0 0,16 7 0 0 0,8 6 3 0 0,141 111 572 0 0,-169-127-1050 0 0,1 1 0 0 0,-1-1 0 0 0,1 1-1 0 0,-1 0 1 0 0,0 1 0 0 0,0-1 0 0 0,-1 1 0 0 0,0-1 0 0 0,5 9-1 0 0,-8-12-21 0 0,1 1-1 0 0,-1-1 1 0 0,1 1-1 0 0,-1-1 1 0 0,0 1-1 0 0,0 0 0 0 0,0-1 1 0 0,0 1-1 0 0,0-1 1 0 0,0 1-1 0 0,0 0 1 0 0,0-1-1 0 0,-1 1 1 0 0,1-1-1 0 0,0 1 0 0 0,-1 0 1 0 0,0-1-1 0 0,1 1 1 0 0,-1-1-1 0 0,0 0 1 0 0,0 1-1 0 0,0-1 0 0 0,0 0 1 0 0,0 1-1 0 0,0-1 1 0 0,0 0-1 0 0,0 0 1 0 0,0 0-1 0 0,-1 0 0 0 0,1 0 1 0 0,0 0-1 0 0,-1 0 1 0 0,1-1-1 0 0,-1 1 1 0 0,-2 1-1 0 0,-133 63 56 0 0,62-32-65 0 0,-3 1 8 0 0,-47 24 162 0 0,124-57-78 0 0,-1 0 0 0 0,1 0 1 0 0,0 0-1 0 0,-1-1 0 0 0,1 1 0 0 0,0 0 1 0 0,-1-1-1 0 0,1 1 0 0 0,-1-1 1 0 0,1 1-1 0 0,-1-1 0 0 0,1 0 0 0 0,-1 0 1 0 0,1 1-1 0 0,-1-1 0 0 0,0 0 0 0 0,1 0 1 0 0,-1-1-1 0 0,1 1 0 0 0,-3-1 1 0 0,4 0-20 0 0,-1 0 1 0 0,1 0 0 0 0,-1 0-1 0 0,1 0 1 0 0,-1 0 0 0 0,1 0 0 0 0,0 0-1 0 0,0 0 1 0 0,0 0 0 0 0,0 0 0 0 0,-1 0-1 0 0,1 0 1 0 0,1 0 0 0 0,-1-1-1 0 0,0 1 1 0 0,0 0 0 0 0,0 0 0 0 0,0 0-1 0 0,1 0 1 0 0,-1 0 0 0 0,1 0 0 0 0,-1 0-1 0 0,1 0 1 0 0,-1 0 0 0 0,1 0-1 0 0,0-1 1 0 0,117-297-129 0 0,-99 230-1626 0 0,-18 65 1383 0 0,-1 1-1 0 0,1-1 1 0 0,0 1-1 0 0,-1-1 1 0 0,0 0 0 0 0,0 1-1 0 0,0-1 1 0 0,-1 1-1 0 0,1-1 1 0 0,-1 0-1 0 0,0 1 1 0 0,0-1-1 0 0,0 1 1 0 0,0-1-1 0 0,0 1 1 0 0,-1 0 0 0 0,-1-4-1 0 0,-2 2-660 0 0,4 3 137 0 0,-1 0 0 0 0,1 0-1 0 0,-1 0 1 0 0,-10-8-4137 0 0,10 9 4137 0 0,0 0-1 0 0,0 0 1 0 0,0 0 0 0 0,-1 0-1 0 0,1 0 1 0 0,-3-1 0 0 0,-22 1-2757 0 0,8 1 1146 0 0,-1 0 610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4:13.78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269 65 812 0 0,'33'-23'4669'0'0,"10"-19"9100"0"0,-116 111-7749 0 0,-26 25-5630 0 0,55-46-354 0 0,-57 50 0 0 0,73-65-3268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4:14.11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1 178 180 0 0,'0'-70'4689'0'0,"0"-1"4292"0"0,0 70-8747 0 0,0-1 1 0 0,0 0-1 0 0,0 1 1 0 0,0-1-1 0 0,1 1 1 0 0,-1-1-1 0 0,1 1 0 0 0,-1-1 1 0 0,1 1-1 0 0,0 0 1 0 0,-1-1-1 0 0,1 1 1 0 0,0 0-1 0 0,0-1 1 0 0,0 1-1 0 0,0 0 0 0 0,0 0 1 0 0,0 0-1 0 0,0 0 1 0 0,0 0-1 0 0,1 0 1 0 0,-1 0-1 0 0,0 0 1 0 0,1 0-1 0 0,-1 1 0 0 0,0-1 1 0 0,1 0-1 0 0,-1 1 1 0 0,3-1-1 0 0,-2 0-109 0 0,1 1 0 0 0,-1 0 0 0 0,1-1 0 0 0,0 1 0 0 0,-1 0 0 0 0,1 0 0 0 0,-1 0 0 0 0,1 1 0 0 0,0-1 0 0 0,-1 0 0 0 0,1 1 0 0 0,-1 0 0 0 0,1 0 0 0 0,-1 0 0 0 0,0 0 0 0 0,1 0 0 0 0,-1 0-1 0 0,3 3 1 0 0,16 13 48 0 0,-2 1 0 0 0,0 0 0 0 0,-1 2-1 0 0,-1 0 1 0 0,-1 1 0 0 0,-1 1 0 0 0,-1 0-1 0 0,0 1 1 0 0,-2 1 0 0 0,15 41 0 0 0,5-2-85 0 0,-4-12-20 0 0,-20-39-36 0 0,2 7-698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4:14.68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1 208 28 0 0,'26'-19'23387'0'0,"-26"17"-22804"0"0,-6-11-16 0 0,5 10-446 0 0,0 0-1 0 0,1 0 1 0 0,-1 0 0 0 0,1 0 0 0 0,-1 0-1 0 0,1 0 1 0 0,0 0 0 0 0,0-1-1 0 0,0 1 1 0 0,0 0 0 0 0,1 0 0 0 0,-1 0-1 0 0,3-6 1 0 0,15-39 324 0 0,-15 43-436 0 0,1-1 0 0 0,-1 1 0 0 0,1 0 0 0 0,0 0 0 0 0,0 0-1 0 0,1 0 1 0 0,-1 1 0 0 0,1 0 0 0 0,0 0 0 0 0,0 0-1 0 0,0 0 1 0 0,1 1 0 0 0,-1 0 0 0 0,1 0 0 0 0,0 0-1 0 0,8-2 1 0 0,-7 4-14 0 0,1 0-1 0 0,0 0 0 0 0,-1 1 0 0 0,1-1 1 0 0,0 2-1 0 0,0-1 0 0 0,0 1 1 0 0,-1 0-1 0 0,1 1 0 0 0,-1 0 1 0 0,1 0-1 0 0,-1 1 0 0 0,9 4 0 0 0,-6-2-1 0 0,0 0 0 0 0,0 1 0 0 0,-1 0 0 0 0,0 0 0 0 0,0 1 0 0 0,-1 1 0 0 0,0 0 0 0 0,0 0 0 0 0,-1 0 0 0 0,0 1-1 0 0,0 0 1 0 0,-1 0 0 0 0,10 20 0 0 0,-15-29 7 0 0,-1 1 0 0 0,1-1 0 0 0,-1 1 0 0 0,1-1 0 0 0,-1 1 0 0 0,1 0 0 0 0,-1-1 0 0 0,1 1 0 0 0,-1 0 0 0 0,1-1 0 0 0,-1 1 0 0 0,0 0 0 0 0,1-1 0 0 0,-1 1 0 0 0,0 0 0 0 0,0 0 0 0 0,0-1 0 0 0,0 1 0 0 0,1 0 0 0 0,-1 0 0 0 0,0-1 0 0 0,0 1 0 0 0,0 0 0 0 0,0 0 0 0 0,-1 0 0 0 0,1-1 0 0 0,0 1 0 0 0,0 0 0 0 0,0 0 0 0 0,-1-1 0 0 0,1 1 0 0 0,0 0 0 0 0,-1-1 0 0 0,1 1 0 0 0,0 0 0 0 0,-1-1 0 0 0,1 1 0 0 0,-1 0 0 0 0,1-1 0 0 0,-1 1 0 0 0,0-1 0 0 0,1 1 0 0 0,-1-1 0 0 0,0 1 0 0 0,1-1 0 0 0,-1 0 0 0 0,0 1 0 0 0,1-1 0 0 0,-1 0 0 0 0,0 1-1 0 0,1-1 1 0 0,-1 0 0 0 0,-1 0 0 0 0,-13 5 4 0 0,0 0-1 0 0,0 0 1 0 0,0 2-1 0 0,1-1 0 0 0,0 2 1 0 0,0 0-1 0 0,0 1 0 0 0,2 0 1 0 0,-15 13-1 0 0,21-16 2 0 0,-1 1-1 0 0,1 0 0 0 0,1 0 1 0 0,-1 1-1 0 0,1-1 1 0 0,0 1-1 0 0,1 0 1 0 0,0 1-1 0 0,0-1 0 0 0,1 1 1 0 0,0-1-1 0 0,1 1 1 0 0,0 0-1 0 0,0 0 0 0 0,0 1 1 0 0,2-1-1 0 0,-1 9 1 0 0,1-15 30 0 0,0 0 0 0 0,0 0-1 0 0,0 0 1 0 0,1 0 0 0 0,-1 0 0 0 0,1-1 0 0 0,-1 1 0 0 0,1 0 0 0 0,0 0 0 0 0,1-1-1 0 0,-1 1 1 0 0,0-1 0 0 0,1 1 0 0 0,-1-1 0 0 0,1 1 0 0 0,0-1 0 0 0,-1 0 0 0 0,1 0-1 0 0,0 0 1 0 0,4 3 0 0 0,-2-2 19 0 0,1-1 1 0 0,0 1-1 0 0,-1-1 0 0 0,1 0 0 0 0,0 0 0 0 0,0-1 1 0 0,0 0-1 0 0,0 1 0 0 0,1-2 0 0 0,7 2 0 0 0,5-2-79 0 0,1-1 0 0 0,-1 0 0 0 0,0-1 0 0 0,0-1-1 0 0,25-7 1 0 0,-1-7-1491 0 0,-25 9-3790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4:20.0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1894 9 1484 0 0,'1'-8'7044'0'0,"-34"11"-4102"0"0,-53 13-780 0 0,-413 130 5157 0 0,16 45-5032 0 0,-78 79-2144 0 0,486-230-687 0 0,30-17-1676 0 0,-49 34-1 0 0,77-39-470 0 0,17-17 2494 0 0,-1-1 1 0 0,1 1-1 0 0,0-1 0 0 0,0 1 0 0 0,0-1 0 0 0,0 1 1 0 0,0-1-1 0 0,0 1 0 0 0,0-1 0 0 0,0 1 1 0 0,0 0-1 0 0,0-1 0 0 0,0 1 0 0 0,0-1 0 0 0,0 1 1 0 0,1-1-1 0 0,-1 1 0 0 0,0-1 0 0 0,0 1 0 0 0,1-1 1 0 0,-1 1-1 0 0,0-1 0 0 0,2 2-393 0 0,0 0 79 0 0,1-1 0 0 0,-1 1-1 0 0,1-1 1 0 0,0 0 0 0 0,-1 0 0 0 0,1 0 0 0 0,0 0 0 0 0,0 0 0 0 0,0-1 0 0 0,0 1 0 0 0,0-1 0 0 0,-1 0-1 0 0,1 0 1 0 0,3 0 0 0 0,22 0-1427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4:20.44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1804 123 1184 0 0,'63'-49'4229'0'0,"-52"38"-1203"0"0,1-1-1 0 0,18-24 0 0 0,-29 36-2924 0 0,-1 0-1 0 0,0-1 1 0 0,1 1-1 0 0,-1 0 1 0 0,0 0-1 0 0,0 0 1 0 0,1-1-1 0 0,-1 1 1 0 0,0 0-1 0 0,0-1 0 0 0,1 1 1 0 0,-1 0-1 0 0,0 0 1 0 0,0-1-1 0 0,0 1 1 0 0,0 0-1 0 0,1-1 1 0 0,-1 1-1 0 0,0 0 1 0 0,0-1-1 0 0,0 1 1 0 0,0 0-1 0 0,0-1 0 0 0,0 1 1 0 0,0-1-1 0 0,0 1 1 0 0,0 0-1 0 0,0-1 1 0 0,0 1-1 0 0,0 0 1 0 0,0-1-1 0 0,0 1 1 0 0,-1 0-1 0 0,1-1 1 0 0,0 1-1 0 0,0 0 0 0 0,0-1 1 0 0,0 1-1 0 0,-1 0 1 0 0,1-1-1 0 0,0 1 1 0 0,0 0-1 0 0,0 0 1 0 0,-1-1-1 0 0,1 1 1 0 0,0 0-1 0 0,-1 0 1 0 0,1-1-1 0 0,-24 3 2376 0 0,-33 17-821 0 0,-1311 555 1003 0 0,1095-477-3558 0 0,93-41-5613 0 0,162-49 370 0 0,52 2-5314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4:24.01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1 445 644 0 0,'5'5'569'0'0,"1"0"0"0"0,0 0 0 0 0,-1 0 0 0 0,0 1 0 0 0,0 0-1 0 0,-1 0 1 0 0,1 0 0 0 0,-1 0 0 0 0,0 1 0 0 0,-1 0 0 0 0,0-1 0 0 0,0 1 0 0 0,3 12 0 0 0,-3-10-54 0 0,7 21 1263 0 0,9 20 3624 0 0,-10-34-3468 0 0,-9-14-1466 0 0,1 0 0 0 0,0 0 0 0 0,0-1 0 0 0,0 1 1 0 0,0 0-1 0 0,0-1 0 0 0,0 1 0 0 0,0 0 1 0 0,1-1-1 0 0,-1 0 0 0 0,0 1 0 0 0,4 1 1 0 0,-4-3-346 0 0,1 0 1 0 0,-1 0-1 0 0,1 0 1 0 0,0 0 0 0 0,-1 0-1 0 0,1 0 1 0 0,-1 0 0 0 0,1-1-1 0 0,-1 1 1 0 0,0-1-1 0 0,1 1 1 0 0,-1-1 0 0 0,1 0-1 0 0,-1 1 1 0 0,0-1-1 0 0,1 0 1 0 0,-1 0 0 0 0,0 0-1 0 0,0 0 1 0 0,0 0 0 0 0,0 0-1 0 0,1-1 1 0 0,45-42 1124 0 0,69-84 1 0 0,-18 19-829 0 0,-14 23-413 0 0,180-143-1 0 0,-251 221-230 0 0,0 0-1 0 0,0 0 0 0 0,0 1 1 0 0,1 1-1 0 0,0 0 1 0 0,27-7-1 0 0,-36 12-156 0 0,0 0 1 0 0,0 0-1 0 0,0 1 1 0 0,1-1-1 0 0,-1 1 1 0 0,0 0-1 0 0,1 1 0 0 0,-1 0 1 0 0,0-1-1 0 0,7 3 1 0 0,-9-2-119 0 0,0 1 1 0 0,-1-1 0 0 0,1 0 0 0 0,0 1 0 0 0,0 0 0 0 0,-1 0 0 0 0,1-1 0 0 0,-1 1 0 0 0,0 1-1 0 0,0-1 1 0 0,1 0 0 0 0,-1 1 0 0 0,-1-1 0 0 0,1 1 0 0 0,0-1 0 0 0,-1 1 0 0 0,1 0-1 0 0,1 5 1 0 0,-1 2-957 0 0,0 0-1 0 0,-1 0 0 0 0,0 0 0 0 0,-1 0 0 0 0,0 1 1 0 0,-1-1-1 0 0,-2 16 0 0 0,3-26 1405 0 0,-9 43-2363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4:27.0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16 325 800 0 0,'-16'12'18959'0'0,"32"-23"-16598"0"0,1-2-1722 0 0,1 1 0 0 0,23-12 0 0 0,7-4-96 0 0,21-14-138 0 0,2 3 1 0 0,1 3-1 0 0,2 3 1 0 0,114-33 0 0 0,-161 57-349 0 0,1 2-1 0 0,0 1 1 0 0,0 2 0 0 0,0 0 0 0 0,1 2-1 0 0,53 3 1 0 0,-60 1-48 0 0,0 1-1 0 0,-1 1 1 0 0,1 1 0 0 0,-1 1-1 0 0,0 1 1 0 0,-1 1-1 0 0,1 1 1 0 0,-2 0 0 0 0,25 17-1 0 0,64 46 1 0 0,117 69 50 0 0,-196-125-49 0 0,1-2 0 0 0,1-2 0 0 0,0 0 0 0 0,0-2 0 0 0,66 11-1 0 0,-49-16-5 0 0,0-2 0 0 0,0-2 0 0 0,0-2 0 0 0,1-3 0 0 0,-1-1 0 0 0,73-19 0 0 0,272-103 164 0 0,-182 52 174 0 0,-156 58-286 0 0,1 3-1 0 0,0 2 1 0 0,99-9-1 0 0,-112 19-50 0 0,-1 2 0 0 0,0 1 0 0 0,1 3-1 0 0,-1 1 1 0 0,72 18 0 0 0,-64-9-4 0 0,-1 1 1 0 0,-1 2 0 0 0,65 33 0 0 0,-66-24-2 0 0,1-3 0 0 0,60 21 1 0 0,-86-38 4 0 0,1 0 1 0 0,0-1-1 0 0,0-2 0 0 0,0 0 1 0 0,0-2-1 0 0,1 0 1 0 0,-1-2-1 0 0,47-6 1 0 0,4-8-5 0 0,104-35-1 0 0,-47 12-2 0 0,-130 38 2 0 0,116-31-14 0 0,127-15-1 0 0,-204 41 9 0 0,0 2 1 0 0,0 2-1 0 0,0 2 0 0 0,0 1 0 0 0,0 2 0 0 0,0 2 1 0 0,45 12-1 0 0,-16 4 21 0 0,96 43 1 0 0,-153-59-10 0 0,1-2 1 0 0,0 0-1 0 0,0-1 1 0 0,0 0-1 0 0,0 0 1 0 0,1-2-1 0 0,-1 0 1 0 0,1 0-1 0 0,-1-1 1 0 0,1-1-1 0 0,19-3 1 0 0,10-5-7 0 0,-1-2 1 0 0,50-19-1 0 0,-33 10-7 0 0,91-32-6 0 0,122-37-20 0 0,-217 75 21 0 0,1 2 0 0 0,0 2-1 0 0,60-2 1 0 0,-79 12 11 0 0,-1 1 0 0 0,1 2 1 0 0,-1 1-1 0 0,0 2 0 0 0,0 1 1 0 0,50 18-1 0 0,198 97-1 0 0,-258-110-20 0 0,-1-1 0 0 0,2-1 0 0 0,51 13 1 0 0,-60-20 14 0 0,0-1 1 0 0,0-1-1 0 0,0 0 1 0 0,0-1 0 0 0,0-1-1 0 0,0-1 1 0 0,24-5 0 0 0,150-37-9 0 0,-60 12-28 0 0,194-23-1 0 0,-282 51 37 0 0,-1 3 1 0 0,1 0-1 0 0,-1 3 1 0 0,0 2-1 0 0,0 2 1 0 0,0 1-1 0 0,0 2 1 0 0,70 26 0 0 0,108 69 42 0 0,-94-41-22 0 0,-114-57-15 0 0,0 0 1 0 0,0 0 0 0 0,1-1-1 0 0,0-1 1 0 0,0 0 0 0 0,0-1-1 0 0,1 0 1 0 0,-1-1 0 0 0,1-1-1 0 0,-1 0 1 0 0,1-1 0 0 0,-1-1-1 0 0,1 0 1 0 0,-1-1 0 0 0,28-7-1 0 0,352-108-550 0 0,-297 94 464 0 0,1 4 1 0 0,112-7-1 0 0,-151 22 79 0 0,1 2-1 0 0,0 3 0 0 0,-1 2 0 0 0,1 4 1 0 0,-1 1-1 0 0,0 4 0 0 0,89 28 0 0 0,96 56 14 0 0,-103-39 17 0 0,-97-39 71 0 0,1-2-1 0 0,1-3 0 0 0,54 10 1 0 0,-79-20-285 0 0,0-1 0 0 0,1-1 1 0 0,35-3-1 0 0,-42 0-532 0 0,1-1 1 0 0,-1 0-1 0 0,0-1 0 0 0,0 0 1 0 0,26-12-1 0 0,16-12-5466 0 0,99-40-7804 0 0,-117 56 12176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03.83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22 6 648 0 0,'-22'1'21231'0'0,"40"1"-17047"0"0,102 12-3398 0 0,-86-7-659 0 0,18 2-3449 0 0,-39-42-17818 0 0,-5 28 19330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4:27.58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85 552 0 0,'32'-32'5029'0'0,"-26"25"-3674"0"0,0 1-1 0 0,0 0 1 0 0,0 1 0 0 0,1-1-1 0 0,-1 1 1 0 0,1 1-1 0 0,8-5 1 0 0,-12 8-1113 0 0,0 0-1 0 0,0 0 1 0 0,0 0-1 0 0,0 1 1 0 0,0 0-1 0 0,0-1 1 0 0,0 1-1 0 0,0 0 1 0 0,0 0-1 0 0,1 1 1 0 0,-1-1-1 0 0,0 1 1 0 0,0-1-1 0 0,0 1 1 0 0,0 0-1 0 0,0 0 1 0 0,-1 0 0 0 0,1 1-1 0 0,0-1 1 0 0,0 1-1 0 0,-1 0 1 0 0,1-1-1 0 0,3 5 1 0 0,0-2-154 0 0,-1 1 0 0 0,0 0 0 0 0,0 0 1 0 0,-1 0-1 0 0,0 1 0 0 0,0-1 0 0 0,0 1 0 0 0,0 0 1 0 0,-1 0-1 0 0,0 0 0 0 0,0 1 0 0 0,2 9 0 0 0,-4-13-78 0 0,-1-1 0 0 0,0 1 0 0 0,0-1 0 0 0,0 1 0 0 0,0-1 0 0 0,0 1 0 0 0,-1-1 0 0 0,1 1 0 0 0,-1-1 0 0 0,1 1 0 0 0,-1-1-1 0 0,0 0 1 0 0,0 1 0 0 0,0-1 0 0 0,0 0 0 0 0,-1 0 0 0 0,1 0 0 0 0,-1 0 0 0 0,1 0 0 0 0,-4 3 0 0 0,3-2 17 0 0,0-1-1 0 0,0 1 1 0 0,0-1 0 0 0,-1 0 0 0 0,1 0 0 0 0,-1 0 0 0 0,0 0 0 0 0,0-1-1 0 0,1 1 1 0 0,-1-1 0 0 0,0 1 0 0 0,0-1 0 0 0,-1 0 0 0 0,1 0-1 0 0,0 0 1 0 0,-4 0 0 0 0,3-1 44 0 0,0 0 0 0 0,1-1 0 0 0,-1 1 0 0 0,0-1 0 0 0,1 0 0 0 0,-1 0-1 0 0,1 0 1 0 0,-1-1 0 0 0,1 1 0 0 0,0-1 0 0 0,0 0 0 0 0,-1 0 0 0 0,1 0 0 0 0,0 0-1 0 0,1 0 1 0 0,-1-1 0 0 0,0 1 0 0 0,1-1 0 0 0,-3-3 0 0 0,3 4-32 0 0,1 0 0 0 0,-1-1-1 0 0,1 1 1 0 0,0 0 0 0 0,0-1 0 0 0,0 1 0 0 0,0-1 0 0 0,0 1 0 0 0,1-1-1 0 0,-1 0 1 0 0,1 1 0 0 0,0-1 0 0 0,0 1 0 0 0,0-1 0 0 0,0 0-1 0 0,0 1 1 0 0,0-1 0 0 0,1 0 0 0 0,-1 1 0 0 0,1-1 0 0 0,0 1 0 0 0,-1-1-1 0 0,1 1 1 0 0,1-1 0 0 0,-1 1 0 0 0,0 0 0 0 0,0 0 0 0 0,3-3-1 0 0,6-12 61 0 0,-7 12-53 0 0,-1 1 0 0 0,1-1 0 0 0,0 1-1 0 0,0 0 1 0 0,1-1 0 0 0,-1 1 0 0 0,6-4 0 0 0,-8 7-39 0 0,1 0-1 0 0,-1 1 1 0 0,0-1 0 0 0,1 1 0 0 0,-1-1-1 0 0,1 1 1 0 0,-1-1 0 0 0,1 1 0 0 0,-1 0 0 0 0,1-1-1 0 0,-1 1 1 0 0,1 0 0 0 0,-1 0 0 0 0,1 0 0 0 0,-1 1-1 0 0,1-1 1 0 0,-1 0 0 0 0,1 0 0 0 0,-1 1 0 0 0,1-1-1 0 0,-1 1 1 0 0,1-1 0 0 0,-1 1 0 0 0,0 0 0 0 0,1 0-1 0 0,-1-1 1 0 0,0 1 0 0 0,1 0 0 0 0,-1 0 0 0 0,0 0-1 0 0,2 2 1 0 0,-1 0 5 0 0,1 0 1 0 0,0 0-1 0 0,-1 1 0 0 0,0-1 1 0 0,0 1-1 0 0,0-1 0 0 0,0 1 1 0 0,0 0-1 0 0,-1-1 0 0 0,0 1 1 0 0,0 0-1 0 0,0 0 0 0 0,0 0 1 0 0,0 0-1 0 0,-1 0 0 0 0,0 0 1 0 0,1 0-1 0 0,-2 0 0 0 0,1 0 0 0 0,0 0 1 0 0,-1 0-1 0 0,0 0 0 0 0,0 0 1 0 0,0 0-1 0 0,0 0 0 0 0,-1 0 1 0 0,1-1-1 0 0,-1 1 0 0 0,0 0 1 0 0,0-1-1 0 0,0 0 0 0 0,-1 1 1 0 0,1-1-1 0 0,-1 0 0 0 0,0 0 1 0 0,0 0-1 0 0,-3 2 0 0 0,4-4 30 0 0,-1 0 0 0 0,1 1 0 0 0,0-1 0 0 0,-1 0 0 0 0,1 0-1 0 0,0-1 1 0 0,-1 1 0 0 0,1 0 0 0 0,-1-1 0 0 0,1 1 0 0 0,-1-1 0 0 0,0 0-1 0 0,1 0 1 0 0,-1 0 0 0 0,1 0 0 0 0,-1-1 0 0 0,1 1 0 0 0,-1-1 0 0 0,1 1-1 0 0,-1-1 1 0 0,1 0 0 0 0,-1 0 0 0 0,1 0 0 0 0,0 0 0 0 0,-4-3 0 0 0,3 3 30 0 0,1 0 1 0 0,-1-1 0 0 0,1 0 0 0 0,-1 1 0 0 0,1-1 0 0 0,0 0-1 0 0,-1 0 1 0 0,1-1 0 0 0,0 1 0 0 0,0 0 0 0 0,1-1-1 0 0,-1 1 1 0 0,0-1 0 0 0,1 1 0 0 0,-1-1 0 0 0,1 0 0 0 0,0 0-1 0 0,0 0 1 0 0,0 0 0 0 0,0-5 0 0 0,1 3-25 0 0,0 0 1 0 0,1 1-1 0 0,0-1 1 0 0,0 0-1 0 0,0 0 1 0 0,0 0-1 0 0,1 1 1 0 0,0-1-1 0 0,0 0 1 0 0,0 1-1 0 0,0 0 0 0 0,1-1 1 0 0,0 1-1 0 0,0 0 1 0 0,0 1-1 0 0,0-1 1 0 0,1 0-1 0 0,-1 1 1 0 0,1 0-1 0 0,0 0 1 0 0,0 0-1 0 0,0 0 1 0 0,1 1-1 0 0,-1-1 1 0 0,0 1-1 0 0,8-3 1 0 0,-8 5-49 0 0,-1 0 1 0 0,0 0 0 0 0,0 1 0 0 0,0-1 0 0 0,0 1-1 0 0,0-1 1 0 0,0 1 0 0 0,0 0 0 0 0,0 0 0 0 0,0 0-1 0 0,0 1 1 0 0,0-1 0 0 0,0 1 0 0 0,-1-1-1 0 0,1 1 1 0 0,-1 0 0 0 0,1 0 0 0 0,-1 0 0 0 0,0 0-1 0 0,1 1 1 0 0,-1-1 0 0 0,0 0 0 0 0,-1 1 0 0 0,1 0-1 0 0,0-1 1 0 0,-1 1 0 0 0,0 0 0 0 0,1 0 0 0 0,-1 0-1 0 0,1 6 1 0 0,4 17 0 0 0,-6-24-18 0 0,1-1 0 0 0,0 0 1 0 0,-1 1-1 0 0,1-1 0 0 0,-1 1 1 0 0,0-1-1 0 0,1 1 0 0 0,-1-1 1 0 0,0 1-1 0 0,0-1 0 0 0,0 1 1 0 0,0-1-1 0 0,0 1 0 0 0,0-1 0 0 0,-1 1 1 0 0,1-1-1 0 0,0 1 0 0 0,-1-1 1 0 0,1 1-1 0 0,-1-1 0 0 0,1 0 1 0 0,-1 1-1 0 0,0-1 0 0 0,0 0 1 0 0,-1 3-1 0 0,1-4-231 0 0,0-1 1 0 0,0 1 0 0 0,0 0-1 0 0,-1 0 1 0 0,1-1 0 0 0,0 1-1 0 0,0 0 1 0 0,0-1-1 0 0,0 1 1 0 0,1-1 0 0 0,-1 0-1 0 0,0 1 1 0 0,0-1-1 0 0,0 0 1 0 0,0 1 0 0 0,1-1-1 0 0,-1 0 1 0 0,0 0-1 0 0,0 0 1 0 0,1 0 0 0 0,-1 1-1 0 0,1-1 1 0 0,-1 0-1 0 0,1 0 1 0 0,-1 0 0 0 0,1 0-1 0 0,0 0 1 0 0,-1-2 0 0 0,-18-35-10841 0 0,18 35 10301 0 0,-1 1 1 0 0,0-1-1 0 0,1 1 0 0 0,-1 0 1 0 0,0-1-1 0 0,0 1 0 0 0,0 0 1 0 0,0 0-1 0 0,-1 0 0 0 0,1 1 1 0 0,-5-4-1 0 0,-1 0-354 0 0,-3-6-895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7:43.7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96 1484 0 0,'0'-91'21455'0'0,"2"86"-20156"0"0,3 10-614 0 0,6 13-255 0 0,-10-15-348 0 0,4 8 90 0 0,-1 1 0 0 0,0-1 0 0 0,-1 1-1 0 0,0 0 1 0 0,-1 1 0 0 0,2 16 0 0 0,-1-4-20 0 0,6 71 224 0 0,-6-70-248 0 0,-1-1-1 0 0,-4 41 1 0 0,1-13 244 0 0,-4-30-89 0 0,5-22-257 0 0,0-1 0 0 0,-1 1 1 0 0,1-1-1 0 0,0 0 0 0 0,-1 1 1 0 0,1-1-1 0 0,0 1 1 0 0,-1-1-1 0 0,1 0 0 0 0,-1 0 1 0 0,1 1-1 0 0,-1-1 0 0 0,1 0 1 0 0,-1 0-1 0 0,1 1 1 0 0,0-1-1 0 0,-1 0 0 0 0,1 0 1 0 0,-1 0-1 0 0,0 0 0 0 0,1 0 1 0 0,-1 0-1 0 0,1 0 0 0 0,-1 0 1 0 0,0 0-1 0 0,-1 0 43 0 0,0-1-1 0 0,0 0 0 0 0,-1 0 1 0 0,1 0-1 0 0,0 0 1 0 0,0-1-1 0 0,0 1 0 0 0,0-1 1 0 0,1 1-1 0 0,-1-1 0 0 0,0 1 1 0 0,1-1-1 0 0,-1 0 1 0 0,1 0-1 0 0,-2-3 0 0 0,-1-1-39 0 0,1 0-1 0 0,0 0 0 0 0,0-1 0 0 0,0 0 0 0 0,1 1 0 0 0,0-1 0 0 0,1 0 0 0 0,-1 0 0 0 0,1 0 1 0 0,1 0-1 0 0,-1 0 0 0 0,1 0 0 0 0,0 0 0 0 0,1 0 0 0 0,0-1 0 0 0,0 1 0 0 0,1 1 0 0 0,2-9 1 0 0,4-11-40 0 0,1 1 1 0 0,1 0-1 0 0,19-32 0 0 0,-25 49 5 0 0,0 2 1 0 0,1-1-1 0 0,-1 1 0 0 0,1-1 0 0 0,1 1 0 0 0,-1 0 0 0 0,1 1 0 0 0,0 0 0 0 0,1 0 0 0 0,-1 0 0 0 0,9-4 0 0 0,-11 7 2 0 0,0 0-1 0 0,0 0 1 0 0,0 0 0 0 0,0 1-1 0 0,0-1 1 0 0,0 1 0 0 0,1 1-1 0 0,-1-1 1 0 0,0 0 0 0 0,1 1 0 0 0,-1 0-1 0 0,0 0 1 0 0,1 0 0 0 0,-1 1-1 0 0,0-1 1 0 0,1 1 0 0 0,-1 0 0 0 0,0 0-1 0 0,0 1 1 0 0,0-1 0 0 0,7 4-1 0 0,-3 1 2 0 0,-1-1-1 0 0,-1 1 1 0 0,1 0-1 0 0,-1 0 1 0 0,0 1-1 0 0,0 0 1 0 0,-1 0-1 0 0,0 0 1 0 0,0 1-1 0 0,-1 0 1 0 0,0 0-1 0 0,0 0 1 0 0,-1 0-1 0 0,3 11 1 0 0,0 0 19 0 0,0 1 1 0 0,-2 0-1 0 0,-1 0 1 0 0,0 0-1 0 0,0 25 0 0 0,-4-45-11 0 0,0 0-1 0 0,0 0 0 0 0,0 0 0 0 0,0 0 0 0 0,0 0 0 0 0,0 0 1 0 0,0 0-1 0 0,0-1 0 0 0,1 1 0 0 0,-1 0 0 0 0,0-1 0 0 0,0 1 1 0 0,0-1-1 0 0,1 1 0 0 0,-1-1 0 0 0,0 1 0 0 0,0-1 0 0 0,1 1 0 0 0,-1-1 1 0 0,0 0-1 0 0,1 0 0 0 0,-1 0 0 0 0,0 0-4 0 0,-1-2 2 0 0,0 0 0 0 0,1 0 1 0 0,-1 0-1 0 0,1-1 0 0 0,0 1 0 0 0,-1-1 0 0 0,1 1 0 0 0,1-1 0 0 0,-1 1 0 0 0,1-1 0 0 0,-1 0 0 0 0,1 1 0 0 0,0-1 0 0 0,0 0 0 0 0,1 1 0 0 0,-1-1 0 0 0,2-4 0 0 0,-1-2-9 0 0,2 0 0 0 0,0 0 0 0 0,0 0 0 0 0,8-18 0 0 0,-4 17-76 0 0,0 0-1 0 0,0 1 0 0 0,1-1 0 0 0,1 1 0 0 0,0 1 0 0 0,0-1 0 0 0,1 2 0 0 0,0-1 0 0 0,1 1 0 0 0,-1 1 0 0 0,2 0 0 0 0,-1 1 0 0 0,1 0 0 0 0,0 0 1 0 0,0 1-1 0 0,16-4 0 0 0,-13 3 79 0 0,-14 5 5 0 0,0 0-1 0 0,0 1 1 0 0,1-1-1 0 0,-1 0 1 0 0,0 1-1 0 0,1-1 1 0 0,-1 1-1 0 0,1-1 1 0 0,-1 1-1 0 0,1 0 1 0 0,-1 0-1 0 0,0 0 1 0 0,1-1-1 0 0,-1 1 1 0 0,1 1-1 0 0,-1-1 1 0 0,1 0-1 0 0,-1 0 1 0 0,1 0-1 0 0,1 1 1 0 0,-2 3 62 0 0,0 0 1 0 0,0-1-1 0 0,-1 1 1 0 0,1-1-1 0 0,-1 1 0 0 0,0 0 1 0 0,0-1-1 0 0,-2 7 0 0 0,2-4 34 0 0,0 17 98 0 0,-1 0 0 0 0,-6 40 0 0 0,6-57-185 0 0,1-1 1 0 0,0 0 0 0 0,0 0-1 0 0,1 1 1 0 0,-1-1 0 0 0,3 10-1 0 0,2 18 28 0 0,-5-25-27 0 0,1 1 1 0 0,0-1 0 0 0,1 0-1 0 0,4 13 1 0 0,3 29-6 0 0,1-2-1306 0 0,-14-44-649 0 0,-3-11-398 0 0,-3-5-5496 0 0,9 11 7382 0 0,1 1 1 0 0,-1-1 0 0 0,0 0 0 0 0,1 1 0 0 0,-1-1 0 0 0,0 0 0 0 0,1 0 0 0 0,-1 1 0 0 0,1-1 0 0 0,-1 0 0 0 0,1 0 0 0 0,0 0 0 0 0,-1 0 0 0 0,1 0 0 0 0,0 0 0 0 0,0 0-1 0 0,-1 0 1 0 0,1 0 0 0 0,0 0 0 0 0,0 1 0 0 0,0-1 0 0 0,0 0 0 0 0,0 0 0 0 0,1 0 0 0 0,-1 0 0 0 0,0 0 0 0 0,0 0 0 0 0,1 0 0 0 0,0-1 0 0 0,7-4-1729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7:44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214 174 252 0 0,'6'-8'2037'0'0,"1"-1"0"0"0,-1 0 0 0 0,0 1 0 0 0,-1-2 0 0 0,6-12 0 0 0,-9 20-1544 0 0,-1-1 1 0 0,0 0-1 0 0,0 1 1 0 0,0-1-1 0 0,0 0 0 0 0,-1 0 1 0 0,1 1-1 0 0,-1-1 1 0 0,1 0-1 0 0,-1 0 0 0 0,0 0 1 0 0,0 0-1 0 0,0 0 1 0 0,-1 0-1 0 0,1 1 0 0 0,-1-1 1 0 0,1 0-1 0 0,-1 0 1 0 0,0 1-1 0 0,0-1 0 0 0,0 0 1 0 0,-1 1-1 0 0,-2-5 1 0 0,0 3-373 0 0,1 1 1 0 0,-1-1-1 0 0,-1 1 0 0 0,1 0 1 0 0,-1 0-1 0 0,1 0 1 0 0,-1 1-1 0 0,0 0 1 0 0,0 0-1 0 0,0 0 1 0 0,0 0-1 0 0,0 1 1 0 0,0 0-1 0 0,0 0 1 0 0,0 0-1 0 0,-1 1 1 0 0,1-1-1 0 0,0 1 1 0 0,-1 1-1 0 0,1-1 0 0 0,0 1 1 0 0,0 0-1 0 0,0 0 1 0 0,-1 0-1 0 0,1 1 1 0 0,0 0-1 0 0,0 0 1 0 0,1 0-1 0 0,-1 0 1 0 0,-5 5-1 0 0,-9 5-47 0 0,15-9-66 0 0,0 0 0 0 0,-1 0 0 0 0,1 0 0 0 0,0 0 0 0 0,1 0 0 0 0,-1 1 0 0 0,1 0 0 0 0,-1 0 0 0 0,1 0 0 0 0,0 0 0 0 0,-3 6 0 0 0,-3 8-4 0 0,6-14-6 0 0,0 1 0 0 0,1 0 0 0 0,0-1 0 0 0,0 1 0 0 0,0 0-1 0 0,0 0 1 0 0,1 0 0 0 0,0 0 0 0 0,0 0 0 0 0,0 1 0 0 0,1-1-1 0 0,0 5 1 0 0,0-1-73 0 0,0-1 1 0 0,0 1-1 0 0,1-1 0 0 0,1 0 0 0 0,-1 0 0 0 0,1 1 1 0 0,1-1-1 0 0,-1 0 0 0 0,5 9 0 0 0,-5-14 4 0 0,0 0-1 0 0,0 0 1 0 0,0 0-1 0 0,1 0 1 0 0,-1-1-1 0 0,1 1 1 0 0,-1-1-1 0 0,1 1 1 0 0,0-1-1 0 0,0 0 1 0 0,0 0-1 0 0,0 0 1 0 0,1 0-1 0 0,-1-1 1 0 0,0 1-1 0 0,1-1 1 0 0,-1 0-1 0 0,1 0 1 0 0,-1 0-1 0 0,1-1 1 0 0,0 1-1 0 0,-1-1 1 0 0,1 0-1 0 0,4 0 1 0 0,-2 0-19 0 0,-1-1 1 0 0,1 0 0 0 0,-1 0 0 0 0,0 0-1 0 0,1 0 1 0 0,-1-1 0 0 0,0 0-1 0 0,0 0 1 0 0,0-1 0 0 0,0 1 0 0 0,0-1-1 0 0,-1 0 1 0 0,1 0 0 0 0,-1-1-1 0 0,0 0 1 0 0,1 1 0 0 0,-2-1 0 0 0,1 0-1 0 0,0-1 1 0 0,-1 1 0 0 0,0-1 0 0 0,3-4-1 0 0,-1-1 108 0 0,0 0 1 0 0,0 0-1 0 0,-1 0 0 0 0,0-1 0 0 0,-1 1 0 0 0,0-1 0 0 0,-1 0 1 0 0,0 0-1 0 0,-1 0 0 0 0,1-12 0 0 0,-7 7 349 0 0,-5 17 262 0 0,9 0-579 0 0,-1 0-1 0 0,1 0 1 0 0,0 1 0 0 0,0-1-1 0 0,0 1 1 0 0,0-1 0 0 0,0 1-1 0 0,0-1 1 0 0,0 1-1 0 0,1-1 1 0 0,-1 1 0 0 0,0 0-1 0 0,1 0 1 0 0,-1-1 0 0 0,1 1-1 0 0,0 0 1 0 0,0 3 0 0 0,0 13 149 0 0,1 1 1 0 0,2 0 0 0 0,0-1-1 0 0,7 27 1 0 0,-8-38-203 0 0,1 0 0 0 0,0 0 0 0 0,0 0 0 0 0,0 0 0 0 0,1 0 0 0 0,0-1 1 0 0,0 1-1 0 0,6 5 0 0 0,12 20-1185 0 0,-18-25 115 0 0,-4-7 826 0 0,0 1-1 0 0,0-1 1 0 0,0 1 0 0 0,0-1 0 0 0,1 1 0 0 0,-1-1 0 0 0,0 0 0 0 0,0 1-1 0 0,0-1 1 0 0,1 0 0 0 0,-1 1 0 0 0,0-1 0 0 0,1 1 0 0 0,-1-1-1 0 0,0 0 1 0 0,1 0 0 0 0,-1 1 0 0 0,0-1 0 0 0,1 0 0 0 0,-1 0-1 0 0,0 1 1 0 0,1-1 0 0 0,-1 0 0 0 0,1 0 0 0 0,-1 0 0 0 0,1 0 0 0 0,-1 1-1 0 0,0-1 1 0 0,1 0 0 0 0,-1 0 0 0 0,1 0 0 0 0,-1 0 0 0 0,1 0-1 0 0,-1 0 1 0 0,1 0 0 0 0,-1 0 0 0 0,1-1 0 0 0,-1 1 0 0 0,0 0 0 0 0,1 0-1 0 0,-1 0 1 0 0,1 0 0 0 0,-1-1 0 0 0,1 1 0 0 0,-1 0 0 0 0,0 0-1 0 0,1-1 1 0 0,-1 1 0 0 0,0 0 0 0 0,1 0 0 0 0,-1-1 0 0 0,0 1 0 0 0,1-1-1 0 0,26-11-8607 0 0,-17 7 7026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7:44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145 208 984 0 0,'5'-6'1196'0'0,"-1"0"0"0"0,0 0 0 0 0,0-1 0 0 0,-1 0 0 0 0,1 1 0 0 0,-2-1 0 0 0,1 0-1 0 0,-1 0 1 0 0,0-1 0 0 0,0 1 0 0 0,-1 0 0 0 0,0-1 0 0 0,0 1 0 0 0,-1-1 0 0 0,0 1 0 0 0,0-1 0 0 0,-2-8 0 0 0,1 9-734 0 0,0 1-1 0 0,-1 0 1 0 0,1 0 0 0 0,-1 0 0 0 0,-1-1 0 0 0,-5-9 0 0 0,7 14-445 0 0,0 1 0 0 0,-1-1 0 0 0,1 1 1 0 0,0 0-1 0 0,-1-1 0 0 0,1 1 0 0 0,-1 0 1 0 0,1 0-1 0 0,-1 0 0 0 0,0 0 0 0 0,1 0 1 0 0,-1 0-1 0 0,0 1 0 0 0,0-1 0 0 0,0 1 0 0 0,1-1 1 0 0,-1 1-1 0 0,0-1 0 0 0,0 1 0 0 0,0 0 1 0 0,0 0-1 0 0,0 0 0 0 0,0 0 0 0 0,0 0 1 0 0,1 1-1 0 0,-1-1 0 0 0,0 1 0 0 0,0-1 1 0 0,0 1-1 0 0,0-1 0 0 0,1 1 0 0 0,-1 0 1 0 0,0 0-1 0 0,1 0 0 0 0,-3 1 0 0 0,-1 1-14 0 0,0 0 0 0 0,1 0-1 0 0,-1 0 1 0 0,0 0 0 0 0,1 1 0 0 0,0 0-1 0 0,0 0 1 0 0,0 0 0 0 0,0 0 0 0 0,-3 7-1 0 0,0 1-33 0 0,2 0-1 0 0,-1 0 1 0 0,2 0-1 0 0,-1 1 1 0 0,2 0-1 0 0,0 0 1 0 0,-2 14-1 0 0,5-22-52 0 0,0 0-1 0 0,0 0 1 0 0,0 0-1 0 0,1 0 0 0 0,0 0 1 0 0,0 0-1 0 0,0-1 1 0 0,0 1-1 0 0,1 0 1 0 0,-1 0-1 0 0,1-1 1 0 0,1 1-1 0 0,-1-1 0 0 0,0 0 1 0 0,1 0-1 0 0,0 0 1 0 0,0 0-1 0 0,0 0 1 0 0,1 0-1 0 0,-1-1 1 0 0,1 1-1 0 0,5 2 1 0 0,-6-4 37 0 0,-1 0 1 0 0,1-1-1 0 0,0 1 1 0 0,0-1-1 0 0,0 0 1 0 0,0 0 0 0 0,0 0-1 0 0,0 0 1 0 0,0 0-1 0 0,0-1 1 0 0,1 1 0 0 0,-1-1-1 0 0,0 0 1 0 0,0 0-1 0 0,1 0 1 0 0,-1 0 0 0 0,0-1-1 0 0,0 1 1 0 0,0-1-1 0 0,0 0 1 0 0,0 0-1 0 0,0 0 1 0 0,0 0 0 0 0,0-1-1 0 0,3-1 1 0 0,4-3-8 0 0,-1 0 0 0 0,0 0 1 0 0,0-1-1 0 0,-1 0 0 0 0,0-1 0 0 0,8-9 1 0 0,-11 11 99 0 0,-1-1 0 0 0,0 1 0 0 0,-1-1 0 0 0,1 0 0 0 0,2-9 0 0 0,7-12 444 0 0,-11 13-49 0 0,-2 12-105 0 0,0 12-108 0 0,-10 213 1463 0 0,10-208-1580 0 0,0 0 0 0 0,0 1-1 0 0,-2-1 1 0 0,0 0 0 0 0,0 0 0 0 0,-5 14 0 0 0,5-23-111 0 0,0 0 0 0 0,0-1 0 0 0,-1 0 1 0 0,0 1-1 0 0,1-1 0 0 0,-1 0 0 0 0,-1 0 0 0 0,1-1 1 0 0,-1 1-1 0 0,1-1 0 0 0,-1 0 0 0 0,0 0 0 0 0,0 0 1 0 0,0 0-1 0 0,0 0 0 0 0,-1-1 0 0 0,1 0 0 0 0,-1 0 1 0 0,0 0-1 0 0,-9 2 0 0 0,8-3-230 0 0,-67 16-2227 0 0,36-17-2066 0 0,35 0 3870 0 0,0-1 0 0 0,0 1 0 0 0,0-1 0 0 0,0 1 0 0 0,0-1 0 0 0,1 0-1 0 0,-1 1 1 0 0,0-1 0 0 0,1 0 0 0 0,-1 0 0 0 0,0 0 0 0 0,1-1 0 0 0,-3-1 0 0 0,2-13-8125 0 0,2 10 7080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7:45.2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54 114 880 0 0,'-5'-57'5796'0'0,"1"1"7528"0"0,21 104-9305 0 0,-9-13-3755 0 0,-3 0 1 0 0,0 0-1 0 0,-2 65 1 0 0,-3-98-250 0 0,0 0 1 0 0,0 0-1 0 0,0 0 1 0 0,0 1-1 0 0,0-1 0 0 0,-1 0 1 0 0,1 0-1 0 0,-1 0 0 0 0,1 0 1 0 0,-1 0-1 0 0,0 0 1 0 0,0-1-1 0 0,0 1 0 0 0,0 0 1 0 0,0 0-1 0 0,0 0 1 0 0,-1-1-1 0 0,1 1 0 0 0,0-1 1 0 0,-1 1-1 0 0,0-1 1 0 0,1 0-1 0 0,-1 1 0 0 0,0-1 1 0 0,1 0-1 0 0,-1 0 1 0 0,0 0-1 0 0,-3 1 0 0 0,4-2-2 0 0,-1 0-1 0 0,0 0 1 0 0,0 0-1 0 0,0 0 1 0 0,1 0-1 0 0,-1 0 1 0 0,0 0-1 0 0,0-1 1 0 0,1 1-1 0 0,-1-1 1 0 0,0 1-1 0 0,1-1 1 0 0,-1 0-1 0 0,0 0 1 0 0,1 1-1 0 0,-1-1 1 0 0,1 0-1 0 0,-1 0 1 0 0,1-1-1 0 0,0 1 1 0 0,-1 0-1 0 0,1 0 1 0 0,0-1-1 0 0,0 1 1 0 0,0-1-1 0 0,0 1 1 0 0,0-1-1 0 0,0 1 1 0 0,0-1-1 0 0,1 1 1 0 0,-1-1-1 0 0,0 0 1 0 0,0-3-1 0 0,0 1-13 0 0,0-1-1 0 0,1 0 1 0 0,-1 0-1 0 0,1 0 0 0 0,0 0 1 0 0,0 0-1 0 0,1 0 1 0 0,-1 0-1 0 0,1 0 0 0 0,0 1 1 0 0,0-1-1 0 0,1 0 1 0 0,-1 0-1 0 0,1 1 1 0 0,0-1-1 0 0,1 1 0 0 0,-1 0 1 0 0,1 0-1 0 0,4-6 1 0 0,4-5-69 0 0,1 0 1 0 0,0 1-1 0 0,1 1 1 0 0,18-14 0 0 0,-25 22 50 0 0,1 0 1 0 0,0 1-1 0 0,0 0 1 0 0,0 1-1 0 0,1-1 1 0 0,-1 2-1 0 0,1-1 1 0 0,0 1-1 0 0,10-2 0 0 0,-16 3 19 0 0,0 1-1 0 0,0-1 0 0 0,-1 1 0 0 0,1 0 0 0 0,0 0 0 0 0,0-1 0 0 0,0 1 0 0 0,0 1 0 0 0,0-1 1 0 0,0 0-1 0 0,0 0 0 0 0,0 1 0 0 0,0-1 0 0 0,-1 1 0 0 0,1-1 0 0 0,0 1 0 0 0,0 0 0 0 0,0 0 1 0 0,-1 0-1 0 0,1 0 0 0 0,-1 0 0 0 0,1 0 0 0 0,-1 0 0 0 0,1 1 0 0 0,-1-1 0 0 0,1 0 0 0 0,-1 1 1 0 0,0-1-1 0 0,0 1 0 0 0,0 0 0 0 0,0-1 0 0 0,0 1 0 0 0,0 0 0 0 0,0-1 0 0 0,-1 1 0 0 0,1 0 0 0 0,-1 0 1 0 0,1 0-1 0 0,-1 0 0 0 0,0 0 0 0 0,1 0 0 0 0,-1-1 0 0 0,0 1 0 0 0,0 2 0 0 0,-10 137 234 0 0,10-131-272 0 0,1 0 0 0 0,1 0 0 0 0,-1 0-1 0 0,6 17 1 0 0,-5-23-471 0 0,-1 1 0 0 0,1-1 0 0 0,0 0 0 0 0,0 1-1 0 0,1-1 1 0 0,5 7 0 0 0,-7-10-4 0 0,1 0-1 0 0,1 0 1 0 0,-1 0 0 0 0,0 0-1 0 0,0 0 1 0 0,0 0 0 0 0,0 0-1 0 0,1-1 1 0 0,-1 0-1 0 0,0 1 1 0 0,1-1 0 0 0,-1 0-1 0 0,0 0 1 0 0,1 0 0 0 0,-1 0-1 0 0,0-1 1 0 0,1 1 0 0 0,-1 0-1 0 0,4-2 1 0 0,44-14-7975 0 0,-24 10 6499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7:45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110 126 140 0 0,'0'-3'442'0'0,"-1"0"1"0"0,0 0-1 0 0,0 0 0 0 0,0 0 1 0 0,0 0-1 0 0,0 0 0 0 0,-1 0 1 0 0,1 1-1 0 0,-1-1 0 0 0,0 0 1 0 0,1 1-1 0 0,-1-1 1 0 0,-1 1-1 0 0,1 0 0 0 0,0-1 1 0 0,0 1-1 0 0,-1 0 0 0 0,-4-2 1 0 0,3 1 506 0 0,0 0 0 0 0,0 0 0 0 0,-1 1 1 0 0,1 0-1 0 0,-1 0 0 0 0,1 0 0 0 0,-1 0 1 0 0,0 1-1 0 0,0 0 0 0 0,0 0 1 0 0,-5-1-1 0 0,9 2-848 0 0,1 1-1 0 0,-1-1 1 0 0,0 0 0 0 0,0 1 0 0 0,1-1 0 0 0,-1 1-1 0 0,0-1 1 0 0,0 1 0 0 0,1-1 0 0 0,-1 1 0 0 0,1-1 0 0 0,-1 1-1 0 0,0-1 1 0 0,1 1 0 0 0,-1 0 0 0 0,1-1 0 0 0,-1 1-1 0 0,1 0 1 0 0,0 0 0 0 0,-1-1 0 0 0,1 1 0 0 0,0 0-1 0 0,0 0 1 0 0,-1 0 0 0 0,1-1 0 0 0,0 1 0 0 0,0 0-1 0 0,0 0 1 0 0,0 0 0 0 0,0 0 0 0 0,0-1 0 0 0,0 1-1 0 0,0 0 1 0 0,0 0 0 0 0,1 0 0 0 0,-1 0 0 0 0,0-1 0 0 0,1 2-1 0 0,10 31 469 0 0,-6-27-517 0 0,2 0 1 0 0,-1 0 0 0 0,1-1 0 0 0,0 0 0 0 0,0 0 0 0 0,0 0 0 0 0,1-1 0 0 0,0 0-1 0 0,9 3 1 0 0,-12-5-46 0 0,-1-1 0 0 0,1 1 0 0 0,0-1 0 0 0,0 0 1 0 0,0-1-1 0 0,0 1 0 0 0,0-1 0 0 0,0 0 0 0 0,0 0 0 0 0,0 0 0 0 0,0-1 0 0 0,0 0 0 0 0,-1 0 0 0 0,1 0 0 0 0,0 0 0 0 0,0-1 0 0 0,7-3 0 0 0,-10 3-6 0 0,1 0-1 0 0,-1 0 1 0 0,1-1-1 0 0,-1 1 1 0 0,0-1 0 0 0,1 0-1 0 0,-2 1 1 0 0,1-1-1 0 0,0 0 1 0 0,0 0 0 0 0,-1 0-1 0 0,1 0 1 0 0,-1 0-1 0 0,0-1 1 0 0,0 1-1 0 0,-1 0 1 0 0,1 0 0 0 0,0-1-1 0 0,-1 1 1 0 0,0-1-1 0 0,0 1 1 0 0,0 0 0 0 0,0-1-1 0 0,-1 1 1 0 0,1 0-1 0 0,-1-1 1 0 0,0 1 0 0 0,0 0-1 0 0,0-1 1 0 0,-2-4-1 0 0,2 5 9 0 0,0-1 0 0 0,-1 1-1 0 0,1 0 1 0 0,-1 0-1 0 0,1 0 1 0 0,-1 0 0 0 0,0 0-1 0 0,0 0 1 0 0,0 0-1 0 0,0 1 1 0 0,-1-1 0 0 0,1 1-1 0 0,-1-1 1 0 0,0 1 0 0 0,1 0-1 0 0,-1 0 1 0 0,0 0-1 0 0,0 1 1 0 0,-1-1 0 0 0,1 1-1 0 0,0-1 1 0 0,0 1-1 0 0,-1 0 1 0 0,1 0 0 0 0,0 1-1 0 0,-1-1 1 0 0,1 1-1 0 0,-1-1 1 0 0,-6 1 0 0 0,4 2 12 0 0,0-1 1 0 0,0 1 0 0 0,1 0-1 0 0,-1 0 1 0 0,1 0 0 0 0,-1 1-1 0 0,1 0 1 0 0,0 0 0 0 0,0 1-1 0 0,0-1 1 0 0,0 1 0 0 0,1 0 0 0 0,0 0-1 0 0,-1 1 1 0 0,2-1 0 0 0,-1 1-1 0 0,0 0 1 0 0,1 0 0 0 0,0 0-1 0 0,0 0 1 0 0,0 1 0 0 0,1-1-1 0 0,0 1 1 0 0,0-1 0 0 0,0 1-1 0 0,1 0 1 0 0,0 0 0 0 0,0 0-1 0 0,0 0 1 0 0,1 0 0 0 0,0 0-1 0 0,0 6 1 0 0,1-5-14 0 0,-1 0 0 0 0,1 0-1 0 0,0 1 1 0 0,0-1 0 0 0,1 0-1 0 0,0-1 1 0 0,0 1 0 0 0,1 0-1 0 0,0-1 1 0 0,0 1 0 0 0,0-1 0 0 0,1 0-1 0 0,0 0 1 0 0,0 0 0 0 0,1 0-1 0 0,-1-1 1 0 0,1 0 0 0 0,1 0-1 0 0,-1 0 1 0 0,1-1 0 0 0,-1 1 0 0 0,1-1-1 0 0,0-1 1 0 0,1 1 0 0 0,-1-1-1 0 0,14 5 1 0 0,-15-7-187 0 0,1 1 1 0 0,0-1-1 0 0,0 0 1 0 0,1 0-1 0 0,-1-1 0 0 0,0 0 1 0 0,0 0-1 0 0,0 0 1 0 0,9-2-1 0 0,15-12-4663 0 0,-5-13-4479 0 0,-23 10 3194 0 0,-3 12 3600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7:46.0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273 180 420 0 0,'3'-22'2806'0'0,"-3"20"-2332"0"0,1 0 1 0 0,-1-1 0 0 0,0 1 0 0 0,0 0 0 0 0,1 0 0 0 0,-1 0 0 0 0,-1-1 0 0 0,1 1-1 0 0,0 0 1 0 0,0 0 0 0 0,-1 0 0 0 0,-1-4 0 0 0,0-17 4162 0 0,2 22-4411 0 0,0-1 0 0 0,0 1 0 0 0,0 0 0 0 0,0-1 0 0 0,-1 1 0 0 0,1-1 0 0 0,0 1 0 0 0,0-1 0 0 0,-1 1 0 0 0,1-1 0 0 0,-1 1 1 0 0,1 0-1 0 0,-1-1 0 0 0,0 1 0 0 0,0 0 0 0 0,1-1 0 0 0,-3-1 0 0 0,-3-3 929 0 0,2 0-808 0 0,0 1-1 0 0,-1 0 1 0 0,0 0-1 0 0,0 1 1 0 0,0 0-1 0 0,0-1 0 0 0,-1 2 1 0 0,1-1-1 0 0,-1 1 1 0 0,0-1-1 0 0,-8-1 0 0 0,5 1-270 0 0,-1 1-1 0 0,1 0 1 0 0,-1 1-1 0 0,-14-2 0 0 0,22 4-69 0 0,0 0-1 0 0,-1-1 0 0 0,1 1 1 0 0,0 0-1 0 0,-1 1 0 0 0,1-1 1 0 0,0 0-1 0 0,-1 0 0 0 0,1 1 0 0 0,0 0 1 0 0,0-1-1 0 0,-1 1 0 0 0,1 0 1 0 0,0 0-1 0 0,0 0 0 0 0,0 0 0 0 0,0 1 1 0 0,0-1-1 0 0,0 0 0 0 0,1 1 1 0 0,-1 0-1 0 0,0-1 0 0 0,1 1 1 0 0,-3 2-1 0 0,4-2-1 0 0,-1 0-1 0 0,0 0 1 0 0,0 1 0 0 0,1-1-1 0 0,-1 0 1 0 0,1 0 0 0 0,0 1-1 0 0,0-1 1 0 0,0 0 0 0 0,0 1-1 0 0,0-1 1 0 0,0 0 0 0 0,0 0-1 0 0,1 1 1 0 0,-1-1 0 0 0,1 0-1 0 0,0 0 1 0 0,0 0 0 0 0,-1 1-1 0 0,1-1 1 0 0,1 0 0 0 0,1 3-1 0 0,40 49 33 0 0,-24-32-21 0 0,-13-14-6 0 0,4 4-6 0 0,-1 1-1 0 0,15 26 1 0 0,-23-37 10 0 0,0-1 0 0 0,0 1 0 0 0,0 0 0 0 0,0 0 0 0 0,0 0 0 0 0,0 0 0 0 0,0 0 0 0 0,-1 0 0 0 0,1 0 0 0 0,-1 0 0 0 0,1 0 0 0 0,-1 0 1 0 0,0 0-1 0 0,0 0 0 0 0,0 0 0 0 0,0 1 0 0 0,0-1 0 0 0,-1 0 0 0 0,1 0 0 0 0,-1 0 0 0 0,1 0 0 0 0,-1 0 0 0 0,0 0 0 0 0,1 0 0 0 0,-1 0 0 0 0,0 0 0 0 0,0-1 0 0 0,-1 1 0 0 0,1 0 1 0 0,-3 2-1 0 0,-2 1-35 0 0,-1-1 0 0 0,0 0 0 0 0,0-1 0 0 0,0 1 1 0 0,0-1-1 0 0,0-1 0 0 0,-1 1 0 0 0,1-1 1 0 0,-1-1-1 0 0,0 1 0 0 0,1-1 0 0 0,-1-1 0 0 0,0 1 1 0 0,0-2-1 0 0,0 1 0 0 0,1-1 0 0 0,-1 0 1 0 0,0 0-1 0 0,1-1 0 0 0,-16-5 0 0 0,23 7-138 0 0,-1 0-1 0 0,1 0 0 0 0,-1 0 1 0 0,0-1-1 0 0,1 1 0 0 0,-1 0 1 0 0,1-1-1 0 0,-1 1 0 0 0,0 0 1 0 0,1-1-1 0 0,-1 1 0 0 0,1 0 1 0 0,-1-1-1 0 0,1 1 0 0 0,-1-1 1 0 0,1 1-1 0 0,0-1 0 0 0,-1 1 1 0 0,1-1-1 0 0,0 1 0 0 0,-1-1 1 0 0,1 0-1 0 0,0 1 0 0 0,-1-1 1 0 0,1 1-1 0 0,0-1 1 0 0,0 0-1 0 0,0 1 0 0 0,0-1 1 0 0,0 0-1 0 0,0 1 0 0 0,0-1 1 0 0,0-1-1 0 0,14-19-5465 0 0,31-11-2414 0 0,-25 25 5658 0 0,-1-3 514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7:46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75 588 0 0,'17'-38'7507'0'0,"-16"37"-6950"0"0,-1-1 0 0 0,1 0 0 0 0,-1 1 0 0 0,0-1 0 0 0,1 1 0 0 0,-1-1 0 0 0,0 0 0 0 0,0 1 0 0 0,0-1 0 0 0,-1 0 0 0 0,1 1 0 0 0,0-1 0 0 0,-1 0 1 0 0,1 1-1 0 0,-1-1 0 0 0,1 1 0 0 0,-1-1 0 0 0,0 1 0 0 0,1-1 0 0 0,-1 1 0 0 0,-2-2 0 0 0,0 11 5964 0 0,2-4-6399 0 0,-1 0 0 0 0,1 1 1 0 0,0-1-1 0 0,0 1 0 0 0,1-1 0 0 0,-1 1 1 0 0,1-1-1 0 0,0 1 0 0 0,1 6 0 0 0,15 91 324 0 0,-6-44-1426 0 0,-10-58 864 0 0,0 1 0 0 0,0 0 1 0 0,1-1-1 0 0,-1 1 0 0 0,0-1 1 0 0,0 1-1 0 0,0 0 1 0 0,1-1-1 0 0,-1 1 0 0 0,0 0 1 0 0,0-1-1 0 0,0 1 1 0 0,0 0-1 0 0,0-1 0 0 0,0 1 1 0 0,-1-1-1 0 0,1 1 1 0 0,0 0-1 0 0,0-1 0 0 0,0 1 1 0 0,-1 0-1 0 0,1-1 1 0 0,0 1-1 0 0,0-1 0 0 0,-1 1 1 0 0,0 0-1 0 0,1-1-55 0 0,0 0 0 0 0,-1 0 0 0 0,1 0 0 0 0,0 0-1 0 0,-1 0 1 0 0,1 0 0 0 0,0 0 0 0 0,0 0 0 0 0,-1 0 0 0 0,1 0-1 0 0,0 0 1 0 0,-1 0 0 0 0,1 0 0 0 0,0-1 0 0 0,0 1 0 0 0,-1 0-1 0 0,1 0 1 0 0,0 0 0 0 0,0 0 0 0 0,-1-1 0 0 0,1 1 0 0 0,0 0 0 0 0,0 0-1 0 0,0 0 1 0 0,-1-1 0 0 0,1 1 0 0 0,0 0 0 0 0,0 0 0 0 0,0-1-1 0 0,0 1 1 0 0,0 0 0 0 0,-1 0 0 0 0,1-1 0 0 0,0 1 0 0 0,0 0 0 0 0,0-1-1 0 0,0 1 1 0 0,0 0 0 0 0,0-1 0 0 0,0 1 0 0 0,0 0 0 0 0,0 0-1 0 0,0-1 1 0 0,0 1 0 0 0,0 0 0 0 0,0-1 0 0 0,0 1 0 0 0,1 0-1 0 0,-1 0 1 0 0,0-1 0 0 0,0 1 0 0 0,0 0 0 0 0,1-1 0 0 0,-1-52-12452 0 0,0 36 10695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7:46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1 147 92 0 0,'0'-58'6426'0'0,"0"-30"10086"0"0,0 88-16332 0 0,11 11-5053 0 0,-9-8 4223 0 0,25 53-13864 0 0,-19-39 12429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7:47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71 520 0 0,'5'-15'5825'0'0,"-4"13"-5172"0"0,0 0 0 0 0,-1 1 1 0 0,1-1-1 0 0,0 0 0 0 0,-1 1 0 0 0,1-1 0 0 0,-1 0 0 0 0,1 0 1 0 0,-1 0-1 0 0,0 1 0 0 0,0-1 0 0 0,0 0 0 0 0,0 0 0 0 0,0 0 1 0 0,0 0-1 0 0,0 1 0 0 0,-1-1 0 0 0,1 0 0 0 0,-2-3 0 0 0,2 4-491 0 0,-1 0 0 0 0,1 0 0 0 0,-1 0 0 0 0,1 0 1 0 0,-1 0-1 0 0,1 0 0 0 0,-1 1 0 0 0,0-1 0 0 0,1 0 0 0 0,-1 0 0 0 0,0 0 0 0 0,0 1 0 0 0,0-1 0 0 0,0 0 0 0 0,0 1 0 0 0,0-1 0 0 0,0 1 0 0 0,0-1 0 0 0,0 1 0 0 0,0 0 0 0 0,0-1 0 0 0,0 1 0 0 0,0 0 0 0 0,0 0 0 0 0,0-1 0 0 0,0 1 0 0 0,0 0 0 0 0,0 0 0 0 0,0 0 0 0 0,-2 1 0 0 0,1 0-67 0 0,-1 0-1 0 0,1 0 1 0 0,0 0 0 0 0,0 1 0 0 0,0-1 0 0 0,0 1 0 0 0,0 0-1 0 0,0-1 1 0 0,1 1 0 0 0,-1 0 0 0 0,0 0 0 0 0,1 0-1 0 0,-2 3 1 0 0,-1 2-95 0 0,0 0 1 0 0,0 1-1 0 0,1-1 0 0 0,0 1 0 0 0,0 0 1 0 0,1 0-1 0 0,0 0 0 0 0,-2 15 0 0 0,4-14-8 0 0,1 1 0 0 0,0 0-1 0 0,1 0 1 0 0,0-1 0 0 0,0 1-1 0 0,8 17 1 0 0,-9-23-26 0 0,1 0 1 0 0,0 0-1 0 0,0 0 0 0 0,0 0 0 0 0,0-1 0 0 0,1 1 1 0 0,-1-1-1 0 0,1 1 0 0 0,0-1 0 0 0,0 0 1 0 0,1 0-1 0 0,-1-1 0 0 0,0 1 0 0 0,1-1 0 0 0,-1 1 1 0 0,1-1-1 0 0,0 0 0 0 0,5 1 0 0 0,-4-1 1 0 0,0 0-1 0 0,0-1 0 0 0,0 0 0 0 0,0 0 1 0 0,0-1-1 0 0,0 1 0 0 0,0-1 1 0 0,0 0-1 0 0,0-1 0 0 0,0 1 1 0 0,0-1-1 0 0,0 0 0 0 0,-1 0 0 0 0,1 0 1 0 0,0-1-1 0 0,0 1 0 0 0,-1-1 1 0 0,1-1-1 0 0,-1 1 0 0 0,1-1 0 0 0,-1 1 1 0 0,0-1-1 0 0,0 0 0 0 0,0-1 1 0 0,-1 1-1 0 0,1-1 0 0 0,-1 1 1 0 0,1-1-1 0 0,-1 0 0 0 0,-1-1 0 0 0,1 1 1 0 0,0 0-1 0 0,-1-1 0 0 0,0 1 1 0 0,0-1-1 0 0,-1 0 0 0 0,2-5 1 0 0,-1-1 98 0 0,0 0 0 0 0,-1 0 1 0 0,0 0-1 0 0,-1 0 0 0 0,-1 1 1 0 0,-1-15-1 0 0,1 19 74 0 0,0-1 0 0 0,0 0 0 0 0,-1 1 1 0 0,1-1-1 0 0,-2 1 0 0 0,1-1 0 0 0,-1 1 0 0 0,0 0 0 0 0,0 0 1 0 0,-6-8-1 0 0,9 14-129 0 0,0 0 1 0 0,0 0 0 0 0,0 0 0 0 0,0 0-1 0 0,0 0 1 0 0,0 0 0 0 0,0 0-1 0 0,0-1 1 0 0,0 1 0 0 0,0 0 0 0 0,0 0-1 0 0,-1 0 1 0 0,1 0 0 0 0,0 0 0 0 0,0 0-1 0 0,0 0 1 0 0,0 0 0 0 0,0 0-1 0 0,0 0 1 0 0,-1 0 0 0 0,1-1 0 0 0,0 1-1 0 0,0 0 1 0 0,0 0 0 0 0,0 0-1 0 0,0 0 1 0 0,-1 0 0 0 0,1 0 0 0 0,0 0-1 0 0,0 0 1 0 0,0 0 0 0 0,0 0 0 0 0,0 0-1 0 0,-1 1 1 0 0,1-1 0 0 0,0 0-1 0 0,0 0 1 0 0,0 0 0 0 0,0 0 0 0 0,0 0-1 0 0,0 0 1 0 0,-1 0 0 0 0,1 0-1 0 0,0 0 1 0 0,0 0 0 0 0,0 0 0 0 0,0 1-1 0 0,0-1 1 0 0,0 0 0 0 0,0 0 0 0 0,0 0-1 0 0,0 0 1 0 0,0 0 0 0 0,-1 0-1 0 0,1 1 1 0 0,0-1 0 0 0,0 0 0 0 0,0 0-1 0 0,0 0 1 0 0,0 0 0 0 0,0 1 0 0 0,-1 15 523 0 0,7 22 44 0 0,5-17-418 0 0,1 1 0 0 0,1-2-1 0 0,24 30 1 0 0,-29-41-409 0 0,0 0-1 0 0,1-1 0 0 0,16 12 0 0 0,-18-15-468 0 0,0-1 0 0 0,1 1-1 0 0,0-1 1 0 0,0-1 0 0 0,15 5-1 0 0,-21-7-92 0 0,0-1-1 0 0,1 0 0 0 0,-1 0 0 0 0,0 1 1 0 0,1-2-1 0 0,-1 1 0 0 0,0 0 1 0 0,1 0-1 0 0,-1-1 0 0 0,0 1 0 0 0,1-1 1 0 0,-1 0-1 0 0,0 0 0 0 0,0 1 0 0 0,1-1 1 0 0,-1-1-1 0 0,3-1 0 0 0,18-8-5496 0 0,-13 10 4528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04.51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1 143 896 0 0,'0'-4'1270'0'0,"0"1"0"0"0,0 0 0 0 0,0 0 0 0 0,1-1 0 0 0,0 1-1 0 0,0 0 1 0 0,0 0 0 0 0,0 0 0 0 0,2-4 0 0 0,-2 5-524 0 0,1-1 0 0 0,-1 1 0 0 0,1-1 1 0 0,0 1-1 0 0,0 0 0 0 0,0 0 0 0 0,0 0 0 0 0,0 0 0 0 0,4-2 1 0 0,-2 2-420 0 0,0-1 0 0 0,1 1 0 0 0,-1 0 0 0 0,1 1 0 0 0,0-1 0 0 0,-1 1 1 0 0,1 0-1 0 0,0 0 0 0 0,0 0 0 0 0,0 1 0 0 0,0 0 0 0 0,7 0 0 0 0,-5 1-514 0 0,0-1-1 0 0,0 1 0 0 0,0 1 1 0 0,-1-1-1 0 0,1 1 0 0 0,0 1 0 0 0,-1-1 1 0 0,1 1-1 0 0,-1 0 0 0 0,0 0 0 0 0,0 1 1 0 0,0 0-1 0 0,8 7 0 0 0,-12-9 351 0 0,1 1 1 0 0,0 0-1 0 0,-1 0 0 0 0,1 1 0 0 0,-1-1 0 0 0,0 0 0 0 0,0 1 0 0 0,2 6 1 0 0,-2-6-160 0 0,-1 1 0 0 0,1-1 0 0 0,-1 1 0 0 0,0-1 0 0 0,-1 1 0 0 0,1-1 0 0 0,-1 1 0 0 0,0 0 0 0 0,0-1 0 0 0,0 1 0 0 0,-1 0 0 0 0,0-1 0 0 0,1 1 0 0 0,-2-1 0 0 0,1 1 0 0 0,0-1 0 0 0,-1 1 0 0 0,-3 4 0 0 0,3-6 8 0 0,0 0 1 0 0,0 0-1 0 0,-1 0 0 0 0,0 0 1 0 0,1-1-1 0 0,-1 1 1 0 0,0-1-1 0 0,-1 1 0 0 0,1-1 1 0 0,0 0-1 0 0,0 0 1 0 0,-1-1-1 0 0,0 1 0 0 0,1-1 1 0 0,-1 0-1 0 0,0 0 1 0 0,1 0-1 0 0,-1 0 0 0 0,0 0 1 0 0,0-1-1 0 0,0 0 1 0 0,-5 0-1 0 0,4 0 6 0 0,1 0-1 0 0,-1 0 1 0 0,0-1-1 0 0,1 0 1 0 0,-1 0 0 0 0,1 0-1 0 0,0 0 1 0 0,-1-1-1 0 0,1 1 1 0 0,0-1 0 0 0,0 0-1 0 0,0-1 1 0 0,0 1-1 0 0,0-1 1 0 0,0 0 0 0 0,1 1-1 0 0,-1-2 1 0 0,1 1-1 0 0,0 0 1 0 0,0-1 0 0 0,0 1-1 0 0,0-1 1 0 0,1 0-1 0 0,-1 0 1 0 0,1 0 0 0 0,0 0-1 0 0,0 0 1 0 0,1-1-1 0 0,-1 1 1 0 0,1-1 0 0 0,0 1-1 0 0,0-1 1 0 0,1 1-1 0 0,-1-1 1 0 0,1 1 0 0 0,0-1-1 0 0,0 0 1 0 0,0 1 0 0 0,1-1-1 0 0,0 1 1 0 0,1-7-1 0 0,-1 7-20 0 0,1 0 0 0 0,0 0-1 0 0,0 0 1 0 0,0 0 0 0 0,0 0 0 0 0,0 0-1 0 0,1 0 1 0 0,-1 1 0 0 0,1-1-1 0 0,0 1 1 0 0,0 0 0 0 0,1-1 0 0 0,-1 2-1 0 0,1-1 1 0 0,-1 0 0 0 0,1 1-1 0 0,0-1 1 0 0,0 1 0 0 0,0 0 0 0 0,0 1-1 0 0,0-1 1 0 0,1 1 0 0 0,-1-1-1 0 0,0 1 1 0 0,1 1 0 0 0,-1-1 0 0 0,1 1-1 0 0,-1-1 1 0 0,8 2 0 0 0,-7-1-27 0 0,0 1 1 0 0,0 0 0 0 0,0 0-1 0 0,0 0 1 0 0,-1 1-1 0 0,1 0 1 0 0,-1 0-1 0 0,1 0 1 0 0,-1 0 0 0 0,0 1-1 0 0,0-1 1 0 0,0 1-1 0 0,0 0 1 0 0,0 1 0 0 0,-1-1-1 0 0,1 0 1 0 0,-1 1-1 0 0,4 5 1 0 0,0 0-47 0 0,-5-6 61 0 0,1 0-1 0 0,-1-1 1 0 0,0 1 0 0 0,0 0 0 0 0,-1 0-1 0 0,1 0 1 0 0,0 0 0 0 0,-1 1-1 0 0,0-1 1 0 0,0 0 0 0 0,0 1 0 0 0,1 4-1 0 0,0-1-2 0 0,5 12 24 0 0,-7-19-4 0 0,0 0 0 0 0,0 0 0 0 0,0 0 0 0 0,-1 0 0 0 0,1-1 1 0 0,0 1-1 0 0,0 0 0 0 0,0 0 0 0 0,0 0 0 0 0,-1 0 0 0 0,1 0 0 0 0,0 0 1 0 0,0 0-1 0 0,0 0 0 0 0,0 0 0 0 0,-1 0 0 0 0,1 0 0 0 0,0-1 1 0 0,0 1-1 0 0,0 0 0 0 0,-1 0 0 0 0,1 0 0 0 0,0 0 0 0 0,0 0 0 0 0,0 1 1 0 0,-1-1-1 0 0,1 0 0 0 0,0 0 0 0 0,0 0 0 0 0,0 0 0 0 0,-1 0 1 0 0,1 0-1 0 0,0 0 0 0 0,0 0 0 0 0,0 0 0 0 0,0 0 0 0 0,-1 1 0 0 0,1-1 1 0 0,0 0-1 0 0,0 0 0 0 0,0 0 0 0 0,0 0 0 0 0,0 0 0 0 0,0 1 1 0 0,-1-1-1 0 0,1 0 0 0 0,0 0 0 0 0,0 0 0 0 0,0 0 0 0 0,0 1 0 0 0,0-1 1 0 0,0 0-1 0 0,0 0 0 0 0,0 0 0 0 0,0 1 0 0 0,0-1 0 0 0,0 0 1 0 0,0 0-1 0 0,0 0 0 0 0,0 1 0 0 0,0-1 0 0 0,0 0 0 0 0,0 0 0 0 0,0 0 1 0 0,0 0-1 0 0,0 1 0 0 0,0-1 0 0 0,1 0 0 0 0,-11-31 514 0 0,9 23-391 0 0,1 1 1 0 0,0 0 0 0 0,0-1 0 0 0,1 1 0 0 0,0 0-1 0 0,0 0 1 0 0,1-1 0 0 0,4-10 0 0 0,-5 14-104 0 0,0-1 0 0 0,1 0 1 0 0,0 0-1 0 0,0 1 0 0 0,0-1 0 0 0,1 1 1 0 0,0 0-1 0 0,0 0 0 0 0,0 0 1 0 0,0 0-1 0 0,0 0 0 0 0,1 1 1 0 0,0-1-1 0 0,-1 1 0 0 0,1 0 0 0 0,1 0 1 0 0,-1 0-1 0 0,0 1 0 0 0,1-1 1 0 0,-1 1-1 0 0,1 0 0 0 0,0 1 0 0 0,-1-1 1 0 0,7 0-1 0 0,-5 1-23 0 0,0 0 0 0 0,0 1-1 0 0,0 0 1 0 0,0 0 0 0 0,0 1 0 0 0,0-1-1 0 0,0 1 1 0 0,0 1 0 0 0,0-1 0 0 0,0 1 0 0 0,-1 0-1 0 0,1 0 1 0 0,0 1 0 0 0,-1 0 0 0 0,0 0-1 0 0,0 0 1 0 0,0 0 0 0 0,0 1 0 0 0,6 5-1 0 0,-9-6 3 0 0,0 0-1 0 0,0 0 0 0 0,0 1 0 0 0,0-1 0 0 0,0 0 1 0 0,-1 0-1 0 0,0 1 0 0 0,0-1 0 0 0,0 1 0 0 0,0 0 1 0 0,0-1-1 0 0,0 1 0 0 0,-1-1 0 0 0,0 1 0 0 0,0 0 1 0 0,0 0-1 0 0,0-1 0 0 0,-1 1 0 0 0,1-1 0 0 0,-1 1 1 0 0,0 0-1 0 0,0-1 0 0 0,0 1 0 0 0,-1-1 0 0 0,1 0 1 0 0,-1 1-1 0 0,0-1 0 0 0,0 0 0 0 0,0 0 0 0 0,0 0 1 0 0,0 0-1 0 0,-3 3 0 0 0,-1-2 9 0 0,0 1 0 0 0,-1-1 0 0 0,1 1 0 0 0,-1-2 0 0 0,1 1 1 0 0,-1-1-1 0 0,0 0 0 0 0,0 0 0 0 0,-1-1 0 0 0,1 0 0 0 0,0 0 0 0 0,-15 0 0 0 0,9-1-180 0 0,0 0-1 0 0,-1-1 1 0 0,1-1 0 0 0,0-1-1 0 0,0 1 1 0 0,-20-7 0 0 0,32 8-194 0 0,-14-7-2532 0 0,39 3-15965 0 0,-22 9 16302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7:47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77 164 0 0,'-17'-20'3229'0'0,"-16"-18"2909"0"0,31 36-5564 0 0,0 1 1 0 0,0-1-1 0 0,1 0 0 0 0,-1 1 0 0 0,0 0 1 0 0,-1-1-1 0 0,1 1 0 0 0,0 0 0 0 0,0 0 1 0 0,0 0-1 0 0,-1 0 0 0 0,1 0 0 0 0,-1 1 1 0 0,-3-1-1 0 0,4 10 3015 0 0,2 13-2863 0 0,1-21-443 0 0,-1 7-117 0 0,2 0-1 0 0,-1-1 1 0 0,1 1-1 0 0,0 0 0 0 0,1-1 1 0 0,0 0-1 0 0,3 8 1 0 0,12 31 207 0 0,-11-17-157 0 0,-3-14-14 0 0,-1-1-1 0 0,-1 1 1 0 0,3 27-1 0 0,-5-42-192 0 0,0 0-1 0 0,0 0 0 0 0,0 0 0 0 0,0 1 0 0 0,0-1 1 0 0,0 0-1 0 0,0 0 0 0 0,0 0 0 0 0,0 0 1 0 0,0 1-1 0 0,0-1 0 0 0,0 0 0 0 0,0 0 1 0 0,-1 0-1 0 0,1 1 0 0 0,0-1 0 0 0,0 0 0 0 0,0 0 1 0 0,0 0-1 0 0,0 0 0 0 0,0 1 0 0 0,0-1 1 0 0,0 0-1 0 0,-1 0 0 0 0,1 0 0 0 0,0 0 0 0 0,0 0 1 0 0,0 1-1 0 0,0-1 0 0 0,0 0 0 0 0,-1 0 1 0 0,1 0-1 0 0,0 0 0 0 0,0 0 0 0 0,0 0 1 0 0,0 0-1 0 0,-1 0 0 0 0,1 0 0 0 0,0 0 0 0 0,0 0 1 0 0,0 0-1 0 0,-1 0 0 0 0,1 0 0 0 0,0 0 1 0 0,0 0-1 0 0,0 0 0 0 0,-1 0 0 0 0,-11-7 356 0 0,-8-13 59 0 0,19 15-394 0 0,0 1-1 0 0,0-1 0 0 0,0 0 0 0 0,0 1 0 0 0,0-1 0 0 0,1 0 0 0 0,0 0 1 0 0,0 1-1 0 0,1-1 0 0 0,-1 0 0 0 0,1 0 0 0 0,0 1 0 0 0,0-1 0 0 0,0 1 0 0 0,1-1 1 0 0,0 1-1 0 0,0-1 0 0 0,0 1 0 0 0,0 0 0 0 0,1 0 0 0 0,-1 0 0 0 0,1 0 1 0 0,0 0-1 0 0,4-3 0 0 0,-3 3-50 0 0,-1 1 1 0 0,0-1 0 0 0,1 1-1 0 0,0 0 1 0 0,0 0-1 0 0,0 0 1 0 0,0 1-1 0 0,0-1 1 0 0,1 1-1 0 0,-1 0 1 0 0,1 0 0 0 0,0 1-1 0 0,-1-1 1 0 0,1 1-1 0 0,0 0 1 0 0,0 0-1 0 0,0 1 1 0 0,-1-1-1 0 0,1 1 1 0 0,0 0 0 0 0,0 0-1 0 0,0 1 1 0 0,0 0-1 0 0,7 2 1 0 0,-5-1-5 0 0,0 0 0 0 0,-1 1 0 0 0,1 0 0 0 0,-1 1 1 0 0,0 0-1 0 0,0-1 0 0 0,0 2 0 0 0,-1-1 0 0 0,1 1 0 0 0,-1 0 0 0 0,0 0 1 0 0,0 0-1 0 0,-1 1 0 0 0,0 0 0 0 0,0-1 0 0 0,6 12 0 0 0,-5-5 34 0 0,-1 1 1 0 0,0-1-1 0 0,0 1 0 0 0,-1-1 0 0 0,-1 1 0 0 0,0 0 0 0 0,-1 0 1 0 0,0 18-1 0 0,-22-54 64 0 0,19 17-73 0 0,0-1 0 0 0,1 0 0 0 0,0 0 0 0 0,0-1 0 0 0,0 1 0 0 0,1 0 0 0 0,1 0 0 0 0,-1 0 0 0 0,1 0 0 0 0,0 0 0 0 0,0 0 0 0 0,1 0 0 0 0,0 0 0 0 0,1 0 0 0 0,-1 1 0 0 0,1-1 0 0 0,0 1 0 0 0,1-1 0 0 0,0 1 0 0 0,0 0 0 0 0,0 1 0 0 0,0-1 0 0 0,1 1 0 0 0,7-7 0 0 0,-6 7-11 0 0,0-1 0 0 0,0 1-1 0 0,0 0 1 0 0,1 1 0 0 0,0-1 0 0 0,0 1 0 0 0,0 1-1 0 0,0-1 1 0 0,1 1 0 0 0,-1 0 0 0 0,1 1 0 0 0,0 0-1 0 0,0 0 1 0 0,0 1 0 0 0,0 0 0 0 0,0 0-1 0 0,0 1 1 0 0,0 0 0 0 0,0 0 0 0 0,0 1 0 0 0,13 3-1 0 0,-17-4 47 0 0,-1 2 0 0 0,0-1 0 0 0,0 0 0 0 0,0 0 0 0 0,0 1 0 0 0,-1 0 0 0 0,1-1 0 0 0,0 1 0 0 0,-1 0 0 0 0,1 1 0 0 0,-1-1 0 0 0,1 0 0 0 0,-1 1 0 0 0,0-1 0 0 0,0 1 0 0 0,0-1 0 0 0,-1 1 0 0 0,1 0 0 0 0,-1 0 0 0 0,1 0 0 0 0,-1 0 0 0 0,0 0 0 0 0,1 6 0 0 0,1 7 358 0 0,-1 0 0 0 0,-1-1 0 0 0,0 1 0 0 0,-2 18 0 0 0,0-24-400 0 0,0 1 0 0 0,1-1 1 0 0,0 1-1 0 0,0-1 0 0 0,2 0 1 0 0,-1 1-1 0 0,1-1 1 0 0,1 0-1 0 0,6 19 0 0 0,2-17-3798 0 0,-11-12 3349 0 0,1 0 1 0 0,-1 0 0 0 0,1 0 0 0 0,-1-1 0 0 0,1 1-1 0 0,0 0 1 0 0,-1 0 0 0 0,1 0 0 0 0,-1 0 0 0 0,1-1-1 0 0,-1 1 1 0 0,23-20-14472 0 0,-13 14 12356 0 0,0 1 674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7:47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231 78 688 0 0,'16'-13'1887'0'0,"3"3"3182"0"0,-17 9-4103 0 0,0 0 0 0 0,0 0 0 0 0,0 0 0 0 0,0 0 0 0 0,-1 0 1 0 0,1 0-1 0 0,0 0 0 0 0,-1 0 0 0 0,1-1 0 0 0,-1 1 0 0 0,1-1 0 0 0,-1 1 1 0 0,2-3-1 0 0,-9-6 3483 0 0,-20-3-4137 0 0,17 10-185 0 0,0 0 1 0 0,1 1-1 0 0,-1 1 0 0 0,0-1 1 0 0,0 1-1 0 0,0 1 0 0 0,0 0 1 0 0,0 0-1 0 0,0 1 0 0 0,0 0 1 0 0,0 0-1 0 0,0 1 0 0 0,1 0 1 0 0,-1 1-1 0 0,0 0 0 0 0,-9 5 1 0 0,11-5-111 0 0,1 0 1 0 0,-1 1 0 0 0,1 0 0 0 0,-1 0-1 0 0,1 1 1 0 0,1 0 0 0 0,-1 0 0 0 0,1 0-1 0 0,0 1 1 0 0,0 0 0 0 0,0 0-1 0 0,1 0 1 0 0,0 0 0 0 0,0 1 0 0 0,0 0-1 0 0,1 0 1 0 0,0 0 0 0 0,-3 13 0 0 0,6-16-11 0 0,0 0 0 0 0,0 0 1 0 0,0 0-1 0 0,1 0 1 0 0,-1 0-1 0 0,1 0 0 0 0,0 0 1 0 0,1 0-1 0 0,-1 0 0 0 0,1 0 1 0 0,-1 0-1 0 0,1-1 1 0 0,0 1-1 0 0,1-1 0 0 0,-1 1 1 0 0,0-1-1 0 0,1 0 1 0 0,0 0-1 0 0,0 0 0 0 0,0 0 1 0 0,5 3-1 0 0,2 3-1 0 0,0-2 0 0 0,0 1 0 0 0,0-2 0 0 0,1 1 0 0 0,22 9 0 0 0,43 5-270 0 0,-71-20-79 0 0,0 0 0 0 0,1 0 0 0 0,-1-1 1 0 0,0 1-1 0 0,1-1 0 0 0,-1-1 0 0 0,0 1 0 0 0,1-1 1 0 0,-1 0-1 0 0,0 0 0 0 0,0 0 0 0 0,9-4 0 0 0,-13 4-570 0 0,0 0-1 0 0,0-1 0 0 0,0 1 1 0 0,0-1-1 0 0,0 1 0 0 0,0 0 1 0 0,-1-1-1 0 0,1 1 0 0 0,0-1 1 0 0,-1 0-1 0 0,1 1 0 0 0,-1-1 1 0 0,0 1-1 0 0,1-1 0 0 0,-1 0 1 0 0,0 1-1 0 0,0-1 1 0 0,0 0-1 0 0,0 1 0 0 0,0-1 1 0 0,-1 0-1 0 0,1-1 0 0 0,-9-3-1134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7:48.4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1 253 608 0 0,'2'-9'744'0'0,"1"0"-1"0"0,-2 0 1 0 0,1 0-1 0 0,-1-12 1 0 0,0 12 226 0 0,0 0 0 0 0,0-1-1 0 0,1 1 1 0 0,3-11 0 0 0,23-93 9664 0 0,-23 93-8124 0 0,-3 15-1265 0 0,1 15-795 0 0,-1-2-501 0 0,4 19 137 0 0,-1-1 0 0 0,-1 1 0 0 0,0 32 0 0 0,3 31-49 0 0,3 18-25 0 0,-7-64 81 0 0,-3-42-70 0 0,0-1-1 0 0,0 1 1 0 0,0-1 0 0 0,0 1-1 0 0,0-1 1 0 0,0 1 0 0 0,0-1-1 0 0,0 1 1 0 0,0-1 0 0 0,-1 1-1 0 0,1-1 1 0 0,-1 1 0 0 0,1-1-1 0 0,-1 1 1 0 0,1-1 0 0 0,-1 0-1 0 0,0 1 1 0 0,0-1 0 0 0,0 0-1 0 0,1 0 1 0 0,-3 2 0 0 0,3-4-12 0 0,-1 0 0 0 0,0 1 0 0 0,0-1 0 0 0,0 1 0 0 0,1-1 0 0 0,-1 0 0 0 0,0 1 0 0 0,1-1 0 0 0,-1 0 0 0 0,1 0 0 0 0,-1 0 0 0 0,1 1 0 0 0,-1-1 0 0 0,1 0-1 0 0,-1 0 1 0 0,1 0 0 0 0,0 0 0 0 0,0 0 0 0 0,-1 0 0 0 0,1 0 0 0 0,0 0 0 0 0,0 0 0 0 0,0 0 0 0 0,0 0 0 0 0,0 0 0 0 0,0-1 0 0 0,0-34-5 0 0,0 30 11 0 0,3-4-14 0 0,0 0 1 0 0,0-1-1 0 0,1 2 1 0 0,0-1-1 0 0,1 0 1 0 0,0 1-1 0 0,1 0 1 0 0,0 0-1 0 0,9-11 1 0 0,-11 14-8 0 0,-1 2 2 0 0,1 0-1 0 0,-1 0 1 0 0,1 0 0 0 0,0 1 0 0 0,0 0 0 0 0,0-1 0 0 0,0 1 0 0 0,0 1 0 0 0,1-1 0 0 0,-1 1 0 0 0,1-1-1 0 0,5 0 1 0 0,-9 2 19 0 0,1 1-1 0 0,-1-1 0 0 0,0 1 1 0 0,0 0-1 0 0,1 0 0 0 0,-1 0 1 0 0,0 0-1 0 0,1 0 0 0 0,-1 0 1 0 0,0 0-1 0 0,1 0 0 0 0,-1 0 1 0 0,0 1-1 0 0,0-1 0 0 0,1 0 1 0 0,-1 1-1 0 0,0-1 0 0 0,0 1 1 0 0,2 1-1 0 0,-1-1 35 0 0,-1 0 1 0 0,0 1-1 0 0,0-1 0 0 0,0 1 1 0 0,0-1-1 0 0,0 1 0 0 0,-1 0 0 0 0,1-1 1 0 0,0 1-1 0 0,-1 0 0 0 0,1-1 1 0 0,-1 1-1 0 0,1 0 0 0 0,-1 0 1 0 0,0-1-1 0 0,0 1 0 0 0,0 0 0 0 0,0 3 1 0 0,-1 8 311 0 0,0-1 1 0 0,-1 1-1 0 0,-1 0 1 0 0,-4 16-1 0 0,3-16-74 0 0,0 1-1 0 0,2 0 0 0 0,0 0 0 0 0,-1 19 1 0 0,3-30-257 0 0,0-1 0 0 0,0 1 0 0 0,1-1-1 0 0,-1 1 1 0 0,1 0 0 0 0,0-1 0 0 0,0 1 0 0 0,0-1 0 0 0,0 0 0 0 0,0 1 0 0 0,0-1 0 0 0,1 0 0 0 0,-1 0 0 0 0,1 0 0 0 0,0 0 0 0 0,-1 0 0 0 0,1 0 0 0 0,0 0 0 0 0,0 0 0 0 0,0-1-1 0 0,0 1 1 0 0,1-1 0 0 0,-1 0 0 0 0,0 1 0 0 0,1-1 0 0 0,-1 0 0 0 0,0 0 0 0 0,5 0 0 0 0,0 1-468 0 0,-1 0-1 0 0,1-1 1 0 0,0 0-1 0 0,0 0 1 0 0,0-1-1 0 0,0 0 1 0 0,0 0-1 0 0,0-1 1 0 0,0 0-1 0 0,12-3 1 0 0,-16 3-560 0 0,0 0 1 0 0,0 0-1 0 0,0-1 1 0 0,-1 1-1 0 0,1-1 1 0 0,-1 0-1 0 0,1 0 1 0 0,-1 0-1 0 0,1 0 1 0 0,-1 0-1 0 0,0 0 1 0 0,0-1-1 0 0,0 1 1 0 0,0-1 0 0 0,-1 1-1 0 0,1-1 1 0 0,-1 0-1 0 0,1 1 1 0 0,-1-1-1 0 0,0 0 1 0 0,0 0-1 0 0,0 0 1 0 0,0-6-1 0 0,-1-2-872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7:48.8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1 163 752 0 0,'9'-57'4603'0'0,"1"0"3078"0"0,-4 27-3286 0 0,-6 29-4184 0 0,0 0 0 0 0,0 0 0 0 0,0 1 1 0 0,0-1-1 0 0,1 0 0 0 0,-1 0 0 0 0,0 0 0 0 0,0 1 0 0 0,1-1 0 0 0,-1 0 0 0 0,0 0 1 0 0,1 1-1 0 0,-1-1 0 0 0,1 0 0 0 0,-1 1 0 0 0,1-1 0 0 0,-1 0 0 0 0,1 1 0 0 0,-1-1 0 0 0,1 1 1 0 0,0-1-1 0 0,-1 1 0 0 0,1-1 0 0 0,0 1 0 0 0,1-1 0 0 0,7 39 1941 0 0,10 117-888 0 0,-9-45-1051 0 0,-7-78-178 0 0,-3 61 0 0 0,-1-38-498 0 0,-8-32-1049 0 0,-1-14-7636 0 0,21-25-3184 0 0,-3 11 10244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7:49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107 129 896 0 0,'11'-15'2008'0'0,"-9"13"-1441"0"0,0 0 0 0 0,-1-1 0 0 0,1 1 0 0 0,0-1 0 0 0,-1 1-1 0 0,1-1 1 0 0,-1 0 0 0 0,0 1 0 0 0,0-1 0 0 0,0 0 0 0 0,0 0 0 0 0,0-5 0 0 0,5-10 3952 0 0,-6 18-4350 0 0,1-1 1 0 0,-1 1-1 0 0,1-1 0 0 0,-1 1 1 0 0,0-1-1 0 0,1 1 0 0 0,-1-1 1 0 0,0 0-1 0 0,1 1 0 0 0,-1-1 1 0 0,0 1-1 0 0,0-1 0 0 0,1 0 1 0 0,-1 1-1 0 0,0-1 0 0 0,0 0 1 0 0,0 1-1 0 0,0-1 0 0 0,0 0 1 0 0,0 1-1 0 0,0-1 0 0 0,0 0 1 0 0,0 1-1 0 0,0-1 0 0 0,0 0 1 0 0,-1 1-1 0 0,1-1 0 0 0,0 1 1 0 0,0-1-1 0 0,-1 0 0 0 0,1 1 1 0 0,0-1-1 0 0,-1 1 0 0 0,1-1 0 0 0,0 1 1 0 0,-1-1-1 0 0,1 1 0 0 0,-1-1 1 0 0,1 1-1 0 0,-1-1 0 0 0,1 1 1 0 0,-1-1-1 0 0,1 1 0 0 0,-1 0 1 0 0,0-1-1 0 0,1 1 0 0 0,-2 0 1 0 0,-1-1-33 0 0,0 1 1 0 0,0 0-1 0 0,-1 0 0 0 0,1 0 1 0 0,0 0-1 0 0,0 0 0 0 0,0 1 1 0 0,0 0-1 0 0,0 0 1 0 0,0-1-1 0 0,0 2 0 0 0,0-1 1 0 0,0 0-1 0 0,0 0 0 0 0,0 1 1 0 0,0 0-1 0 0,1 0 1 0 0,-1 0-1 0 0,1 0 0 0 0,-1 0 1 0 0,1 0-1 0 0,0 0 0 0 0,0 1 1 0 0,0-1-1 0 0,0 1 1 0 0,-2 4-1 0 0,-7 9-53 0 0,1 1 1 0 0,1 0-1 0 0,-8 20 0 0 0,14-31 17 0 0,2-2-90 0 0,-1 1-1 0 0,0-1 0 0 0,1 1 0 0 0,0 0 0 0 0,0 0 1 0 0,1-1-1 0 0,-1 1 0 0 0,1 0 0 0 0,0 0 0 0 0,0-1 1 0 0,1 1-1 0 0,-1 0 0 0 0,1 0 0 0 0,0-1 0 0 0,0 1 1 0 0,1 0-1 0 0,-1-1 0 0 0,1 1 0 0 0,0-1 0 0 0,0 0 1 0 0,1 1-1 0 0,-1-1 0 0 0,1 0 0 0 0,6 6 0 0 0,-4-5 3 0 0,-1 0-1 0 0,1 0 1 0 0,1-1-1 0 0,-1 0 0 0 0,1 0 1 0 0,-1 0-1 0 0,1-1 1 0 0,0 1-1 0 0,1-1 0 0 0,-1-1 1 0 0,0 0-1 0 0,1 1 1 0 0,-1-2-1 0 0,1 1 0 0 0,0-1 1 0 0,0 0-1 0 0,7 0 1 0 0,-5-1-9 0 0,0-1 1 0 0,0 1 0 0 0,0-2-1 0 0,0 1 1 0 0,0-1 0 0 0,-1-1-1 0 0,1 0 1 0 0,0 0 0 0 0,-1 0-1 0 0,0-1 1 0 0,15-9 0 0 0,-19 10-4 0 0,0-1 1 0 0,1 1 0 0 0,-1-1-1 0 0,-1 0 1 0 0,1 0 0 0 0,0 0-1 0 0,-1-1 1 0 0,0 1 0 0 0,0-1-1 0 0,0 0 1 0 0,-1 0-1 0 0,0 0 1 0 0,1 0 0 0 0,-2 0-1 0 0,1 0 1 0 0,-1 0 0 0 0,1-1-1 0 0,-2 1 1 0 0,1-1 0 0 0,0-8-1 0 0,-1-2 4 0 0,0 0 0 0 0,-1 1 1 0 0,-5-21-1 0 0,5 30-31 0 0,-1 1 0 0 0,0-1 0 0 0,0 1 0 0 0,0 0 0 0 0,-1-1 0 0 0,0 1 0 0 0,0 0 0 0 0,0 1 0 0 0,0-1 0 0 0,-1 0 0 0 0,-8-7 0 0 0,-1 0-328 0 0,11 9-10 0 0,-1 0-1 0 0,0 0 0 0 0,-1 0 0 0 0,1 0 0 0 0,0 1 0 0 0,-1-1 1 0 0,0 1-1 0 0,-5-3 0 0 0,1 2 1071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7:49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23 264 0 0,'7'-4'1915'0'0,"-1"1"0"0"0,0 0-1 0 0,1 1 1 0 0,0-1 0 0 0,0 1 0 0 0,-1 0 0 0 0,1 1-1 0 0,8-1 1 0 0,19 6 4681 0 0,-30-3-6464 0 0,-1 0 0 0 0,1 1 0 0 0,-1 0 0 0 0,0-1 0 0 0,0 1 0 0 0,0 0 0 0 0,0 1 0 0 0,3 2 0 0 0,8 8 206 0 0,-1 0 1 0 0,0 1-1 0 0,16 23 1 0 0,-25-31-320 0 0,0 0 0 0 0,-1 1 0 0 0,0 0 0 0 0,0-1 0 0 0,0 1 0 0 0,-1 0 0 0 0,0 1 0 0 0,0-1 1 0 0,-1 0-1 0 0,0 1 0 0 0,0 11 0 0 0,0-18-15 0 0,-1 0 0 0 0,0 1 0 0 0,0-1 0 0 0,-1 0 0 0 0,1 1 0 0 0,0-1 0 0 0,0 0 0 0 0,-1 0 0 0 0,1 1 0 0 0,0-1 0 0 0,-1 0 0 0 0,1 0 1 0 0,-1 0-1 0 0,0 1 0 0 0,1-1 0 0 0,-1 0 0 0 0,0 0 0 0 0,0 0 0 0 0,0 0 0 0 0,0 0 0 0 0,0 0 0 0 0,0-1 0 0 0,0 1 0 0 0,0 0 0 0 0,0 0 0 0 0,0-1 0 0 0,-2 2 0 0 0,1-2 2 0 0,-1 1-1 0 0,0 0 0 0 0,1-1 1 0 0,-1 0-1 0 0,0 0 0 0 0,1 0 0 0 0,-1 0 1 0 0,0 0-1 0 0,1 0 0 0 0,-1-1 1 0 0,1 1-1 0 0,-1-1 0 0 0,-3-1 0 0 0,3 2-2 0 0,0-1 0 0 0,0 0 1 0 0,0 0-1 0 0,0-1 0 0 0,0 1 0 0 0,0-1 0 0 0,0 0 0 0 0,0 1 0 0 0,0-1 0 0 0,1 0 0 0 0,-1-1 0 0 0,1 1 0 0 0,0 0 0 0 0,-1-1 0 0 0,1 1 1 0 0,0-1-1 0 0,0 0 0 0 0,1 0 0 0 0,-1 0 0 0 0,1 1 0 0 0,-1-2 0 0 0,1 1 0 0 0,-2-5 0 0 0,3 3-17 0 0,0 0-1 0 0,1 0 1 0 0,-1 0-1 0 0,1 0 1 0 0,0 0-1 0 0,0 0 1 0 0,1 0-1 0 0,-1 0 1 0 0,1 1 0 0 0,0-1-1 0 0,0 1 1 0 0,1-1-1 0 0,-1 1 1 0 0,1 0-1 0 0,0 0 1 0 0,0 0-1 0 0,0 0 1 0 0,1 0-1 0 0,-1 1 1 0 0,1 0 0 0 0,0-1-1 0 0,0 2 1 0 0,0-1-1 0 0,1 0 1 0 0,-1 1-1 0 0,0-1 1 0 0,1 1-1 0 0,0 1 1 0 0,-1-1-1 0 0,1 1 1 0 0,7-2-1 0 0,25-9-108 0 0,-24 8 170 0 0,0 0-1 0 0,0 0 1 0 0,0 1-1 0 0,1 1 1 0 0,17-2-1 0 0,-19 3 369 0 0,-5 2 781 0 0,-5 16-412 0 0,-12 38 552 0 0,0 74-648 0 0,11-125-886 0 0,-1 0 1 0 0,1 0-1 0 0,0 0 0 0 0,0 0 1 0 0,0 0-1 0 0,1 0 0 0 0,-1 0 1 0 0,1-1-1 0 0,0 1 0 0 0,4 6 1 0 0,-4-10-1198 0 0,-1 0 636 0 0,0-1 1 0 0,-1 0-1 0 0,1 0 0 0 0,0 0 0 0 0,0 0 1 0 0,0 0-1 0 0,-1 0 0 0 0,1 0 1 0 0,-1 0-1 0 0,1 0 0 0 0,-1 0 1 0 0,1 0-1 0 0,-1 0 0 0 0,1 0 1 0 0,-1-1-1 0 0,0 1 0 0 0,0 0 1 0 0,0 0-1 0 0,1-2 0 0 0,-4-29-7747 0 0,-5 16 5946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7:49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1 123 920 0 0,'0'-52'6452'0'0,"0"0"3303"0"0,0 51-9659 0 0,0 0 0 0 0,0 1 1 0 0,0-1-1 0 0,0 1 0 0 0,0-1 0 0 0,0 0 1 0 0,0 1-1 0 0,0-1 0 0 0,0 1 0 0 0,0-1 1 0 0,0 0-1 0 0,0 1 0 0 0,0-1 0 0 0,0 1 1 0 0,0-1-1 0 0,1 1 0 0 0,-1-1 0 0 0,0 0 1 0 0,0 1-1 0 0,1-1 0 0 0,-1 1 1 0 0,0-1-1 0 0,1 1 0 0 0,-1-1 0 0 0,0 1 1 0 0,1 0-1 0 0,-1-1 0 0 0,1 1 0 0 0,-1-1 1 0 0,1 1-1 0 0,-1 0 0 0 0,1 0 0 0 0,-1-1 1 0 0,1 1-1 0 0,1-1 0 0 0,19 13-3243 0 0,16 33-7887 0 0,-26-27 8327 0 0,7 3 459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7:50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165 423 188 0 0,'52'4'6565'0'0,"-51"-4"-6181"0"0,0 0 0 0 0,1 0 0 0 0,-1 0-1 0 0,0 0 1 0 0,1 0 0 0 0,-1 0-1 0 0,0 0 1 0 0,1 0 0 0 0,-1 0-1 0 0,0-1 1 0 0,1 1 0 0 0,-1-1 0 0 0,0 1-1 0 0,0-1 1 0 0,1 1 0 0 0,-1-1-1 0 0,0 0 1 0 0,0 1 0 0 0,0-1 0 0 0,0 0-1 0 0,0 0 1 0 0,0 0 0 0 0,0 0-1 0 0,0 0 1 0 0,0 0 0 0 0,0 0 0 0 0,-1 0-1 0 0,1-1 1 0 0,0 1 0 0 0,0-2-1 0 0,-1 1-95 0 0,-1 0 0 0 0,0 0 0 0 0,0 0 0 0 0,1 1 0 0 0,-1-1 1 0 0,0 0-1 0 0,-1 0 0 0 0,1 0 0 0 0,0 1 0 0 0,0-1 0 0 0,-1 1 0 0 0,1-1 0 0 0,-1 1 0 0 0,1-1 0 0 0,-1 1 0 0 0,0 0 0 0 0,1 0 0 0 0,-1 0 0 0 0,-2-1 0 0 0,-37-15 1515 0 0,33 16-1692 0 0,0 1-1 0 0,0 0 1 0 0,0 0-1 0 0,0 0 1 0 0,0 1-1 0 0,1 0 1 0 0,-1 1-1 0 0,0 0 0 0 0,0 0 1 0 0,1 1-1 0 0,-1 0 1 0 0,1 0-1 0 0,0 0 1 0 0,-8 6-1 0 0,11-6-119 0 0,-1 0-1 0 0,1 0 1 0 0,0 1-1 0 0,0-1 1 0 0,0 1 0 0 0,0 0-1 0 0,0 1 1 0 0,1-1-1 0 0,0 1 1 0 0,0-1 0 0 0,0 1-1 0 0,1 0 1 0 0,-1 0-1 0 0,1 0 1 0 0,0 0-1 0 0,1 1 1 0 0,-1-1 0 0 0,1 0-1 0 0,0 1 1 0 0,0-1-1 0 0,1 8 1 0 0,0-8-76 0 0,1 0 0 0 0,0 0 0 0 0,0 0 0 0 0,0 0 0 0 0,1 0 0 0 0,0 0 0 0 0,-1 0 0 0 0,2-1 0 0 0,-1 1 0 0 0,1-1 0 0 0,-1 0 0 0 0,1 1 0 0 0,0-1 0 0 0,1-1 0 0 0,-1 1 0 0 0,1 0 0 0 0,-1-1 0 0 0,1 0 0 0 0,0 1 0 0 0,1-2 0 0 0,-1 1-1 0 0,0 0 1 0 0,1-1 0 0 0,-1 0 0 0 0,1 0 0 0 0,0 0 0 0 0,0-1 0 0 0,0 1 0 0 0,0-1 0 0 0,0 0 0 0 0,0-1 0 0 0,5 1 0 0 0,3-1-71 0 0,0-1 0 0 0,0 0 0 0 0,-1 0 0 0 0,1-2 0 0 0,18-4 0 0 0,-25 5 119 0 0,0-1 0 0 0,0 1-1 0 0,0-1 1 0 0,0 0 0 0 0,-1-1 0 0 0,1 0-1 0 0,-1 1 1 0 0,0-2 0 0 0,0 1-1 0 0,-1 0 1 0 0,9-10 0 0 0,-7 5 19 0 0,0-1 1 0 0,-1 1-1 0 0,0-1 1 0 0,0 0 0 0 0,-1 0-1 0 0,0-1 1 0 0,-1 1-1 0 0,0-1 1 0 0,-1 0-1 0 0,0 0 1 0 0,1-19-1 0 0,-3-7 244 0 0,-1-1-1 0 0,-7-41 0 0 0,7 74-181 0 0,-8-108 1163 0 0,7 68-575 0 0,3 37-483 0 0,-1 1 0 0 0,0 0-1 0 0,-1 0 1 0 0,1-1 0 0 0,-1 1 0 0 0,-1 0 0 0 0,-3-11-1 0 0,1 8 265 0 0,6 31-235 0 0,-16 186 75 0 0,-1 3-190 0 0,15-203-86 0 0,1 0 0 0 0,0 0 0 0 0,0 0 1 0 0,0 0-1 0 0,0 0 0 0 0,1 0 0 0 0,1 0 1 0 0,-1-1-1 0 0,1 1 0 0 0,0-1 0 0 0,0 0 1 0 0,1 0-1 0 0,0 0 0 0 0,0 0 0 0 0,0 0 1 0 0,1-1-1 0 0,0 0 0 0 0,0 0 0 0 0,0 0 1 0 0,0-1-1 0 0,1 1 0 0 0,0-1 0 0 0,0-1 1 0 0,0 1-1 0 0,0-1 0 0 0,1 0 0 0 0,0 0 1 0 0,-1-1-1 0 0,1 0 0 0 0,0 0 0 0 0,0-1 1 0 0,0 0-1 0 0,0 0 0 0 0,0 0 0 0 0,0-1 1 0 0,0 0-1 0 0,0 0 0 0 0,0-1 0 0 0,0 0 1 0 0,9-2-1 0 0,-6 0 4 0 0,-1 0 1 0 0,1 0-1 0 0,-1-1 1 0 0,0 0-1 0 0,0 0 1 0 0,-1-1-1 0 0,1 0 0 0 0,-1-1 1 0 0,0 0-1 0 0,0 0 1 0 0,-1-1-1 0 0,0 0 1 0 0,0 0-1 0 0,-1-1 1 0 0,1 1-1 0 0,-2-2 1 0 0,1 1-1 0 0,-1 0 1 0 0,0-1-1 0 0,-1 0 0 0 0,0 0 1 0 0,-1-1-1 0 0,0 1 1 0 0,0-1-1 0 0,2-15 1 0 0,-4 19 134 0 0,0-1 1 0 0,0 1-1 0 0,0-1 0 0 0,-1 1 1 0 0,0-1-1 0 0,-1 1 1 0 0,1-1-1 0 0,-1 0 1 0 0,-1 1-1 0 0,-1-8 0 0 0,2 12-84 0 0,0 0 0 0 0,1 0-1 0 0,-1 1 1 0 0,0-1 0 0 0,0 0-1 0 0,0 1 1 0 0,0-1 0 0 0,0 1 0 0 0,-1-1-1 0 0,1 1 1 0 0,0 0 0 0 0,-1-1-1 0 0,1 1 1 0 0,-1 0 0 0 0,1 0-1 0 0,-1 0 1 0 0,0 0 0 0 0,1 0-1 0 0,-1 1 1 0 0,0-1 0 0 0,0 0-1 0 0,1 1 1 0 0,-1-1 0 0 0,0 1-1 0 0,0 0 1 0 0,0-1 0 0 0,0 1-1 0 0,0 0 1 0 0,0 0 0 0 0,1 0-1 0 0,-1 1 1 0 0,0-1 0 0 0,0 0 0 0 0,0 1-1 0 0,0-1 1 0 0,0 1 0 0 0,1 0-1 0 0,-1-1 1 0 0,0 1 0 0 0,-2 2-1 0 0,-3 0 51 0 0,0 1-1 0 0,0 0 1 0 0,0 0-1 0 0,1 0 0 0 0,0 1 1 0 0,0 0-1 0 0,0 0 1 0 0,1 1-1 0 0,0 0 0 0 0,0 0 1 0 0,0 0-1 0 0,0 0 1 0 0,1 1-1 0 0,0-1 0 0 0,1 1 1 0 0,-6 14-1 0 0,7-16-50 0 0,1 1-1 0 0,-1-1 0 0 0,1 0 1 0 0,0 1-1 0 0,0-1 0 0 0,1 0 1 0 0,0 1-1 0 0,0-1 0 0 0,0 1 1 0 0,1-1-1 0 0,-1 1 0 0 0,1-1 1 0 0,1 0-1 0 0,-1 1 0 0 0,1-1 1 0 0,0 0-1 0 0,0 0 0 0 0,0 0 1 0 0,1 0-1 0 0,-1-1 0 0 0,1 1 1 0 0,0-1-1 0 0,1 1 0 0 0,5 5 1 0 0,-2-3-6 0 0,1 0 1 0 0,0 0-1 0 0,0-1 1 0 0,1 0 0 0 0,0-1-1 0 0,0 0 1 0 0,0 0 0 0 0,0-1-1 0 0,1 0 1 0 0,0 0 0 0 0,0-1-1 0 0,0-1 1 0 0,10 2 0 0 0,-6-2-514 0 0,0-2 1 0 0,0 1-1 0 0,0-2 0 0 0,0 0 1 0 0,20-4-1 0 0,-27 4 410 0 0,3-2-7071 0 0,-35 12-13159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7:51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76 1520 0 0,'-27'-60'11202'0'0,"22"44"-4926"0"0,14 23-3207 0 0,14 25-1576 0 0,-13-13-1244 0 0,9 16-80 0 0,-2 0-1 0 0,-1 1 1 0 0,-2 1-1 0 0,18 72 1 0 0,-24-83-104 0 0,4 19 76 0 0,-12-44-127 0 0,0 1 0 0 0,0 0 0 0 0,0-1 1 0 0,0 1-1 0 0,0 0 0 0 0,0 0 1 0 0,0-1-1 0 0,0 1 0 0 0,-1 0 1 0 0,1-1-1 0 0,-1 1 0 0 0,1 0 1 0 0,-1-1-1 0 0,0 1 0 0 0,1 0 0 0 0,-1-1 1 0 0,0 0-1 0 0,0 1 0 0 0,0-1 1 0 0,0 1-1 0 0,-2 0 0 0 0,2-1 9 0 0,0 0-1 0 0,0 0 1 0 0,0-1 0 0 0,1 1-1 0 0,-1-1 1 0 0,0 1-1 0 0,0-1 1 0 0,0 1-1 0 0,0-1 1 0 0,0 1 0 0 0,-1-1-1 0 0,1 0 1 0 0,0 0-1 0 0,0 0 1 0 0,0 0 0 0 0,0 1-1 0 0,0-1 1 0 0,0-1-1 0 0,0 1 1 0 0,0 0-1 0 0,0 0 1 0 0,-1 0 0 0 0,1 0-1 0 0,0-1 1 0 0,0 1-1 0 0,0-1 1 0 0,0 1-1 0 0,-1-2 1 0 0,-2 0 25 0 0,1 0 1 0 0,0-1-1 0 0,0 0 1 0 0,0 0-1 0 0,0 0 1 0 0,1 0-1 0 0,-1 0 0 0 0,-2-5 1 0 0,-4-9 125 0 0,1 1 1 0 0,-12-31-1 0 0,18 40-157 0 0,1-1-1 0 0,0 1 1 0 0,0 0-1 0 0,0-1 1 0 0,1 1-1 0 0,0 0 1 0 0,1-1 0 0 0,0 1-1 0 0,0 0 1 0 0,0-1-1 0 0,1 1 1 0 0,0 0-1 0 0,0 0 1 0 0,1 0-1 0 0,0 0 1 0 0,0 1-1 0 0,0-1 1 0 0,1 1-1 0 0,0 0 1 0 0,1 0-1 0 0,-1 0 1 0 0,7-6-1 0 0,-7 7-18 0 0,1 0 0 0 0,0 0 1 0 0,0 0-1 0 0,1 0 0 0 0,-1 1 0 0 0,1 0 0 0 0,0 0 1 0 0,0 1-1 0 0,0-1 0 0 0,1 1 0 0 0,-1 1 0 0 0,1-1 0 0 0,-1 1 1 0 0,1 0-1 0 0,0 1 0 0 0,0-1 0 0 0,0 1 0 0 0,0 1 1 0 0,0-1-1 0 0,0 1 0 0 0,0 1 0 0 0,0-1 0 0 0,9 3 0 0 0,-7-1 0 0 0,0 2 0 0 0,-1-1 0 0 0,1 1 0 0 0,-1 0 0 0 0,0 1 0 0 0,0-1 0 0 0,-1 2 0 0 0,0-1 0 0 0,1 1 0 0 0,-2 0 0 0 0,1 1 0 0 0,-1-1 0 0 0,0 1 0 0 0,0 1 0 0 0,-1-1 0 0 0,0 1 0 0 0,0 0 0 0 0,-1 0 0 0 0,0 0 0 0 0,0 1 0 0 0,4 16 0 0 0,0 5 8 0 0,-6-25-3 0 0,0 1 0 0 0,0 0-1 0 0,-1 0 1 0 0,0 0 0 0 0,1 12 0 0 0,-2-16 0 0 0,0 0-1 0 0,0 0 1 0 0,0 0-1 0 0,0 0 1 0 0,0 0 0 0 0,-1 0-1 0 0,1-1 1 0 0,-1 1-1 0 0,1 0 1 0 0,-1 0 0 0 0,0 0-1 0 0,1 0 1 0 0,-1-1-1 0 0,-2 4 1 0 0,3-5-1 0 0,-1 1 0 0 0,1-1 0 0 0,-1 0 0 0 0,1 0 0 0 0,-1 1 0 0 0,1-1 0 0 0,-1 0 0 0 0,1 0 0 0 0,-1 0 0 0 0,1 1 0 0 0,-1-1 0 0 0,1 0 0 0 0,-1 0 0 0 0,1 0 0 0 0,-1 0 0 0 0,1 0 0 0 0,-1 0 0 0 0,1 0 0 0 0,-1 0 0 0 0,0 0 0 0 0,1-1 0 0 0,-1 1 0 0 0,1 0 0 0 0,-1 0 0 0 0,1 0 0 0 0,-1-1 0 0 0,1 1 0 0 0,0 0 0 0 0,-1 0 0 0 0,1-1 0 0 0,-1 1 0 0 0,0-1 0 0 0,-1-1 2 0 0,0 0 0 0 0,0 0-1 0 0,0 0 1 0 0,0-1 0 0 0,0 1 0 0 0,1-1-1 0 0,-1 0 1 0 0,1 1 0 0 0,-1-1-1 0 0,1 0 1 0 0,0 0 0 0 0,0 0 0 0 0,0 1-1 0 0,1-1 1 0 0,-1 0 0 0 0,1 0-1 0 0,-1-5 1 0 0,2 0-11 0 0,0-1 0 0 0,1 0 0 0 0,0 0 0 0 0,0 1 0 0 0,1-1 0 0 0,0 1 0 0 0,1 0 0 0 0,0 0 0 0 0,0 0 0 0 0,0 0 0 0 0,1 1 0 0 0,0 0 0 0 0,1 0 0 0 0,0 0 0 0 0,10-9 0 0 0,-8 8-79 0 0,1-1 0 0 0,0 2 0 0 0,1-1 0 0 0,0 2-1 0 0,0-1 1 0 0,1 1 0 0 0,-1 1 0 0 0,1 0 0 0 0,0 0-1 0 0,24-5 1 0 0,-4-1-63 0 0,5 1 441 0 0,-34 10 31 0 0,-2 22 580 0 0,-10 207 426 0 0,11-214-1292 0 0,0 1 1 0 0,2-1-1 0 0,-1 1 1 0 0,9 23-1 0 0,-8-22-7 0 0,4 0-11 0 0,-4-8 350 0 0,-4-6-1838 0 0,-6-13-6819 0 0,7 9 7750 0 0,0 0 1 0 0,0 0-1 0 0,-1-1 1 0 0,1 1 0 0 0,0 0-1 0 0,0-1 1 0 0,0 1-1 0 0,0 0 1 0 0,0-1-1 0 0,0 1 1 0 0,1 0 0 0 0,-1 0-1 0 0,0-1 1 0 0,1 1-1 0 0,-1 0 1 0 0,1 0-1 0 0,-1 0 1 0 0,1-1 0 0 0,-1 1-1 0 0,1 0 1 0 0,0 0-1 0 0,0 0 1 0 0,0 0-1 0 0,-1 0 1 0 0,1 0-1 0 0,0 0 1 0 0,0 0 0 0 0,0 1-1 0 0,0-1 1 0 0,3-1-1 0 0,6-8-1668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7:52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367 181 1428 0 0,'17'-27'4549'0'0,"-12"20"-2117"0"0,0-1 1 0 0,-1 0-1 0 0,1 1 1 0 0,4-16-1 0 0,-8 20-1920 0 0,0-1-1 0 0,0 0 0 0 0,-1 1 0 0 0,1-1 1 0 0,-1 0-1 0 0,0 1 0 0 0,0-1 1 0 0,-1 0-1 0 0,1 1 0 0 0,-1-1 0 0 0,0 0 1 0 0,0 1-1 0 0,0-1 0 0 0,0 1 0 0 0,-2-4 1 0 0,1 4-427 0 0,0 0 0 0 0,0 0 0 0 0,0 0 0 0 0,0 1 1 0 0,0 0-1 0 0,-1-1 0 0 0,1 1 0 0 0,-1 0 0 0 0,1 0 0 0 0,-1 0 1 0 0,0 0-1 0 0,0 1 0 0 0,0-1 0 0 0,0 1 0 0 0,0-1 0 0 0,0 1 0 0 0,-1 0 1 0 0,1 1-1 0 0,0-1 0 0 0,0 0 0 0 0,-1 1 0 0 0,1 0 0 0 0,0 0 1 0 0,-1 0-1 0 0,1 0 0 0 0,-1 0 0 0 0,1 1 0 0 0,0-1 0 0 0,0 1 1 0 0,-6 2-1 0 0,1-1-66 0 0,1 0 0 0 0,-1 0 1 0 0,1 1-1 0 0,-1 0 0 0 0,1 0 1 0 0,0 1-1 0 0,0 0 0 0 0,1 0 0 0 0,-1 1 1 0 0,1 0-1 0 0,0 0 0 0 0,-9 9 1 0 0,9-6-41 0 0,1 1-1 0 0,-1-1 1 0 0,2 1 0 0 0,-1 0 0 0 0,1 0 0 0 0,0 1 0 0 0,1-1 0 0 0,0 1 0 0 0,0 0-1 0 0,-1 17 1 0 0,3-22-29 0 0,1 0-1 0 0,0-1 0 0 0,0 1 1 0 0,1 0-1 0 0,-1-1 1 0 0,1 1-1 0 0,0 0 0 0 0,0-1 1 0 0,1 1-1 0 0,-1-1 1 0 0,1 1-1 0 0,0-1 0 0 0,0 0 1 0 0,0 0-1 0 0,1 0 1 0 0,0 0-1 0 0,0 0 0 0 0,0 0 1 0 0,0-1-1 0 0,0 0 1 0 0,1 1-1 0 0,-1-1 0 0 0,1 0 1 0 0,0-1-1 0 0,6 5 1 0 0,-6-6 37 0 0,-1 1 0 0 0,0 0 0 0 0,1-1 1 0 0,0 0-1 0 0,-1 0 0 0 0,1 0 1 0 0,0 0-1 0 0,0-1 0 0 0,-1 1 1 0 0,1-1-1 0 0,0 0 0 0 0,0 0 1 0 0,0 0-1 0 0,-1-1 0 0 0,1 0 0 0 0,0 1 1 0 0,-1-1-1 0 0,1 0 0 0 0,0-1 1 0 0,-1 1-1 0 0,1-1 0 0 0,-1 1 1 0 0,0-1-1 0 0,1 0 0 0 0,-1 0 1 0 0,0-1-1 0 0,0 1 0 0 0,0 0 0 0 0,-1-1 1 0 0,5-4-1 0 0,7-9 244 0 0,-1-1 0 0 0,-1 0 0 0 0,0 0 0 0 0,11-26-1 0 0,-9 19 577 0 0,-12 112 1326 0 0,-2-79-2098 0 0,-5 97 756 0 0,4-97-733 0 0,-1 0 0 0 0,0 0-1 0 0,0 0 1 0 0,0 0 0 0 0,-1 0 0 0 0,-1-1 0 0 0,1 1-1 0 0,-2-1 1 0 0,-7 12 0 0 0,7-14-128 0 0,0-1 0 0 0,0 0 0 0 0,-1-1 0 0 0,1 1 1 0 0,-1-1-1 0 0,0 0 0 0 0,-1-1 0 0 0,1 1 0 0 0,-1-1 0 0 0,1 0 0 0 0,-1-1 0 0 0,0 0 0 0 0,-11 3 0 0 0,-12 0-873 0 0,-57 4-1 0 0,62-7 516 0 0,7-1-2808 0 0,1-2 0 0 0,-34-4-1 0 0,-8 0-13090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04.85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0 380 0 0,'21'10'10210'0'0,"-20"-9"-9555"0"0,0 0 0 0 0,0 0 0 0 0,1 0 0 0 0,-1 0 0 0 0,0 0 0 0 0,0 1 0 0 0,0-1 0 0 0,0 0-1 0 0,-1 0 1 0 0,1 1 0 0 0,0-1 0 0 0,-1 1 0 0 0,1-1 0 0 0,0 3 0 0 0,5 30 3658 0 0,-7 47-3367 0 0,0-48 250 0 0,0-17-910 0 0,1-11-110 0 0,-1 0 0 0 0,1 0 1 0 0,0 0-1 0 0,1 0 0 0 0,-1 0 0 0 0,1 0 0 0 0,0 0 1 0 0,0-1-1 0 0,1 1 0 0 0,2 6 0 0 0,-3-9-75 0 0,0 0-1 0 0,1-1 0 0 0,-1 1 1 0 0,1-1-1 0 0,0 1 1 0 0,-1-1-1 0 0,1 1 0 0 0,0-1 1 0 0,0 0-1 0 0,0 0 0 0 0,0 0 1 0 0,0 0-1 0 0,0 0 0 0 0,0 0 1 0 0,0-1-1 0 0,0 1 0 0 0,0-1 1 0 0,1 1-1 0 0,-1-1 1 0 0,0 0-1 0 0,0 0 0 0 0,0 0 1 0 0,3 0-1 0 0,55-11-1871 0 0,-45 1-4620 0 0,-11-18-12092 0 0,-4 24 15919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7:54.7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44 180 0 0,'0'-26'5516'0'0,"0"8"5884"0"0,0 24-7509 0 0,0 22-1285 0 0,1-16-2081 0 0,0 1 0 0 0,1 0-1 0 0,1-1 1 0 0,4 16 0 0 0,-3-16-312 0 0,-1 1 0 0 0,0-1 0 0 0,-1 1 0 0 0,1 16 0 0 0,7 52-7 0 0,-10-81-229 0 0,-1 1 0 0 0,1-1 1 0 0,0 1-1 0 0,0-1 0 0 0,0 1 0 0 0,0-1 1 0 0,0 1-1 0 0,-1-1 0 0 0,1 1 1 0 0,0-1-1 0 0,0 0 0 0 0,-1 1 0 0 0,1-1 1 0 0,0 0-1 0 0,-1 1 0 0 0,1-1 0 0 0,-1 0 1 0 0,1 1-1 0 0,0-1 0 0 0,-1 0 1 0 0,1 1-1 0 0,-1-1 0 0 0,1 0 0 0 0,0 0 1 0 0,-1 0-1 0 0,0 1 0 0 0,-17 0-4346 0 0,18-1 4145 0 0,-1 0 0 0 0,1 0 0 0 0,-1 0 0 0 0,1 0 0 0 0,-1 0 0 0 0,1 0 0 0 0,-1 0 0 0 0,1-1 0 0 0,0 1-1 0 0,-1 0 1 0 0,1 0 0 0 0,-1 0 0 0 0,1-1 0 0 0,-1 1 0 0 0,1 0 0 0 0,-1-1 0 0 0,1 1 0 0 0,0 0 0 0 0,-1-1-1 0 0,1 1 1 0 0,0 0 0 0 0,-1-1 0 0 0,1 1 0 0 0,0-1 0 0 0,0 1 0 0 0,-1 0 0 0 0,1-1 0 0 0,0 1 0 0 0,0-1-1 0 0,0 1 1 0 0,0-1 0 0 0,-1 1 0 0 0,1-1 0 0 0,0 1 0 0 0,0-1 0 0 0,0 1 0 0 0,0-1 0 0 0,0 1 0 0 0,0-1-1 0 0,0 1 1 0 0,0-1 0 0 0,1 1 0 0 0,-1-1 0 0 0,0 1 0 0 0,0-1 0 0 0,0 1 0 0 0,0-1 0 0 0,1 1 0 0 0,-1 0-1 0 0,0-1 1 0 0,0 1 0 0 0,1-1 0 0 0,-1 1 0 0 0,0 0 0 0 0,1-1 0 0 0,-1 1 0 0 0,0 0 0 0 0,1-1 0 0 0,-1 1-1 0 0,1 0 1 0 0,-1-1 0 0 0,1 1 0 0 0,-1 0 0 0 0,0 0 0 0 0,1 0 0 0 0,-1-1 0 0 0,2 1 0 0 0,10-15-5100 0 0,5 9 3605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7:55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0 198 1356 0 0,'5'-68'13783'0'0,"10"27"-8054"0"0,-6 21-3753 0 0,9-8-267 0 0,-13 23-1546 0 0,1 0-1 0 0,-1 0 1 0 0,1 1 0 0 0,0-1 0 0 0,0 1-1 0 0,8-3 1 0 0,-11 6-157 0 0,0 0 1 0 0,0 0-1 0 0,0 0 0 0 0,1 0 0 0 0,-1 1 1 0 0,0 0-1 0 0,0 0 0 0 0,1 0 1 0 0,-1 0-1 0 0,0 0 0 0 0,0 1 0 0 0,0-1 1 0 0,1 1-1 0 0,-1 0 0 0 0,0 0 0 0 0,0 0 1 0 0,3 1-1 0 0,3 4-54 0 0,0 0 0 0 0,0 1 0 0 0,-1-1-1 0 0,0 2 1 0 0,0-1 0 0 0,0 1 0 0 0,-1 0 0 0 0,-1 1 0 0 0,1-1-1 0 0,-1 1 1 0 0,-1 1 0 0 0,6 9 0 0 0,-7-12 16 0 0,-4-6 32 0 0,1-1-1 0 0,-1 1 1 0 0,0-1 0 0 0,1 1 0 0 0,-1-1-1 0 0,1 1 1 0 0,-1 0 0 0 0,0-1 0 0 0,1 1-1 0 0,-1 0 1 0 0,0-1 0 0 0,0 1 0 0 0,0 0-1 0 0,0-1 1 0 0,1 1 0 0 0,-1 0 0 0 0,0-1-1 0 0,0 1 1 0 0,0 0 0 0 0,0 0 0 0 0,0-1-1 0 0,-1 1 1 0 0,1 0 0 0 0,0-1 0 0 0,0 1-1 0 0,0 0 1 0 0,-1-1 0 0 0,1 1 0 0 0,0-1-1 0 0,-1 1 1 0 0,1 0 0 0 0,0-1 0 0 0,-1 1-1 0 0,1-1 1 0 0,-1 1 0 0 0,1-1 0 0 0,-1 1-1 0 0,1-1 1 0 0,-2 1 0 0 0,-28 8 154 0 0,6-4 45 0 0,17-1-114 0 0,1-1 0 0 0,-1 2 1 0 0,1-1-1 0 0,0 1 1 0 0,-11 10-1 0 0,15-12-42 0 0,0 0-1 0 0,0 0 0 0 0,0 0 1 0 0,1 0-1 0 0,-1 0 1 0 0,1 0-1 0 0,-1 1 1 0 0,1-1-1 0 0,0 1 1 0 0,0-1-1 0 0,1 1 0 0 0,-1-1 1 0 0,1 1-1 0 0,0-1 1 0 0,0 5-1 0 0,0-6-6 0 0,0 0-1 0 0,0 0 1 0 0,1 1 0 0 0,-1-1-1 0 0,1 0 1 0 0,-1 0 0 0 0,1 0-1 0 0,0 0 1 0 0,0 0 0 0 0,0 0-1 0 0,0 0 1 0 0,0 0 0 0 0,1 0-1 0 0,-1 0 1 0 0,1 0 0 0 0,-1-1-1 0 0,1 1 1 0 0,-1-1 0 0 0,1 1-1 0 0,0-1 1 0 0,0 1 0 0 0,0-1-1 0 0,0 0 1 0 0,0 0 0 0 0,0 0-1 0 0,0 0 1 0 0,0 0 0 0 0,0-1-1 0 0,0 1 1 0 0,1-1 0 0 0,-1 1-1 0 0,0-1 1 0 0,0 0 0 0 0,1 0-1 0 0,-1 0 1 0 0,0 0 0 0 0,0 0-1 0 0,3-1 1 0 0,46-6-1966 0 0,-10-8-7222 0 0,-13-7-5024 0 0,-27 17 11954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7:56.1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301 151 540 0 0,'2'-3'705'0'0,"-1"0"0"0"0,1 0 0 0 0,-1-1 0 0 0,0 1 0 0 0,0 0 0 0 0,0-1 0 0 0,0 1 0 0 0,0 0 1 0 0,-1-1-1 0 0,0 1 0 0 0,0-1 0 0 0,0 1 0 0 0,0-1 0 0 0,0 1 0 0 0,0-1 0 0 0,-1 1 0 0 0,0-1 0 0 0,0 1 0 0 0,0 0 0 0 0,0 0 0 0 0,-2-4 0 0 0,-19-33 5847 0 0,20 37-6307 0 0,-1 1-1 0 0,1-1 0 0 0,0 1 1 0 0,-1 0-1 0 0,1 0 0 0 0,-1 0 1 0 0,1 0-1 0 0,-1 0 0 0 0,0 0 1 0 0,-3 0-1 0 0,-1-1-162 0 0,-1 1 0 0 0,1 1 0 0 0,-1-1 0 0 0,0 1 0 0 0,0 1 0 0 0,1 0 0 0 0,-1 0 0 0 0,0 0 0 0 0,0 1 0 0 0,1 0 0 0 0,-1 0 0 0 0,1 1 0 0 0,-1 0 0 0 0,1 0 0 0 0,-1 1 0 0 0,1 0 0 0 0,0 1 0 0 0,0-1-1 0 0,1 1 1 0 0,-1 0 0 0 0,1 1 0 0 0,0 0 0 0 0,-10 9 0 0 0,10-8-70 0 0,0 0 1 0 0,0 0-1 0 0,1 0 0 0 0,-1 1 0 0 0,1 0 0 0 0,1 0 0 0 0,0 1 0 0 0,0-1 0 0 0,0 1 1 0 0,1 0-1 0 0,0 0 0 0 0,0 0 0 0 0,1 0 0 0 0,0 0 0 0 0,1 0 0 0 0,0 1 1 0 0,0-1-1 0 0,1 1 0 0 0,0-1 0 0 0,0 1 0 0 0,2 9 0 0 0,0-12 4 0 0,0-1 0 0 0,1 0 1 0 0,-1 0-1 0 0,1 0 0 0 0,0 0 0 0 0,1 0 0 0 0,-1 0 0 0 0,1-1 0 0 0,0 0 1 0 0,0 0-1 0 0,0 0 0 0 0,0 0 0 0 0,1-1 0 0 0,0 1 0 0 0,-1-1 0 0 0,1 0 0 0 0,8 3 1 0 0,-3-1 13 0 0,0-1 0 0 0,1 0 0 0 0,-1 0 0 0 0,1-1 0 0 0,0 0 0 0 0,0-1 0 0 0,0 0 0 0 0,14 0 0 0 0,-13-2-40 0 0,-1 1-108 0 0,-1-1-1 0 0,1 0 0 0 0,-1-1 0 0 0,1 0 0 0 0,-1 0 1 0 0,0-1-1 0 0,1-1 0 0 0,17-6 0 0 0,-10 0-1984 0 0,-15 8 1253 0 0,-1 0 0 0 0,1 0-1 0 0,-1 0 1 0 0,0-1-1 0 0,1 1 1 0 0,-1 0-1 0 0,0-1 1 0 0,0 0-1 0 0,0 1 1 0 0,0-1-1 0 0,0 0 1 0 0,3-4 0 0 0,7-3-4454 0 0,-5 5 597 0 0,1 0 2337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7:56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21 152 656 0 0,'3'-7'1000'0'0,"-1"-1"1"0"0,0 1-1 0 0,0-1 0 0 0,-1 0 1 0 0,0 1-1 0 0,0-12 0 0 0,5-31 7341 0 0,-3 19-2367 0 0,-4 25-2662 0 0,1 21-2655 0 0,-2 54 17 0 0,-3 0 0 0 0,-16 76 1 0 0,12-80 97 0 0,7-59-663 0 0,1 0-1 0 0,1 1 0 0 0,-1-1 1 0 0,1 0-1 0 0,1 12 1 0 0,0 5 546 0 0,0-23-676 0 0,-1 1-1 0 0,1-1 1 0 0,-1 1-1 0 0,1-1 1 0 0,-1 0-1 0 0,1 1 0 0 0,-1-1 1 0 0,1 0-1 0 0,0 1 1 0 0,-1-1-1 0 0,1 0 1 0 0,-1 0-1 0 0,1 1 1 0 0,0-1-1 0 0,-1 0 0 0 0,1 0 1 0 0,0 0-1 0 0,0 0 1 0 0,-1 0-1 0 0,1 0 1 0 0,0 0-1 0 0,-1 0 1 0 0,1 0-1 0 0,0 0 0 0 0,-1 0 1 0 0,1-1-1 0 0,0 1 1 0 0,-1 0-1 0 0,1 0 1 0 0,-1-1-1 0 0,1 1 0 0 0,0 0 1 0 0,-1-1-1 0 0,2 0 1 0 0,29-11-3651 0 0,-29 11 2727 0 0,21-18-9175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7:57.8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22 101 112 0 0,'2'-16'7868'0'0,"4"16"-7865"0"0,-4 0-3 0 0,-2 0 4 0 0,-1 0 0 0 0,1 0-1 0 0,0 1 1 0 0,0-1-1 0 0,0 0 1 0 0,0 1 0 0 0,0-1-1 0 0,0 0 1 0 0,0 1-1 0 0,0-1 1 0 0,0 0-1 0 0,0 1 1 0 0,0-1 0 0 0,0 0-1 0 0,0 1 1 0 0,0-1-1 0 0,0 0 1 0 0,0 1 0 0 0,0-1-1 0 0,0 0 1 0 0,0 0-1 0 0,1 1 1 0 0,-1-1 0 0 0,0 0-1 0 0,0 1 1 0 0,0-1-1 0 0,0 0 1 0 0,1 0 0 0 0,-1 1-1 0 0,0-1 1 0 0,0 0-1 0 0,1 0 1 0 0,-1 0-1 0 0,0 1 1 0 0,0-1 0 0 0,1 0-1 0 0,-1 0 1 0 0,0 0-1 0 0,1 0 1 0 0,4 1 5113 0 0,-14-40 2087 0 0,-1-9-1222 0 0,9 40-4965 0 0,-3 9-80 0 0,-1 17-173 0 0,-4 279 609 0 0,14-267-1712 0 0,-4-28 211 0 0,0 0 0 0 0,-1 0 0 0 0,1 0-1 0 0,0 0 1 0 0,-1 0 0 0 0,0 0 0 0 0,1 0 0 0 0,-1 0-1 0 0,0 0 1 0 0,0 0 0 0 0,0 0 0 0 0,0 0 0 0 0,-1 0 0 0 0,1 0-1 0 0,0 0 1 0 0,-1 0 0 0 0,0 0 0 0 0,1-1 0 0 0,-1 1-1 0 0,0 0 1 0 0,0 0 0 0 0,-2 2 0 0 0,0 3-3616 0 0,34-19-18686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7:58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0 240 168 0 0,'0'-24'4534'0'0,"1"0"-1"0"0,7-40 1 0 0,-6 56-3801 0 0,-1 0 0 0 0,2 0 1 0 0,-1 1-1 0 0,1-1 0 0 0,0 1 0 0 0,1 0 0 0 0,0 0 1 0 0,0 0-1 0 0,0 0 0 0 0,1 0 0 0 0,0 1 1 0 0,6-6-1 0 0,-7 9-659 0 0,0-1 0 0 0,1 1 0 0 0,0 1 0 0 0,0-1 0 0 0,-1 1 0 0 0,1-1 0 0 0,1 1 0 0 0,-1 1 0 0 0,0-1 0 0 0,0 1 0 0 0,1 0 0 0 0,-1 0 0 0 0,0 1 0 0 0,1-1 0 0 0,-1 1 1 0 0,9 1-1 0 0,-10-1-52 0 0,0 0 0 0 0,0 1 0 0 0,0 0 1 0 0,0 0-1 0 0,0 0 0 0 0,-1 0 0 0 0,1 0 0 0 0,0 1 1 0 0,0-1-1 0 0,-1 1 0 0 0,1 0 0 0 0,-1 0 1 0 0,0 1-1 0 0,1-1 0 0 0,-1 1 0 0 0,0-1 1 0 0,0 1-1 0 0,-1 0 0 0 0,1 0 0 0 0,-1 0 0 0 0,1 1 1 0 0,2 4-1 0 0,-5-1 147 0 0,0 1 0 0 0,0-1 0 0 0,0 0 0 0 0,-1 1 0 0 0,0-1 0 0 0,-1 0-1 0 0,1 0 1 0 0,-1 1 0 0 0,-1-1 0 0 0,-5 12 0 0 0,-6 25 428 0 0,8-22-485 0 0,1 2 0 0 0,2-1-1 0 0,0 0 1 0 0,1 1 0 0 0,2-1 0 0 0,0 1 0 0 0,2-1 0 0 0,5 29 0 0 0,12 14-854 0 0,-17-46-2461 0 0,-23-45-17556 0 0,13 14 18374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7:58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93 744 0 0,'-26'-18'4650'0'0,"-5"-11"10159"0"0,31 28-14656 0 0,0 1-1 0 0,0-1 1 0 0,1 0-1 0 0,-1 1 0 0 0,0-1 1 0 0,0 0-1 0 0,0 1 1 0 0,0-1-1 0 0,1 1 1 0 0,-1-1-1 0 0,0 1 0 0 0,0-1 1 0 0,1 0-1 0 0,-1 1 1 0 0,1-1-1 0 0,-1 1 1 0 0,0-1-1 0 0,1 1 1 0 0,-1 0-1 0 0,1-1 0 0 0,-1 1 1 0 0,1-1-1 0 0,-1 1 1 0 0,1 0-1 0 0,0-1 1 0 0,-1 1-1 0 0,1 0 1 0 0,-1 0-1 0 0,1-1 0 0 0,-1 1 1 0 0,1 0-1 0 0,0 0 1 0 0,-1 0-1 0 0,2 0 1 0 0,22-9 718 0 0,66-6-1829 0 0,-43 10-3562 0 0,-3 4-3614 0 0,-42 1 7220 0 0,0 0 0 0 0,0 0 0 0 0,1 0 0 0 0,-1 0 0 0 0,0 1 0 0 0,0-1 0 0 0,1 1 1 0 0,-1 0-1 0 0,0 0 0 0 0,0-1 0 0 0,3 3 0 0 0,-4 6-889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7:59.2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226 200 1064 0 0,'5'-9'19058'0'0,"2"-5"-15931"0"0,10-17-1818 0 0,9-29 686 0 0,-25 56-1848 0 0,1-1 1 0 0,-1 1 0 0 0,-1 0 0 0 0,1 0 0 0 0,0-1 0 0 0,-1 1 0 0 0,0-1-1 0 0,0 1 1 0 0,0 0 0 0 0,-1-1 0 0 0,0 1 0 0 0,1 0 0 0 0,-3-5 0 0 0,3 8-118 0 0,-1 0 0 0 0,1-1 0 0 0,-1 1 0 0 0,0 0 0 0 0,0 0 0 0 0,1 0 0 0 0,-1 0 0 0 0,0 0 0 0 0,0 0 0 0 0,0 0 0 0 0,0 0 0 0 0,-1 0 0 0 0,1 0 0 0 0,0 0 0 0 0,0 1 0 0 0,0-1 0 0 0,-1 0 0 0 0,1 1 0 0 0,0-1 0 0 0,0 1 0 0 0,-1 0 0 0 0,1-1 0 0 0,-1 1 0 0 0,0 0 0 0 0,-2 0 14 0 0,0 0 0 0 0,1 0 0 0 0,-1 1 1 0 0,0-1-1 0 0,1 1 0 0 0,-1 0 0 0 0,1 0 0 0 0,-1 0 0 0 0,-3 2 0 0 0,-3 3 51 0 0,-1-1-1 0 0,1 2 1 0 0,0-1 0 0 0,-15 15-1 0 0,8-5-20 0 0,1 1-1 0 0,1 1 1 0 0,1 0-1 0 0,0 1 1 0 0,2 0-1 0 0,0 1 1 0 0,1 1-1 0 0,-10 26 1 0 0,17-37-67 0 0,1 1 0 0 0,0-1-1 0 0,1 1 1 0 0,0 0 0 0 0,1 0 0 0 0,0 0 0 0 0,0 0 0 0 0,2 17 0 0 0,0-21-18 0 0,0 1 1 0 0,1-1 0 0 0,0 0 0 0 0,0 0-1 0 0,1 0 1 0 0,0 0 0 0 0,0-1-1 0 0,0 1 1 0 0,1-1 0 0 0,0 0 0 0 0,0 0-1 0 0,0 0 1 0 0,11 10 0 0 0,-6-7-421 0 0,0 0-1 0 0,1-1 1 0 0,0 0 0 0 0,22 13 0 0 0,-28-19-198 0 0,1 0 0 0 0,-1 0 0 0 0,1-1 1 0 0,0 1-1 0 0,-1-1 0 0 0,9 1 0 0 0,-8-2-346 0 0,-1 0 1 0 0,1 0-1 0 0,-1 0 0 0 0,1 0 0 0 0,-1-1 0 0 0,0 0 1 0 0,1 0-1 0 0,5-2 0 0 0,68-19-12396 0 0,-51 16 11462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7:59.6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6 279 980 0 0,'-3'-61'12909'0'0,"2"45"-9663"0"0,0-1-1 0 0,1 1 1 0 0,3-31-1 0 0,-2 41-3096 0 0,1-1 0 0 0,0 1 0 0 0,0-1-1 0 0,1 1 1 0 0,-1 0 0 0 0,1 0 0 0 0,1 0-1 0 0,-1 0 1 0 0,1 1 0 0 0,0 0 0 0 0,0-1-1 0 0,0 1 1 0 0,7-5 0 0 0,-7 6-142 0 0,0 0 1 0 0,0 0-1 0 0,0 1 0 0 0,0 0 1 0 0,1-1-1 0 0,0 2 1 0 0,-1-1-1 0 0,10-4 0 0 0,-11 7-31 0 0,-1 0 0 0 0,1 0 0 0 0,-1 0 0 0 0,1 0 0 0 0,0 0 0 0 0,-1 0 0 0 0,1 1 0 0 0,-1-1 0 0 0,1 1-1 0 0,-1-1 1 0 0,1 1 0 0 0,-1 0 0 0 0,1 0 0 0 0,-1 1 0 0 0,0-1 0 0 0,0 0 0 0 0,1 1 0 0 0,-1-1 0 0 0,3 4 0 0 0,-2-3-43 0 0,0 0 1 0 0,0 0-1 0 0,0 1 1 0 0,0 0-1 0 0,-1-1 1 0 0,1 1-1 0 0,-1 0 1 0 0,1 0-1 0 0,-1 0 1 0 0,0 1-1 0 0,0-1 1 0 0,-1 0 0 0 0,1 1-1 0 0,-1-1 1 0 0,3 8-1 0 0,8 21-374 0 0,-10-27 396 0 0,1 0-1 0 0,-1 1 1 0 0,0-1-1 0 0,-1 1 1 0 0,1 0-1 0 0,-1 0 1 0 0,0-1-1 0 0,0 11 0 0 0,-41 5 345 0 0,14-9 11 0 0,19-7-210 0 0,1 1 0 0 0,-1-1 0 0 0,1 1 0 0 0,0 0 0 0 0,1 1 0 0 0,0 0-1 0 0,0 0 1 0 0,0 0 0 0 0,1 0 0 0 0,0 0 0 0 0,-5 13 0 0 0,8-18-76 0 0,1 1 1 0 0,-1-1 0 0 0,1 0-1 0 0,0 0 1 0 0,-1 1-1 0 0,1-1 1 0 0,0 0 0 0 0,0 1-1 0 0,0-1 1 0 0,1 0-1 0 0,-1 0 1 0 0,1 1-1 0 0,-1-1 1 0 0,1 0 0 0 0,-1 0-1 0 0,1 0 1 0 0,0 0-1 0 0,2 3 1 0 0,-1-3-6 0 0,0 1 0 0 0,0-1 1 0 0,1 0-1 0 0,-1 0 0 0 0,1 0 1 0 0,-1 0-1 0 0,1 0 0 0 0,0-1 0 0 0,0 1 1 0 0,0-1-1 0 0,0 1 0 0 0,0-1 1 0 0,0 0-1 0 0,0-1 0 0 0,0 1 0 0 0,5 0 1 0 0,-5 0-71 0 0,0-1 0 0 0,-1 1 0 0 0,1-1 0 0 0,0 0 0 0 0,0 0 0 0 0,0 0 1 0 0,0 0-1 0 0,-1-1 0 0 0,1 1 0 0 0,0-1 0 0 0,0 0 0 0 0,-1 0 0 0 0,4-1 1 0 0,22-20-6793 0 0,-1 1-7799 0 0,-18 20 10019 0 0,-7 1 3926 0 0,8 0-989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00.0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 1572 0 0,'18'4'25177'0'0,"-10"-3"-22002"0"0,25-11-27256 0 0,-25 10 21530 0 0,2 0 279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05.39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0 142 1120 0 0,'0'-9'1749'0'0,"1"0"-1"0"0,0 0 0 0 0,1 0 1 0 0,-1 0-1 0 0,2 1 1 0 0,5-16-1 0 0,-7 20-1253 0 0,0 1 1 0 0,1-1-1 0 0,0 1 0 0 0,0 0 0 0 0,0 0 0 0 0,0 0 0 0 0,0 0 0 0 0,1 0 0 0 0,-1 0 1 0 0,1 0-1 0 0,0 1 0 0 0,-1-1 0 0 0,1 1 0 0 0,0 0 0 0 0,1 0 0 0 0,-1 0 0 0 0,0 0 1 0 0,6-1-1 0 0,-1 0-334 0 0,0 2 0 0 0,0-1 0 0 0,0 1 0 0 0,1 1 0 0 0,-1-1 0 0 0,0 1 0 0 0,0 1 1 0 0,1 0-1 0 0,-1 0 0 0 0,15 4 0 0 0,-18-3-158 0 0,0-1 1 0 0,-1 1 0 0 0,1 0-1 0 0,-1 0 1 0 0,1 1-1 0 0,-1-1 1 0 0,0 1-1 0 0,0 0 1 0 0,0 0 0 0 0,0 1-1 0 0,-1-1 1 0 0,0 1-1 0 0,1-1 1 0 0,-1 1-1 0 0,0 0 1 0 0,-1 1 0 0 0,1-1-1 0 0,-1 0 1 0 0,4 9-1 0 0,-5-10 9 0 0,0 0 1 0 0,0-1-1 0 0,0 1 0 0 0,0 0 0 0 0,0 0 0 0 0,-1 0 0 0 0,0 0 1 0 0,1 0-1 0 0,-1 0 0 0 0,0 0 0 0 0,0 0 0 0 0,-1 0 0 0 0,1 0 1 0 0,0 0-1 0 0,-1-1 0 0 0,0 1 0 0 0,0 0 0 0 0,0 0 0 0 0,0 0 0 0 0,0-1 1 0 0,-1 1-1 0 0,1 0 0 0 0,-1-1 0 0 0,1 0 0 0 0,-1 1 0 0 0,0-1 1 0 0,0 0-1 0 0,0 0 0 0 0,-1 0 0 0 0,1 0 0 0 0,0 0 0 0 0,-1 0 1 0 0,1-1-1 0 0,-1 1 0 0 0,1-1 0 0 0,-1 0 0 0 0,0 1 0 0 0,0-1 1 0 0,-4 1-1 0 0,0 0 24 0 0,-1-1 0 0 0,1 1 0 0 0,0-1-1 0 0,-1-1 1 0 0,1 1 0 0 0,-1-1 0 0 0,1 0 0 0 0,0-1 0 0 0,-1 0 0 0 0,1 0 0 0 0,0 0 0 0 0,0-1 0 0 0,-1 0 0 0 0,1-1 0 0 0,-8-4 0 0 0,12 6-30 0 0,0-1 0 0 0,0 0 0 0 0,0 0 0 0 0,1 0 0 0 0,-1 0 0 0 0,1 0 0 0 0,-1 0 0 0 0,1 0 0 0 0,0-1 0 0 0,0 0 0 0 0,0 1 0 0 0,0-1 0 0 0,1 0 0 0 0,-1 0 0 0 0,1 0 0 0 0,0 0 0 0 0,-1 0 0 0 0,1 0 0 0 0,1 0 0 0 0,-1 0 0 0 0,0 0 0 0 0,1-1 0 0 0,0 1 0 0 0,-1 0 0 0 0,1 0 0 0 0,0-1 0 0 0,1 1 0 0 0,-1 0 0 0 0,1 0 0 0 0,1-5 0 0 0,-1 4-226 0 0,0 0 0 0 0,1 0 1 0 0,0 0-1 0 0,0 1 0 0 0,0-1 1 0 0,0 0-1 0 0,1 1 0 0 0,0-1 1 0 0,-1 1-1 0 0,1 0 0 0 0,0 0 0 0 0,1 0 1 0 0,-1 1-1 0 0,0-1 0 0 0,1 1 1 0 0,-1-1-1 0 0,1 1 0 0 0,0 0 1 0 0,0 1-1 0 0,0-1 0 0 0,0 1 1 0 0,0-1-1 0 0,5 0 0 0 0,-6 2-218 0 0,1 0 0 0 0,-1 0 1 0 0,1 0-1 0 0,0 0 0 0 0,-1 0 0 0 0,1 1 0 0 0,-1-1 0 0 0,1 1 0 0 0,-1 0 1 0 0,1 0-1 0 0,-1 0 0 0 0,0 1 0 0 0,1-1 0 0 0,-1 1 0 0 0,0 0 0 0 0,0 0 1 0 0,3 2-1 0 0,39 41-2451 0 0,-38-38 3402 0 0,1 0 6425 0 0,-4-15-5210 0 0,1 0-928 0 0,1 0-1 0 0,-1 0 1 0 0,1 0-1 0 0,1 1 0 0 0,-1 0 1 0 0,1 0-1 0 0,11-8 0 0 0,-16 14-785 0 0,0-1 0 0 0,0 1-1 0 0,0 0 1 0 0,0-1 0 0 0,0 1-1 0 0,1 0 1 0 0,-1 0 0 0 0,1 1-1 0 0,-1-1 1 0 0,0 0 0 0 0,1 1 0 0 0,-1 0-1 0 0,1-1 1 0 0,0 1 0 0 0,-1 0-1 0 0,1 0 1 0 0,-1 0 0 0 0,1 1-1 0 0,-1-1 1 0 0,1 1 0 0 0,-1-1-1 0 0,1 1 1 0 0,-1 0 0 0 0,0 0-1 0 0,1 0 1 0 0,-1 0 0 0 0,0 0-1 0 0,0 0 1 0 0,0 1 0 0 0,0-1-1 0 0,0 1 1 0 0,0 0 0 0 0,0-1-1 0 0,0 1 1 0 0,2 3 0 0 0,0 0-6 0 0,0 0 0 0 0,0 1 0 0 0,-1-1 1 0 0,0 1-1 0 0,0 0 0 0 0,0-1 0 0 0,-1 1 1 0 0,0 1-1 0 0,0-1 0 0 0,2 13 0 0 0,1 65-368 0 0,-5-68 98 0 0,0-16 165 0 0,-1 1-1 0 0,1-1 1 0 0,0 0-1 0 0,0 1 1 0 0,0-1-1 0 0,0 0 1 0 0,0 1-1 0 0,0-1 1 0 0,0 0-1 0 0,0 1 1 0 0,-1-1-1 0 0,1 0 1 0 0,0 0-1 0 0,0 1 1 0 0,0-1-1 0 0,-1 0 1 0 0,1 0-1 0 0,0 1 1 0 0,0-1-1 0 0,-1 0 1 0 0,1 0-1 0 0,0 0 1 0 0,-1 1-1 0 0,1-1 1 0 0,0 0-1 0 0,0 0 1 0 0,-1 0-1 0 0,1 0 1 0 0,0 0-1 0 0,-1 0 1 0 0,1 1-1 0 0,0-1 1 0 0,-1 0-1 0 0,1 0 1 0 0,-1 0-1 0 0,1 0 1 0 0,0 0-1 0 0,-1 0 1 0 0,1-1-1 0 0,0 1 1 0 0,-1 0-1 0 0,1 0 1 0 0,0 0-1 0 0,-1 0 1 0 0,1 0-1 0 0,0 0 1 0 0,-1-1-1 0 0,-13-5-6937 0 0,-2-13-1224 0 0,1-3 4608 0 0,5 10 2138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00.4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193 281 1616 0 0,'11'-17'2449'0'0,"9"-21"6747"0"0,9-22 1230 0 0,-27 54-10034 0 0,0-1 0 0 0,0 1 0 0 0,-1-1 1 0 0,0 0-1 0 0,0 1 0 0 0,-1-1 0 0 0,0 0 0 0 0,0 0 1 0 0,0 0-1 0 0,-1 1 0 0 0,-2-11 0 0 0,2 13-350 0 0,-1 0 1 0 0,0 0-1 0 0,0 0 0 0 0,-1 0 0 0 0,1 1 1 0 0,-1-1-1 0 0,0 0 0 0 0,0 1 0 0 0,0 0 0 0 0,0 0 1 0 0,0 0-1 0 0,-1 0 0 0 0,1 0 0 0 0,-1 1 0 0 0,0-1 1 0 0,0 1-1 0 0,0 0 0 0 0,-8-3 0 0 0,5 3-38 0 0,-1-1-1 0 0,0 1 0 0 0,0 0 1 0 0,0 0-1 0 0,-1 1 0 0 0,1 1 1 0 0,0-1-1 0 0,0 1 0 0 0,-1 0 1 0 0,1 1-1 0 0,-13 2 0 0 0,17-2-3 0 0,-1 0 0 0 0,1 0-1 0 0,0 1 1 0 0,-1-1 0 0 0,1 1-1 0 0,0 0 1 0 0,0 0 0 0 0,0 0-1 0 0,1 1 1 0 0,-1-1-1 0 0,0 1 1 0 0,1 0 0 0 0,0 0-1 0 0,0 0 1 0 0,0 1 0 0 0,0-1-1 0 0,0 1 1 0 0,0-1-1 0 0,1 1 1 0 0,0 0 0 0 0,0 0-1 0 0,0 0 1 0 0,-1 5 0 0 0,2-5 2 0 0,1-1 1 0 0,0 1 0 0 0,0 0 0 0 0,0-1 0 0 0,0 1-1 0 0,1-1 1 0 0,-1 1 0 0 0,1 0 0 0 0,0-1 0 0 0,0 1-1 0 0,0-1 1 0 0,1 0 0 0 0,-1 1 0 0 0,1-1 0 0 0,0 0-1 0 0,0 0 1 0 0,0 0 0 0 0,4 4 0 0 0,4 5 5 0 0,0 0 1 0 0,0-1-1 0 0,14 10 1 0 0,0-3 0 0 0,48 29 1 0 0,5 2-42 0 0,-73-46 21 0 0,0 1 0 0 0,1-1 0 0 0,-1 1 0 0 0,-1 0 0 0 0,1 0 0 0 0,0 0 0 0 0,-1 0 0 0 0,0 0 0 0 0,5 10 0 0 0,-7-12 8 0 0,-1-1 0 0 0,1 1 0 0 0,-1-1 1 0 0,0 1-1 0 0,0-1 0 0 0,1 1 0 0 0,-1-1 0 0 0,0 1 0 0 0,0-1 0 0 0,0 1 0 0 0,-1-1 1 0 0,1 0-1 0 0,0 1 0 0 0,-1-1 0 0 0,1 1 0 0 0,0-1 0 0 0,-1 1 0 0 0,0-1 1 0 0,1 0-1 0 0,-1 1 0 0 0,0-1 0 0 0,0 0 0 0 0,1 0 0 0 0,-1 0 0 0 0,0 1 0 0 0,0-1 1 0 0,0 0-1 0 0,-1 0 0 0 0,1 0 0 0 0,0-1 0 0 0,0 1 0 0 0,-1 0 0 0 0,1 0 1 0 0,-3 1-1 0 0,-4 2 19 0 0,0 0 0 0 0,-1 0 0 0 0,0-1 0 0 0,0 0 0 0 0,0-1 0 0 0,0 0 0 0 0,0 0 0 0 0,-11 0 0 0 0,17-1-11 0 0,0-1 1 0 0,0 0-1 0 0,0 0 0 0 0,0 0 1 0 0,0-1-1 0 0,0 1 1 0 0,0 0-1 0 0,0-1 1 0 0,0 0-1 0 0,1 0 1 0 0,-1 0-1 0 0,0 0 1 0 0,0 0-1 0 0,1-1 1 0 0,-1 1-1 0 0,1-1 1 0 0,-1 1-1 0 0,1-1 1 0 0,-1 0-1 0 0,1 0 1 0 0,0 0-1 0 0,0 0 1 0 0,0-1-1 0 0,0 1 1 0 0,1 0-1 0 0,-1-1 1 0 0,1 0-1 0 0,-1 1 1 0 0,0-4-1 0 0,2 4-3 0 0,-1 0 0 0 0,1 0 0 0 0,0 0 0 0 0,0 0 0 0 0,0 0 0 0 0,0 0 0 0 0,1 0-1 0 0,-1 0 1 0 0,1 0 0 0 0,-1 0 0 0 0,1 0 0 0 0,-1 0 0 0 0,1 1 0 0 0,0-1 0 0 0,0 0-1 0 0,0 0 1 0 0,2-2 0 0 0,24-31-298 0 0,-18 24 39 0 0,25-30-1469 0 0,7 0-4128 0 0,-37 37 4851 0 0,1 0 1 0 0,-1 1-1 0 0,1 0 0 0 0,0 0 0 0 0,0 0 1 0 0,0 0-1 0 0,0 1 0 0 0,1 0 0 0 0,-1 0 0 0 0,1 0 1 0 0,-1 0-1 0 0,1 1 0 0 0,-1 0 0 0 0,1 0 1 0 0,0 1-1 0 0,0 0 0 0 0,6 0 0 0 0,7 5-1211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00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 56 0 0,'19'38'28055'0'0,"-21"-46"-29077"0"0,-4-11-5803 0 0,13 12 2501 0 0,8-9-6082 0 0,-1 11 7152 0 0,-3 0 1282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01.1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33 243 1388 0 0,'-4'-2'1654'0'0,"2"2"-144"0"0,0-1 0 0 0,0-1 1 0 0,0 1-1 0 0,0 0 0 0 0,0 0 1 0 0,-5-6 4530 0 0,5 6-4531 0 0,1-1 1 0 0,0 0-1 0 0,-3-3 0 0 0,3-7 2223 0 0,6-5-4953 0 0,11-27 2494 0 0,-12 33-1151 0 0,-1 0-1 0 0,2 0 1 0 0,0 1-1 0 0,0 0 1 0 0,1-1-1 0 0,0 2 1 0 0,11-15-1 0 0,-13 19-131 0 0,0 1 0 0 0,1 0 0 0 0,-1 0 0 0 0,1 0 0 0 0,0 1 0 0 0,0-1 0 0 0,0 1 0 0 0,0 1 0 0 0,0-1 0 0 0,1 1 0 0 0,-1-1 0 0 0,1 2 0 0 0,0-1 0 0 0,8-1 0 0 0,-10 3-59 0 0,0-1 0 0 0,1 1 0 0 0,-1 0 0 0 0,0 1 0 0 0,1-1 0 0 0,-1 1 0 0 0,0 0 0 0 0,0 0-1 0 0,1 0 1 0 0,-1 1 0 0 0,0-1 0 0 0,0 1 0 0 0,0 0 0 0 0,-1 0 0 0 0,1 1 0 0 0,0-1 0 0 0,-1 1 0 0 0,1 0 0 0 0,-1-1 0 0 0,6 8 0 0 0,-3-3-96 0 0,-3-4 112 0 0,1 1 0 0 0,-1-1 0 0 0,1 1 0 0 0,-1 0 0 0 0,0 0 0 0 0,-1 1 0 0 0,1-1 0 0 0,-1 0 0 0 0,3 8 0 0 0,-6-10 64 0 0,-1 1 0 0 0,1-1 0 0 0,-1 0 0 0 0,0 0 0 0 0,1 0 1 0 0,-1-1-1 0 0,0 1 0 0 0,0 0 0 0 0,-1-1 0 0 0,1 1 0 0 0,0-1 0 0 0,0 0 0 0 0,-3 1 0 0 0,-33 18 517 0 0,27-15-341 0 0,0 0 0 0 0,0 1 0 0 0,1 0 0 0 0,0 1 0 0 0,1 0 0 0 0,-1 1 0 0 0,2 0 0 0 0,-1 0 0 0 0,1 1 0 0 0,0 0 0 0 0,0 0 0 0 0,1 1 0 0 0,1 0 0 0 0,0 0 0 0 0,-6 13 0 0 0,12-21-140 0 0,-1 0 0 0 0,0-1 0 0 0,1 1 0 0 0,0 0 0 0 0,-1 0 0 0 0,1 0 0 0 0,0 0 0 0 0,0-1 0 0 0,0 1 0 0 0,0 0 0 0 0,1 0 0 0 0,-1 0 0 0 0,0 0 0 0 0,1 0 0 0 0,-1-1 0 0 0,1 1 0 0 0,0 0-1 0 0,-1 0 1 0 0,1-1 0 0 0,0 1 0 0 0,0-1 0 0 0,0 1 0 0 0,0-1 0 0 0,2 3 0 0 0,0-2 9 0 0,1 1 0 0 0,-1-1-1 0 0,0 0 1 0 0,1 0 0 0 0,-1 0-1 0 0,1-1 1 0 0,0 1 0 0 0,-1-1 0 0 0,1 0-1 0 0,0 0 1 0 0,4 1 0 0 0,5 0-191 0 0,0-1 1 0 0,0-1 0 0 0,1 1-1 0 0,-1-2 1 0 0,0 0-1 0 0,13-3 1 0 0,32-13-6319 0 0,21-20-15051 0 0,-69 31 19085 0 0</inkml:trace>
  <inkml:trace contextRef="#ctx0" brushRef="#br0" timeOffset="1">545 124 568 0 0,'4'-9'970'0'0,"0"-1"1122"0"0,0 0 0 0 0,1 0 1 0 0,1 0-1 0 0,-1 1 0 0 0,1 0 1 0 0,11-12-1 0 0,-15 19-1537 0 0,0 0 1 0 0,0 0-1 0 0,1 0 0 0 0,-1 0 1 0 0,1 1-1 0 0,0-1 1 0 0,-1 1-1 0 0,1-1 0 0 0,0 1 1 0 0,0 0-1 0 0,0 0 1 0 0,0 1-1 0 0,0-1 0 0 0,4 0 1 0 0,-2 1-297 0 0,0 0 0 0 0,-1 0 0 0 0,1 1 0 0 0,-1 0 0 0 0,1-1 0 0 0,0 2-1 0 0,4 1 1 0 0,1 1-42 0 0,-1 0 0 0 0,0 1-1 0 0,0 1 1 0 0,-1-1 0 0 0,1 2-1 0 0,-1-1 1 0 0,-1 1-1 0 0,1 0 1 0 0,-1 1 0 0 0,0-1-1 0 0,-1 2 1 0 0,11 15-1 0 0,-12-16-289 0 0,0 1 0 0 0,0-1 0 0 0,-1 1 0 0 0,0 0 0 0 0,-1 0 0 0 0,0 0 0 0 0,0 0 0 0 0,-1 1 0 0 0,0-1 0 0 0,-1 1 0 0 0,0 0 0 0 0,0-1 0 0 0,-1 1 0 0 0,-1 12 0 0 0,-16 24-2101 0 0,12-37 844 0 0,-1 0 0 0 0,0 0 0 0 0,0-1 0 0 0,-1 1 1 0 0,-8 7-1 0 0,-1-2-2329 0 0,0-1 0 0 0,0-1 1 0 0,-36 21-1 0 0,32-21 1204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01.7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83 756 0 0,'-4'-28'8012'0'0,"3"24"-6694"0"0,-1 0 1 0 0,1 0-1 0 0,-1 0 0 0 0,0 0 1 0 0,0 0-1 0 0,0 1 1 0 0,-1-1-1 0 0,-3-3 0 0 0,5 5-864 0 0,0 1 1 0 0,-1-1-1 0 0,1 1 0 0 0,-1 0 0 0 0,0-1 0 0 0,1 1 0 0 0,-1 0 0 0 0,0 0 0 0 0,0 0 0 0 0,1 1 0 0 0,-1-1 1 0 0,0 0-1 0 0,0 1 0 0 0,-3-1 0 0 0,3 1-403 0 0,0 0 1 0 0,0 0-1 0 0,0 0 0 0 0,0 0 1 0 0,0 0-1 0 0,-1 1 1 0 0,1-1-1 0 0,0 1 0 0 0,0 0 1 0 0,0-1-1 0 0,0 1 1 0 0,0 0-1 0 0,1 0 0 0 0,-1 0 1 0 0,0 1-1 0 0,-1 0 1 0 0,-4 4 40 0 0,0 0 1 0 0,1 0-1 0 0,0 1 1 0 0,0-1-1 0 0,0 1 1 0 0,1 1-1 0 0,0-1 1 0 0,1 1-1 0 0,0 0 1 0 0,0 0-1 0 0,0 0 1 0 0,1 0 0 0 0,0 1-1 0 0,1-1 1 0 0,0 1-1 0 0,-1 15 1 0 0,1-11-88 0 0,2-1 0 0 0,0 1 0 0 0,0-1 0 0 0,2 1 0 0 0,-1 0 0 0 0,1-1 0 0 0,1 0 0 0 0,0 1 0 0 0,1-1 1 0 0,0-1-1 0 0,10 20 0 0 0,-8-22-167 0 0,0 0 0 0 0,0 0 0 0 0,0-1 0 0 0,1 0 0 0 0,0 0 0 0 0,1-1 0 0 0,0 0 0 0 0,12 9 0 0 0,-10-9-783 0 0,1 0 1 0 0,0-1 0 0 0,0 0-1 0 0,13 4 1 0 0,36 4-6664 0 0,-51-13 5217 0 0,0 0 1 0 0,0-1-1 0 0,0 0 1 0 0,15-3-1 0 0,-6-1 47 0 0,1 3 616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02.1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10 322 436 0 0,'-5'-125'16627'0'0,"2"63"-10096"0"0,1-1-3572 0 0,2 60-2916 0 0,0 0 1 0 0,0 1-1 0 0,0-1 0 0 0,0 0 1 0 0,1 0-1 0 0,-1 0 0 0 0,1 1 1 0 0,-1-1-1 0 0,1 0 0 0 0,0 1 0 0 0,0-1 1 0 0,0 1-1 0 0,1-1 0 0 0,-1 1 1 0 0,1-1-1 0 0,-1 1 0 0 0,1 0 1 0 0,0-1-1 0 0,0 1 0 0 0,-1 0 0 0 0,2 0 1 0 0,-1 1-1 0 0,0-1 0 0 0,0 0 1 0 0,1 1-1 0 0,-1-1 0 0 0,0 1 1 0 0,1 0-1 0 0,0 0 0 0 0,-1 0 1 0 0,1 0-1 0 0,0 0 0 0 0,-1 0 0 0 0,1 1 1 0 0,4-1-1 0 0,-2 1-121 0 0,0 0 1 0 0,-1 0-1 0 0,1 1 1 0 0,0 0-1 0 0,0 0 1 0 0,-1 0-1 0 0,1 0 0 0 0,-1 1 1 0 0,1-1-1 0 0,-1 1 1 0 0,1 0-1 0 0,-1 1 1 0 0,0-1-1 0 0,0 1 1 0 0,0 0-1 0 0,-1 0 0 0 0,1 0 1 0 0,0 0-1 0 0,-1 1 1 0 0,5 6-1 0 0,-2-2-118 0 0,16 28-532 0 0,-21-34 716 0 0,-1-1-1 0 0,1 0 1 0 0,-1 1-1 0 0,1-1 1 0 0,-1 0-1 0 0,0 1 1 0 0,0-1-1 0 0,0 0 1 0 0,0 1-1 0 0,0-1 1 0 0,0 0-1 0 0,0 1 1 0 0,0-1-1 0 0,-1 0 0 0 0,1 0 1 0 0,0 1-1 0 0,-1-1 1 0 0,1 0-1 0 0,-1 1 1 0 0,1-1-1 0 0,-1 0 1 0 0,0 0-1 0 0,0 0 1 0 0,1 0-1 0 0,-1 0 1 0 0,0 0-1 0 0,0 0 1 0 0,-2 1-1 0 0,-45 33 184 0 0,41-32-10 0 0,0 1 0 0 0,0 1 0 0 0,1-1 1 0 0,-1 1-1 0 0,1 0 0 0 0,0 1 0 0 0,0-1 1 0 0,1 1-1 0 0,0 0 0 0 0,0 1 0 0 0,0-1 1 0 0,1 1-1 0 0,0 0 0 0 0,-4 11 0 0 0,6-15-11 0 0,1 1-1 0 0,0 0 1 0 0,-1-1-1 0 0,2 1 1 0 0,-1 0 0 0 0,0 0-1 0 0,1 0 1 0 0,0 0-1 0 0,0-1 1 0 0,0 1 0 0 0,1 4-1 0 0,-1-6-77 0 0,1-1 0 0 0,0 1 0 0 0,0 0 0 0 0,0-1 0 0 0,0 1 0 0 0,0-1 0 0 0,0 1 0 0 0,0-1 0 0 0,0 1 0 0 0,1-1 0 0 0,-1 0 0 0 0,0 0 0 0 0,1 1 1 0 0,-1-1-1 0 0,1 0 0 0 0,0 0 0 0 0,-1-1 0 0 0,1 1 0 0 0,0 0 0 0 0,-1 0 0 0 0,1-1 0 0 0,0 1 0 0 0,0-1 0 0 0,0 0 0 0 0,3 1 0 0 0,1 0-201 0 0,0-1-1 0 0,0 1 1 0 0,0-1 0 0 0,0 0 0 0 0,0-1-1 0 0,0 1 1 0 0,0-1 0 0 0,0 0 0 0 0,0-1-1 0 0,0 1 1 0 0,-1-1 0 0 0,1-1 0 0 0,6-2-1 0 0,16-12-4413 0 0,-2-3-4326 0 0,-23 18 7484 0 0,0-1 0 0 0,0 1 0 0 0,0 0 0 0 0,1 0 0 0 0,-1 1-1 0 0,1-1 1 0 0,-1 1 0 0 0,1 0 0 0 0,5-2 0 0 0,0 7-559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02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1568 0 0,'3'-2'22111'0'0,"6"-6"-14929"0"0,0-2-9140 0 0,25-15-18293 0 0,-22 21 15462 0 0,-2 4 2274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02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165 325 716 0 0,'0'-5'918'0'0,"1"-1"0"0"0,0 0 0 0 0,1 1 0 0 0,-1-1 0 0 0,1 1 0 0 0,3-7 0 0 0,4-13 3248 0 0,20-57 6307 0 0,-23 57-8488 0 0,-2 14-1392 0 0,-2 0-1 0 0,1-1 1 0 0,-1 1-1 0 0,0-23 1 0 0,-2 31-563 0 0,0 0-1 0 0,0 1 1 0 0,0-1 0 0 0,-1 0 0 0 0,0 1-1 0 0,1-1 1 0 0,-1 1 0 0 0,0-1-1 0 0,0 1 1 0 0,0-1 0 0 0,-1 1 0 0 0,1 0-1 0 0,0 0 1 0 0,-1-1 0 0 0,0 1-1 0 0,1 0 1 0 0,-1 0 0 0 0,0 0 0 0 0,0 1-1 0 0,0-1 1 0 0,0 0 0 0 0,0 1 0 0 0,-1 0-1 0 0,1-1 1 0 0,0 1 0 0 0,-1 0-1 0 0,-2-1 1 0 0,-1 0-27 0 0,-1 0-1 0 0,0 0 1 0 0,1 1-1 0 0,-1 0 1 0 0,0 0-1 0 0,0 1 1 0 0,0 0-1 0 0,0 0 1 0 0,1 1-1 0 0,-1 0 1 0 0,0 0-1 0 0,0 0 1 0 0,1 1 0 0 0,-1 0-1 0 0,1 0 1 0 0,-13 6-1 0 0,15-5-3 0 0,-1-1 0 0 0,1 1 0 0 0,0 0 0 0 0,0 0 0 0 0,0 0 0 0 0,0 1 0 0 0,0-1 0 0 0,1 1 0 0 0,-1 0 0 0 0,1 0 0 0 0,0 0 0 0 0,1 1 0 0 0,-1-1 0 0 0,1 1 0 0 0,-1-1 0 0 0,1 1 0 0 0,1 0 0 0 0,-1 0 0 0 0,1 0 0 0 0,0 0 0 0 0,0 0 0 0 0,0 0 0 0 0,0 8 0 0 0,2-8-8 0 0,0-1 1 0 0,0 1-1 0 0,0 0 0 0 0,1-1 1 0 0,-1 0-1 0 0,1 1 0 0 0,0-1 0 0 0,1 0 1 0 0,-1 0-1 0 0,1 0 0 0 0,-1 0 1 0 0,1 0-1 0 0,0 0 0 0 0,6 4 1 0 0,59 52-238 0 0,-46-42 164 0 0,44 36-113 0 0,-64-52 193 0 0,0 0 0 0 0,0 0 0 0 0,-1 0 0 0 0,1 0 0 0 0,0 0 0 0 0,-1 1 0 0 0,0-1 0 0 0,0 0 0 0 0,1 1 0 0 0,-1-1 0 0 0,-1 1 0 0 0,1-1 0 0 0,0 1 0 0 0,-1-1 0 0 0,1 1 0 0 0,-1 0 0 0 0,0-1 0 0 0,0 1 0 0 0,0 0 0 0 0,0-1 0 0 0,0 1 0 0 0,0 0 0 0 0,-1-1 1 0 0,0 1-1 0 0,1-1 0 0 0,-1 1 0 0 0,0-1 0 0 0,0 1 0 0 0,0-1 0 0 0,0 1 0 0 0,-1-1 0 0 0,1 0 0 0 0,-1 0 0 0 0,1 0 0 0 0,-1 0 0 0 0,0 0 0 0 0,0 0 0 0 0,0 0 0 0 0,0 0 0 0 0,-5 2 0 0 0,2-2 9 0 0,0 1 0 0 0,-1-1-1 0 0,1-1 1 0 0,-1 1 0 0 0,1-1 0 0 0,-1 0 0 0 0,0 0 0 0 0,1-1 0 0 0,-1 1 0 0 0,0-2-1 0 0,0 1 1 0 0,1 0 0 0 0,-1-1 0 0 0,0 0 0 0 0,1 0 0 0 0,-1-1 0 0 0,0 0 0 0 0,1 0 0 0 0,0 0-1 0 0,0 0 1 0 0,-1-1 0 0 0,1 0 0 0 0,1 0 0 0 0,-6-4 0 0 0,8 5-6 0 0,1 1 0 0 0,-1-1 0 0 0,1 0 0 0 0,0 0 0 0 0,-1 0 0 0 0,1 0 0 0 0,0 0 0 0 0,0 0 0 0 0,0 0 0 0 0,1 0 0 0 0,-1 0 0 0 0,0 0 0 0 0,1 0 0 0 0,-1-1 0 0 0,1 1 0 0 0,0 0 0 0 0,0 0 0 0 0,0-1 0 0 0,0 1 0 0 0,0 0 0 0 0,1 0 0 0 0,-1 0 0 0 0,0-1 0 0 0,1 1 0 0 0,0 0 0 0 0,-1 0 0 0 0,1 0 0 0 0,2-3 0 0 0,0-2-167 0 0,0 0 1 0 0,0 0-1 0 0,1 1 1 0 0,0-1-1 0 0,0 1 1 0 0,1 0-1 0 0,5-6 0 0 0,11-9-1214 0 0,-14 13 206 0 0,1 0-1 0 0,-1 0 1 0 0,1 1-1 0 0,0 1 1 0 0,1-1-1 0 0,0 1 1 0 0,0 1-1 0 0,0 0 1 0 0,12-5-1 0 0,-14 7 107 0 0,0 0-1 0 0,1 1 1 0 0,-1 0-1 0 0,1 0 0 0 0,-1 1 1 0 0,1 0-1 0 0,-1 0 1 0 0,10 0-1 0 0,4 6-987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03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1 792 0 0,'5'27'3868'0'0,"-4"-26"-3264"0"0,-1 1 0 0 0,1 0 1 0 0,0-1-1 0 0,-1 1 0 0 0,0 0 0 0 0,1 0 1 0 0,-1 0-1 0 0,0-1 0 0 0,0 1 0 0 0,0 0 1 0 0,0 0-1 0 0,0 0 0 0 0,0-1 0 0 0,0 1 1 0 0,-1 0-1 0 0,1 0 0 0 0,0-1 0 0 0,-1 1 1 0 0,0 0-1 0 0,1-1 0 0 0,-1 1 0 0 0,0 0 1 0 0,-2 1-1 0 0,3-2-385 0 0,0-1 0 0 0,0 0-1 0 0,-1 0 1 0 0,1 1 0 0 0,0-1 0 0 0,0 0 0 0 0,-1 1 0 0 0,1-1 0 0 0,0 1 0 0 0,0-1-1 0 0,0 0 1 0 0,0 1 0 0 0,0-1 0 0 0,-1 0 0 0 0,1 1 0 0 0,0-1 0 0 0,0 1 0 0 0,0-1-1 0 0,0 0 1 0 0,0 1 0 0 0,0-1 0 0 0,0 0 0 0 0,0 1 0 0 0,1-1 0 0 0,-1 1 0 0 0,0-1 0 0 0,0 0-1 0 0,0 1 1 0 0,0-1 0 0 0,0 0 0 0 0,1 1 0 0 0,-1-1 0 0 0,0 0 0 0 0,0 1 0 0 0,1-1-1 0 0,-1 0 1 0 0,1 1 0 0 0,4-1 780 0 0,-3-9-4782 0 0,0 4 1377 0 0,0 1 0 0 0,1 0 0 0 0,-1-1 0 0 0,1 1 0 0 0,-1 0-1 0 0,1 0 1 0 0,0 1 0 0 0,6-7 0 0 0,1 5 122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03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2 202 204 0 0,'0'-31'3970'0'0,"-1"17"-1736"0"0,0 0 0 0 0,1 0 0 0 0,1-1 0 0 0,1 1 1 0 0,0 0-1 0 0,4-15 0 0 0,-5 26-1858 0 0,1 0 0 0 0,-1-1 0 0 0,1 1 0 0 0,0 0 0 0 0,0 0 1 0 0,0 0-1 0 0,0 0 0 0 0,0 0 0 0 0,0 1 0 0 0,1-1 0 0 0,0 1 0 0 0,3-4 0 0 0,-2 4-394 0 0,-1 0 0 0 0,1 0 0 0 0,0 0 0 0 0,1 1-1 0 0,-1-1 1 0 0,0 1 0 0 0,0 0 0 0 0,0 0-1 0 0,1 0 1 0 0,-1 1 0 0 0,1-1 0 0 0,4 1 0 0 0,1 1-37 0 0,-1-1 0 0 0,0 1 1 0 0,0 0-1 0 0,0 1 1 0 0,0 0-1 0 0,0 1 0 0 0,0 0 1 0 0,12 5-1 0 0,-20-4 55 0 0,-1 0-1 0 0,1 0 1 0 0,-1 0-1 0 0,1 0 1 0 0,-1-1-1 0 0,0 1 1 0 0,-1 0-1 0 0,1 0 1 0 0,-2 7 0 0 0,-5 11 192 0 0,1 1 1 0 0,1 0-1 0 0,1 0 1 0 0,-1 32-1 0 0,4 101-1815 0 0,1-85-4563 0 0</inkml:trace>
  <inkml:trace contextRef="#ctx0" brushRef="#br0" timeOffset="1">89 332 76 0 0,'-1'-5'1249'0'0,"-1"0"-1"0"0,0 0 1 0 0,0 0-1 0 0,-1 0 1 0 0,1 1-1 0 0,-1-1 1 0 0,0 1-1 0 0,-6-8 1 0 0,-1-2 4117 0 0,9 13-5089 0 0,1 0 0 0 0,-1 0 0 0 0,0 1 0 0 0,1-1 0 0 0,-1 0 0 0 0,1 0 0 0 0,-1 0 0 0 0,1 0 1 0 0,-1 0-1 0 0,1 0 0 0 0,0 0 0 0 0,0 0 0 0 0,-1 0 0 0 0,1 0 0 0 0,0 0 0 0 0,0 0 0 0 0,0 0 0 0 0,0 0 0 0 0,0 0 0 0 0,0 0 0 0 0,0 0 0 0 0,0 0 1 0 0,1 0-1 0 0,-1 0 0 0 0,0 0 0 0 0,1 0 0 0 0,-1 0 0 0 0,0 0 0 0 0,1 0 0 0 0,-1 0 0 0 0,1 0 0 0 0,0 0 0 0 0,0-1 0 0 0,2 0-130 0 0,0 1-1 0 0,1-1 1 0 0,-1 1 0 0 0,0 0-1 0 0,0 0 1 0 0,1 0-1 0 0,-1 0 1 0 0,0 0 0 0 0,6 0-1 0 0,74-5-4002 0 0,16-2-14671 0 0,-86 8 15925 0 0,5 4 638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03.9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0 128 156 0 0,'12'-47'5491'0'0,"-12"41"-4266"0"0,1 1 1 0 0,0-1-1 0 0,0 1 0 0 0,0 0 1 0 0,1-1-1 0 0,0 1 0 0 0,0 0 0 0 0,0 0 1 0 0,1 0-1 0 0,0 0 0 0 0,6-9 1 0 0,-8 13-1035 0 0,0 0 0 0 0,0 1 0 0 0,0-1 1 0 0,1 0-1 0 0,-1 0 0 0 0,0 1 1 0 0,1-1-1 0 0,-1 1 0 0 0,1-1 0 0 0,-1 1 1 0 0,0-1-1 0 0,1 1 0 0 0,-1 0 1 0 0,1 0-1 0 0,-1 0 0 0 0,1 0 1 0 0,-1 0-1 0 0,1 0 0 0 0,-1 0 0 0 0,1 0 1 0 0,-1 1-1 0 0,3 0 0 0 0,0 0-17 0 0,-1 1 0 0 0,1 0 0 0 0,-1 0 0 0 0,1 0 0 0 0,-1 0 0 0 0,0 0 0 0 0,0 1 0 0 0,4 4 0 0 0,3 4 17 0 0,-1 0 0 0 0,0 1 0 0 0,11 18 0 0 0,-9-8-162 0 0,-1 0-1 0 0,0 1 1 0 0,-2 0-1 0 0,-1 1 1 0 0,-1 0-1 0 0,-1 0 0 0 0,4 37 1 0 0,-8-51-162 0 0,-1 0 1 0 0,0 0-1 0 0,-1 0 1 0 0,0-1-1 0 0,0 1 1 0 0,-1 0-1 0 0,0 0 0 0 0,-1-1 1 0 0,0 1-1 0 0,0-1 1 0 0,-8 15-1 0 0,7-16-379 0 0,-1-1-1 0 0,0 0 1 0 0,0 0 0 0 0,0 0-1 0 0,-12 11 1 0 0,12-14-208 0 0,0 0 0 0 0,0 0 1 0 0,0-1-1 0 0,0 0 0 0 0,-1 0 1 0 0,1 0-1 0 0,-1 0 0 0 0,-9 2 0 0 0,15-5 635 0 0,-33 10-5451 0 0,17-4-2234 0 0</inkml:trace>
  <inkml:trace contextRef="#ctx0" brushRef="#br0" timeOffset="1">338 628 1164 0 0,'10'-5'5369'0'0,"0"-1"1823"0"0,-1 6-1427 0 0,1-5-2385 0 0,0 5-5840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24.3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10 130 448 0 0,'-10'-129'13831'0'0,"10"128"-13329"0"0,10 28-4545 0 0,0 7-4843 0 0,-10-24 7334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05.74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48 318 84 0 0,'-16'-42'2900'0'0,"9"27"-46"0"0,2 1 0 0 0,0-1 0 0 0,0 0 0 0 0,-4-31 0 0 0,9 41-2165 0 0,0-1 1 0 0,0 1 0 0 0,0-1 0 0 0,1 1-1 0 0,0-1 1 0 0,0 1 0 0 0,0-1 0 0 0,1 1 0 0 0,2-7-1 0 0,24-30 381 0 0,-22 36-1172 0 0,0 0-1 0 0,1 0 1 0 0,0 0-1 0 0,0 1 1 0 0,1 0-1 0 0,0 0 1 0 0,0 1 0 0 0,0 0-1 0 0,0 0 1 0 0,0 1-1 0 0,1 0 1 0 0,15-3 0 0 0,19 1-4130 0 0,1 9-3288 0 0,-43-4 7050 0 0,1 1 1 0 0,-1-1-1 0 0,0 1 0 0 0,0-1 0 0 0,1 1 0 0 0,-1 0 0 0 0,0-1 0 0 0,0 1 0 0 0,0 0 0 0 0,0 0 0 0 0,0 0 0 0 0,0 0 0 0 0,0 0 0 0 0,2 2 0 0 0,-1-1-292 0 0,8 9-2173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05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61 1200 0 0,'-6'-5'952'0'0,"1"0"0"0"0,0 1 1 0 0,0-1-1 0 0,1-1 0 0 0,-5-6 0 0 0,8 12-807 0 0,1-1 0 0 0,0 1-1 0 0,-1-1 1 0 0,1 1 0 0 0,0-1 0 0 0,0 0 0 0 0,-1 1-1 0 0,1-1 1 0 0,0 0 0 0 0,0 1 0 0 0,0-1 0 0 0,0 1 0 0 0,0-1-1 0 0,0 0 1 0 0,0 1 0 0 0,0-1 0 0 0,0 0 0 0 0,0 1-1 0 0,0-1 1 0 0,0 0 0 0 0,0 1 0 0 0,0-1 0 0 0,1 1-1 0 0,-1-1 1 0 0,0 0 0 0 0,2 0-85 0 0,-1 0-1 0 0,0 0 1 0 0,0 1-1 0 0,0-1 1 0 0,1 0-1 0 0,-1 1 1 0 0,0-1 0 0 0,1 1-1 0 0,-1-1 1 0 0,0 1-1 0 0,1 0 1 0 0,-1 0 0 0 0,0-1-1 0 0,1 1 1 0 0,-1 0-1 0 0,1 0 1 0 0,1 1-1 0 0,3-2-47 0 0,-1 1 1 0 0,1 0-1 0 0,0 1 0 0 0,-1-1 0 0 0,1 1 0 0 0,0 0 0 0 0,-1 1 0 0 0,1-1 0 0 0,-1 1 0 0 0,0 0 0 0 0,0 0 0 0 0,1 1 0 0 0,-1 0 0 0 0,-1 0 1 0 0,1 0-1 0 0,0 0 0 0 0,-1 1 0 0 0,1-1 0 0 0,-1 1 0 0 0,0 1 0 0 0,-1-1 0 0 0,1 0 0 0 0,-1 1 0 0 0,1 0 0 0 0,-2-1 0 0 0,1 1 0 0 0,0 1 0 0 0,-1-1 1 0 0,0 0-1 0 0,0 0 0 0 0,0 1 0 0 0,-1-1 0 0 0,0 1 0 0 0,0 0 0 0 0,0-1 0 0 0,-1 1 0 0 0,0 0 0 0 0,0-1 0 0 0,0 1 0 0 0,-1 0 0 0 0,0-1 1 0 0,0 1-1 0 0,0 0 0 0 0,-1-1 0 0 0,-2 6 0 0 0,-6 15 5 0 0,-2 0 0 0 0,-15 26 0 0 0,17-34 89 0 0,1-1 0 0 0,0 1 0 0 0,1 1 0 0 0,1-1 0 0 0,1 1 0 0 0,-7 33 0 0 0,11-27-9 0 0,1 1 0 0 0,1-1 0 0 0,1 0 1 0 0,2 0-1 0 0,0 0 0 0 0,1 0 1 0 0,2-1-1 0 0,1 1 0 0 0,0-1 0 0 0,21 43 1 0 0,-6-23-67 0 0,40 59 0 0 0,-22-38-22 0 0,-30-47-8 0 0,-2 0 0 0 0,0 0 0 0 0,-1 0 1 0 0,-1 1-1 0 0,0 0 0 0 0,-2 0 0 0 0,0 0 0 0 0,-1 1 0 0 0,-1 0 0 0 0,-1-1 0 0 0,-1 1 1 0 0,0 0-1 0 0,-2-1 0 0 0,0 1 0 0 0,-1-1 0 0 0,-8 29 0 0 0,-18 99 853 0 0,24-124-589 0 0,1-1 1 0 0,0 31-1 0 0,-1 1 106 0 0,-5 140 622 0 0,1 19 1027 0 0,6-181-1578 0 0,1-1 1 0 0,2 1-1 0 0,2 0 0 0 0,1-1 0 0 0,1 0 0 0 0,9 36 1 0 0,-4-30-164 0 0,10 34 125 0 0,1-19-167 0 0,-4-11-34 0 0,36 68 0 0 0,-49-104-200 0 0,0 1-1 0 0,0 0 1 0 0,-1 1 0 0 0,0-1 0 0 0,0 0 0 0 0,-1 1-1 0 0,1-1 1 0 0,-1 1 0 0 0,-1-1 0 0 0,1 13 0 0 0,-2-18-25 0 0,1 0 0 0 0,-1 0 0 0 0,1-1 0 0 0,-1 1 0 0 0,1 0 0 0 0,-1 0 0 0 0,1-1 0 0 0,-1 1 0 0 0,0 0 0 0 0,1-1 0 0 0,-1 1 0 0 0,0 0 0 0 0,0-1 0 0 0,1 1 0 0 0,-1-1 0 0 0,0 0 0 0 0,0 1 0 0 0,0-1 0 0 0,0 0 0 0 0,0 1 0 0 0,1-1 0 0 0,-3 0 0 0 0,-2 2-2155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05.5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76 113 1292 0 0,'-10'-11'2265'0'0,"0"-1"0"0"0,1-1 0 0 0,1 1 1 0 0,0-2-1 0 0,-7-15 0 0 0,5 15 470 0 0,5 7 637 0 0,12 12-1623 0 0,-3-1-1492 0 0,1 1 0 0 0,-1 0 0 0 0,0 0-1 0 0,0 1 1 0 0,4 9 0 0 0,11 15 83 0 0,4-2-269 0 0,-2 1-1 0 0,-1 1 1 0 0,-2 1 0 0 0,0 0-1 0 0,19 52 1 0 0,-28-69 44 0 0,-8-13-91 0 0,0 0 0 0 0,0 0 0 0 0,-1-1 1 0 0,1 1-1 0 0,0 0 0 0 0,-1 0 0 0 0,1 1 0 0 0,-1-1 0 0 0,1 0 1 0 0,-1 0-1 0 0,1 0 0 0 0,-1 0 0 0 0,0 0 0 0 0,1 0 1 0 0,-1 3-1 0 0,0-4 22 0 0,0 1 0 0 0,0-1 1 0 0,0 1-1 0 0,0-1 0 0 0,0 1 1 0 0,0 0-1 0 0,0-1 0 0 0,0 1 0 0 0,0-1 1 0 0,0 1-1 0 0,0-1 0 0 0,0 1 1 0 0,0-1-1 0 0,1 1 0 0 0,-1-1 1 0 0,0 1-1 0 0,0-1 0 0 0,1 1 1 0 0,-1-1-1 0 0,0 1 0 0 0,1-1 0 0 0,-1 1 1 0 0,1-1-1 0 0,-1 0 0 0 0,0 1 1 0 0,1-1-1 0 0,-1 0 0 0 0,1 1 1 0 0,-1-1-1 0 0,1 0 0 0 0,-1 0 1 0 0,1 1-1 0 0,-1-1 0 0 0,1 0 0 0 0,-1 0 1 0 0,1 0-1 0 0,1 0 0 0 0,25-8 674 0 0,21-26-470 0 0,-14 6-201 0 0,-12 12 70 0 0,-2-1 0 0 0,0-1 0 0 0,-1-1 0 0 0,0-1 0 0 0,-2 0 0 0 0,16-25 0 0 0,-33 44-111 0 0,1 0-1 0 0,0 0 0 0 0,-1 0 0 0 0,1 0 0 0 0,-1-1 0 0 0,1 1 1 0 0,-1 0-1 0 0,1-1 0 0 0,-1 1 0 0 0,0 0 0 0 0,0-1 0 0 0,1 1 1 0 0,-1 0-1 0 0,0-1 0 0 0,0 1 0 0 0,-1 0 0 0 0,1-1 0 0 0,0 1 1 0 0,0 0-1 0 0,-1-1 0 0 0,1 1 0 0 0,0 0 0 0 0,-1 0 0 0 0,0-1 1 0 0,1 1-1 0 0,-1 0 0 0 0,0 0 0 0 0,0-2 0 0 0,-2 0-3 0 0,0 1-1 0 0,0-1 1 0 0,0 1-1 0 0,-1-1 1 0 0,1 1 0 0 0,-1 0-1 0 0,1 0 1 0 0,-1 0-1 0 0,-6-2 1 0 0,-6-1-13 0 0,0 1 1 0 0,0 0-1 0 0,-31-2 1 0 0,8 3-223 0 0,-57-3-512 0 0,38 13-4993 0 0,78 3-11407 0 0,-9-8 14863 0 0,16 3-154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06.6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90 198 1388 0 0,'-11'-16'1197'0'0,"-17"-24"2719"0"0,-10-23 4151 0 0,36 60-7528 0 0,0-1 0 0 0,1 0-1 0 0,-1 1 1 0 0,1-1 0 0 0,0 0 0 0 0,0 1 0 0 0,0-1 0 0 0,0 0-1 0 0,0 0 1 0 0,1 0 0 0 0,0-7 0 0 0,1 10-468 0 0,-1-1 0 0 0,1 1 0 0 0,-1-1-1 0 0,1 1 1 0 0,0-1 0 0 0,0 1 0 0 0,0 0 0 0 0,0 0 0 0 0,0-1 0 0 0,0 1-1 0 0,0 0 1 0 0,0 0 0 0 0,0 0 0 0 0,1 0 0 0 0,-1 0 0 0 0,0 0-1 0 0,1 0 1 0 0,-1 1 0 0 0,0-1 0 0 0,1 0 0 0 0,-1 1 0 0 0,1-1 0 0 0,-1 1-1 0 0,1 0 1 0 0,0-1 0 0 0,-1 1 0 0 0,1 0 0 0 0,-1 0 0 0 0,1 0 0 0 0,-1 0-1 0 0,1 0 1 0 0,3 1 0 0 0,4-1-54 0 0,1 1 1 0 0,-1 0-1 0 0,1 1 0 0 0,-1 0 1 0 0,1 0-1 0 0,-1 1 0 0 0,0 0 1 0 0,0 1-1 0 0,0 0 0 0 0,-1 1 1 0 0,0-1-1 0 0,1 1 0 0 0,-1 1 1 0 0,-1 0-1 0 0,1 0 0 0 0,-1 0 1 0 0,0 1-1 0 0,-1 0 0 0 0,0 0 1 0 0,0 1-1 0 0,5 9 0 0 0,-4-7-43 0 0,-1 0 0 0 0,-1 0 0 0 0,0 1-1 0 0,-1 0 1 0 0,0 0 0 0 0,0 1 0 0 0,-1-1 0 0 0,-1 1-1 0 0,0-1 1 0 0,0 1 0 0 0,-2 0 0 0 0,1 0-1 0 0,-1-1 1 0 0,-1 1 0 0 0,0 0 0 0 0,-1 0 0 0 0,-3 12-1 0 0,-34 97-604 0 0,-9 29-688 0 0,40-107 706 0 0,1 0 0 0 0,3 0 0 0 0,1 0-1 0 0,2 1 1 0 0,6 55 0 0 0,44 219-1561 0 0,-1-5 1846 0 0,-38-210 325 0 0,8 162 1 0 0,-18-188 1429 0 0,-4 0-1 0 0,-2 0 0 0 0,-4-1 0 0 0,-30 112 0 0 0,30-158-418 0 0,7-19-724 0 0,-1-1 0 0 0,1 1-1 0 0,1 0 1 0 0,0 0 0 0 0,0 0 0 0 0,1 14-1 0 0,2-17-224 0 0,1 0-1 0 0,0 0 1 0 0,0 0 0 0 0,1 0-1 0 0,0-1 1 0 0,0 1-1 0 0,1-1 1 0 0,0 1-1 0 0,6 7 1 0 0,-6-8-37 0 0,3 3-100 0 0,-1 0 0 0 0,0 0 0 0 0,-1 0-1 0 0,-1 1 1 0 0,1 0 0 0 0,-2 0 0 0 0,1 0 0 0 0,-2 0 0 0 0,1 1 0 0 0,-1-1 0 0 0,0 18 0 0 0,-2-27-230 0 0,-1-1 1 0 0,1 1-1 0 0,0 0 0 0 0,0-1 1 0 0,-1 1-1 0 0,1 0 0 0 0,-1-1 1 0 0,0 1-1 0 0,0-1 0 0 0,1 1 1 0 0,-1-1-1 0 0,0 1 0 0 0,0-1 1 0 0,0 0-1 0 0,0 1 0 0 0,0-1 1 0 0,-1 0-1 0 0,-1 2 0 0 0,-8 3-6188 0 0,-11-4-5907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07.0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39 120 1816 0 0,'-13'-27'3433'0'0,"-5"-8"2831"0"0,10 0 3740 0 0,9 36-9857 0 0,0 1 0 0 0,-1-1-1 0 0,1 0 1 0 0,0 0 0 0 0,0 0 0 0 0,-1 0-1 0 0,1 0 1 0 0,0-1 0 0 0,0 1-1 0 0,0 0 1 0 0,0 0 0 0 0,0 0 0 0 0,0-1-1 0 0,1 1 1 0 0,1 0 0 0 0,8 7 245 0 0,36 51 120 0 0,-3 2 1 0 0,55 98-1 0 0,-77-120-322 0 0,-21-38-127 0 0,0 0 1 0 0,-1 0-1 0 0,1 1 1 0 0,0-1-1 0 0,-1 0 1 0 0,1 0 0 0 0,0 0-1 0 0,0 0 1 0 0,0 0-1 0 0,0 0 1 0 0,0 0-1 0 0,0-1 1 0 0,0 1-1 0 0,0 0 1 0 0,0-1 0 0 0,0 1-1 0 0,1 0 1 0 0,-1-1-1 0 0,0 1 1 0 0,2-1-1 0 0,24-8 698 0 0,-16 3-843 0 0,6-2 117 0 0,-1-2 0 0 0,1 0-1 0 0,-2 0 1 0 0,1-2 0 0 0,-1 0 0 0 0,-1 0-1 0 0,0-2 1 0 0,-1 1 0 0 0,0-2 0 0 0,19-26-1 0 0,-29 35 15 0 0,0 0 0 0 0,0 0 0 0 0,-1 0-1 0 0,0 0 1 0 0,0 0 0 0 0,0 0 0 0 0,-1-1-1 0 0,1 1 1 0 0,-1 0 0 0 0,-1-1 0 0 0,1 1-1 0 0,-1-1 1 0 0,0 1 0 0 0,0-1 0 0 0,0 0 0 0 0,-1 1-1 0 0,0 0 1 0 0,0-1 0 0 0,0 1 0 0 0,-1-1-1 0 0,-2-5 1 0 0,0 5-17 0 0,1 0 0 0 0,-1 1 0 0 0,0-1 0 0 0,-1 1-1 0 0,1 0 1 0 0,-1 0 0 0 0,0 0 0 0 0,-1 1 0 0 0,1-1 0 0 0,-1 1-1 0 0,0 1 1 0 0,1-1 0 0 0,-2 1 0 0 0,1 0 0 0 0,0 0 0 0 0,-12-3-1 0 0,-11-1-156 0 0,-1 2-1 0 0,0 0 0 0 0,0 2 1 0 0,0 2-1 0 0,-1 0 0 0 0,-32 5 1 0 0,-18-2-4966 0 0,73-2 1930 0 0,-4-3 2039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08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33 128 0 0,'-11'-3'833'0'0,"1"-1"1638"0"0,-1 1-1 0 0,0 1 1 0 0,-23-2 4582 0 0,45 3-4676 0 0,41-6-289 0 0,-1 2 0 0 0,75 2-1 0 0,-25 5-4381 0 0,-38 0-4663 0 0,-3-1-5994 0 0,-50-1 11195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09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65 155 28 0 0,'-29'0'8633'0'0,"28"0"-8209"0"0,-1 0 0 0 0,1 0 0 0 0,-1 1-1 0 0,1-1 1 0 0,-1-1 0 0 0,1 1 0 0 0,0 0 0 0 0,-1 0 0 0 0,1-1 0 0 0,-1 1 0 0 0,1 0 0 0 0,0-1 0 0 0,-1 1 0 0 0,1-1 0 0 0,0 0 0 0 0,-1 1-1 0 0,1-1 1 0 0,0 0 0 0 0,0 0 0 0 0,0 0 0 0 0,0 0 0 0 0,0 0 0 0 0,0 0 0 0 0,-2-2 0 0 0,3 1-206 0 0,-1 1 1 0 0,1-1-1 0 0,0 0 1 0 0,0 0-1 0 0,0 1 1 0 0,0-1-1 0 0,0 0 1 0 0,0 0-1 0 0,0 1 1 0 0,0-1-1 0 0,1 0 1 0 0,-1 0-1 0 0,1 1 1 0 0,-1-1-1 0 0,1 0 1 0 0,0 1-1 0 0,0-2 1 0 0,5-7-107 0 0,-1 1 1 0 0,2-1-1 0 0,-1 2 1 0 0,1-1-1 0 0,13-12 1 0 0,-16 17-120 0 0,0 0 0 0 0,0 0 0 0 0,1 1 0 0 0,-1-1 0 0 0,1 1 0 0 0,0 0 0 0 0,0 1 0 0 0,0-1 0 0 0,0 1 0 0 0,0 0 0 0 0,0 0 0 0 0,1 1 0 0 0,-1 0 0 0 0,1 0 0 0 0,-1 0 0 0 0,1 0 0 0 0,0 1 0 0 0,-1 0 0 0 0,1 0 0 0 0,6 1 0 0 0,-5 1-138 0 0,0 0-1 0 0,-1 0 1 0 0,1 1-1 0 0,-1 0 1 0 0,0 0-1 0 0,0 1 1 0 0,0 0-1 0 0,0 0 1 0 0,0 0-1 0 0,-1 0 1 0 0,0 1-1 0 0,0 0 0 0 0,0 0 1 0 0,0 1-1 0 0,5 9 1 0 0,-8-13 90 0 0,0 1 1 0 0,0-1-1 0 0,0 1 0 0 0,0 0 1 0 0,0 0-1 0 0,-1 0 0 0 0,0 0 1 0 0,1 0-1 0 0,-1 0 0 0 0,0 0 1 0 0,-1 1-1 0 0,1-1 0 0 0,-1 0 1 0 0,1 1-1 0 0,-1-1 0 0 0,0 0 1 0 0,0 5-1 0 0,-7-3 113 0 0,0-1 1 0 0,0-1 0 0 0,-1 1-1 0 0,1-1 1 0 0,-1 0-1 0 0,0-1 1 0 0,-10 2 0 0 0,-5 2 430 0 0,0 0 0 0 0,-38 17 0 0 0,55-20-425 0 0,0-1 1 0 0,0 1-1 0 0,0 0 0 0 0,1 1 1 0 0,-1-1-1 0 0,1 1 1 0 0,0 0-1 0 0,0 0 0 0 0,0 1 1 0 0,1 0-1 0 0,0 0 1 0 0,0 0-1 0 0,0 0 0 0 0,0 0 1 0 0,-4 10-1 0 0,7-13-40 0 0,0 1-1 0 0,1-1 0 0 0,-1 0 1 0 0,0 1-1 0 0,1-1 1 0 0,0 1-1 0 0,-1-1 1 0 0,1 0-1 0 0,0 1 0 0 0,0-1 1 0 0,1 1-1 0 0,-1-1 1 0 0,0 1-1 0 0,1-1 1 0 0,0 0-1 0 0,-1 1 0 0 0,1-1 1 0 0,0 0-1 0 0,0 1 1 0 0,3 3-1 0 0,-2-3 1 0 0,1 0 0 0 0,0 0 0 0 0,0 0 0 0 0,0-1-1 0 0,0 1 1 0 0,1-1 0 0 0,-1 1 0 0 0,1-1 0 0 0,-1-1 0 0 0,1 1 0 0 0,6 2 0 0 0,4 0-50 0 0,1 0 1 0 0,-1-1 0 0 0,1 0 0 0 0,0-1 0 0 0,23-1 0 0 0,-23-1-571 0 0,46-2-1983 0 0,-34-7-1685 0 0,-4-7-4129 0 0,-21 2 2888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10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182 102 360 0 0,'11'-11'1007'0'0,"-7"8"471"0"0,-1-1-1 0 0,1 0 0 0 0,-1 0 0 0 0,1-1 1 0 0,-1 1-1 0 0,4-10 0 0 0,-6 13-1228 0 0,-1 0-1 0 0,0-1 1 0 0,1 1-1 0 0,-1 0 1 0 0,0-1-1 0 0,0 1 1 0 0,0 0-1 0 0,0 0 0 0 0,0-1 1 0 0,-1 1-1 0 0,1 0 1 0 0,0-1-1 0 0,-1 1 1 0 0,1 0-1 0 0,0 0 1 0 0,-1-1-1 0 0,0 1 1 0 0,1 0-1 0 0,-1 0 1 0 0,0 0-1 0 0,1 0 0 0 0,-1 0 1 0 0,0 0-1 0 0,0 0 1 0 0,0 0-1 0 0,0 0 1 0 0,0 0-1 0 0,0 1 1 0 0,0-1-1 0 0,0 0 1 0 0,0 1-1 0 0,0-1 1 0 0,-1 0-1 0 0,0 0 1 0 0,-3-1-72 0 0,0 0-1 0 0,0 0 1 0 0,0 0 0 0 0,0 0 0 0 0,0 1 0 0 0,0 0 0 0 0,0 0 0 0 0,0 0 0 0 0,-1 1 0 0 0,1 0 0 0 0,0 0 0 0 0,-1 0 0 0 0,1 0 0 0 0,0 1 0 0 0,0 0 0 0 0,0 0 0 0 0,0 1 0 0 0,0-1 0 0 0,0 1 0 0 0,0 0 0 0 0,-7 4 0 0 0,6-3-166 0 0,0 1 0 0 0,1 0 1 0 0,-1 0-1 0 0,1 0 0 0 0,0 1 0 0 0,0 0 1 0 0,1 0-1 0 0,-1 0 0 0 0,1 0 1 0 0,0 1-1 0 0,0-1 0 0 0,1 1 0 0 0,0 0 1 0 0,0 0-1 0 0,0 1 0 0 0,-2 10 1 0 0,3-11-5 0 0,1 1 0 0 0,-1-1 0 0 0,2 0 0 0 0,-1 0 0 0 0,1 1 0 0 0,0-1 0 0 0,0 1 0 0 0,1-1 0 0 0,-1 0 0 0 0,1 0 0 0 0,1 1 0 0 0,-1-1 0 0 0,1 0 0 0 0,1 0 0 0 0,-1 0 0 0 0,1 0 0 0 0,0-1 0 0 0,0 1 0 0 0,0-1 0 0 0,1 0 0 0 0,0 0 0 0 0,0 0 0 0 0,0 0 0 0 0,1-1 0 0 0,6 6 0 0 0,-9-8-3 0 0,1 0-1 0 0,0 0 1 0 0,1 0 0 0 0,-1-1 0 0 0,0 1 0 0 0,0-1 0 0 0,1 0 0 0 0,-1 0 0 0 0,1 0 0 0 0,-1 0 0 0 0,1-1 0 0 0,-1 1 0 0 0,1-1 0 0 0,0 0-1 0 0,-1 0 1 0 0,1 0 0 0 0,-1-1 0 0 0,1 1 0 0 0,-1-1 0 0 0,1 0 0 0 0,3-1 0 0 0,-4 1-4 0 0,0 0 1 0 0,-1 0 0 0 0,1 0-1 0 0,-1 0 1 0 0,1-1-1 0 0,-1 1 1 0 0,0-1-1 0 0,1 1 1 0 0,-1-1 0 0 0,0 0-1 0 0,0 0 1 0 0,0 0-1 0 0,0 0 1 0 0,-1 0-1 0 0,1-1 1 0 0,0 1-1 0 0,-1 0 1 0 0,0-1 0 0 0,1 1-1 0 0,-1-1 1 0 0,0 0-1 0 0,-1 1 1 0 0,1-1-1 0 0,0 0 1 0 0,-1 1-1 0 0,1-1 1 0 0,-1-3 0 0 0,0 2 4 0 0,-1 1 0 0 0,1-1 1 0 0,-1 0-1 0 0,0 1 0 0 0,0-1 1 0 0,-1 1-1 0 0,1 0 0 0 0,-1-1 1 0 0,0 1-1 0 0,0 0 0 0 0,0 0 1 0 0,0 0-1 0 0,0 0 0 0 0,0 0 1 0 0,-1 1-1 0 0,0-1 0 0 0,1 1 1 0 0,-1-1-1 0 0,0 1 0 0 0,0 0 1 0 0,0 0-1 0 0,-1 0 1 0 0,1 1-1 0 0,0-1 0 0 0,-1 1 1 0 0,1 0-1 0 0,-7-2 0 0 0,6 2-139 0 0,-1 0 0 0 0,1 0-1 0 0,0 0 1 0 0,-1 0 0 0 0,1 1 0 0 0,-1-1-1 0 0,1 1 1 0 0,-1 0 0 0 0,1 1-1 0 0,-1-1 1 0 0,1 1 0 0 0,0 0 0 0 0,-1 0-1 0 0,1 0 1 0 0,0 1 0 0 0,0-1-1 0 0,0 1 1 0 0,0 0 0 0 0,0 0 0 0 0,0 1-1 0 0,0-1 1 0 0,-6 7 0 0 0,9-9-180 0 0,1 1 0 0 0,-1 0 0 0 0,1 0 1 0 0,-1-1-1 0 0,1 1 0 0 0,-1 0 0 0 0,1 0 0 0 0,0 0 1 0 0,-1-1-1 0 0,1 1 0 0 0,0 0 0 0 0,0 0 1 0 0,0 0-1 0 0,0 0 0 0 0,0 0 0 0 0,0 0 1 0 0,0 0-1 0 0,0-1 0 0 0,0 1 0 0 0,0 0 0 0 0,0 0 1 0 0,0 0-1 0 0,1 0 0 0 0,-1 0 0 0 0,0-1 1 0 0,1 1-1 0 0,-1 0 0 0 0,1 0 0 0 0,-1 0 1 0 0,1-1-1 0 0,-1 1 0 0 0,1 0 0 0 0,-1-1 0 0 0,1 1 1 0 0,0 0-1 0 0,-1-1 0 0 0,1 1 0 0 0,0-1 1 0 0,1 2-1 0 0,27 15-6752 0 0,-17-12 5412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10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79 122 1092 0 0,'1'-2'331'0'0,"1"1"-1"0"0,-1-1 0 0 0,0 0 1 0 0,0 1-1 0 0,-1-1 1 0 0,1 0-1 0 0,0 1 1 0 0,-1-1-1 0 0,1 0 0 0 0,0 0 1 0 0,-1 0-1 0 0,0 1 1 0 0,0-1-1 0 0,1 0 1 0 0,-1 0-1 0 0,0 0 0 0 0,0 0 1 0 0,-1 0-1 0 0,1 0 1 0 0,0 1-1 0 0,-1-1 1 0 0,1 0-1 0 0,-1 0 0 0 0,1 0 1 0 0,-1 1-1 0 0,0-1 1 0 0,0 0-1 0 0,0 1 1 0 0,-1-3-1 0 0,-5-4 1787 0 0,1 3-63 0 0,-12 8-802 0 0,15-1-1155 0 0,0-1 1 0 0,0 1 0 0 0,1 0-1 0 0,-1 0 1 0 0,0 0 0 0 0,1 1-1 0 0,-1-1 1 0 0,1 0 0 0 0,0 1-1 0 0,0 0 1 0 0,0 0 0 0 0,0-1 0 0 0,0 1-1 0 0,0 0 1 0 0,1 0 0 0 0,0 0-1 0 0,-1 1 1 0 0,1-1 0 0 0,0 0-1 0 0,0 4 1 0 0,-1 0-19 0 0,1-1 0 0 0,-1 1-1 0 0,1 0 1 0 0,1-1 0 0 0,-1 1 0 0 0,1 0-1 0 0,0 0 1 0 0,1-1 0 0 0,1 11-1 0 0,0-10 29 0 0,0-1-1 0 0,1 1 0 0 0,0-1 0 0 0,0 0 1 0 0,0 0-1 0 0,0 0 0 0 0,1 0 0 0 0,0 0 1 0 0,0-1-1 0 0,1 0 0 0 0,0 0 0 0 0,-1 0 0 0 0,2-1 1 0 0,-1 1-1 0 0,0-1 0 0 0,1 0 0 0 0,6 3 1 0 0,-7-5 47 0 0,0 0 0 0 0,1 0 0 0 0,-1 0 0 0 0,1-1 1 0 0,-1 0-1 0 0,1 0 0 0 0,-1 0 0 0 0,1-1 0 0 0,0 0 1 0 0,-1 0-1 0 0,1 0 0 0 0,-1-1 0 0 0,1 0 0 0 0,-1 0 1 0 0,1 0-1 0 0,-1-1 0 0 0,1 0 0 0 0,-1 0 1 0 0,0 0-1 0 0,9-5 0 0 0,-10 4-82 0 0,0 1 0 0 0,-1-1 1 0 0,1 0-1 0 0,0 0 0 0 0,-1 0 0 0 0,0 0 0 0 0,0-1 1 0 0,0 1-1 0 0,0-1 0 0 0,0 0 0 0 0,-1 0 0 0 0,0 0 1 0 0,0 0-1 0 0,0 0 0 0 0,0 0 0 0 0,0-1 0 0 0,1-7 1 0 0,-1-4 27 0 0,1 0 0 0 0,-2-1 1 0 0,-1-26-1 0 0,0 22-146 0 0,-1 14-138 0 0,1 1-1 0 0,-1-1 1 0 0,0 0 0 0 0,-1 1 0 0 0,0-1 0 0 0,-3-8 0 0 0,-11-16-5020 0 0,15 17-2574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11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11 176 0 0,'9'0'9769'0'0,"-9"-5"-8009"0"0,-9 5-336 0 0,9-5 188 0 0,9 5-9484 0 0,1 5 5427 0 0,-10 0 313 0 0,10 6 488 0 0</inkml:trace>
  <inkml:trace contextRef="#ctx0" brushRef="#br0" timeOffset="1">107 212 1040 0 0,'-5'15'3307'0'0,"4"-14"-2623"0"0,0 0 1 0 0,-1 0-1 0 0,1 0 1 0 0,0 0-1 0 0,0 0 1 0 0,-1 0-1 0 0,1 0 1 0 0,-1 0-1 0 0,1-1 1 0 0,-1 1-1 0 0,1 0 1 0 0,-1-1-1 0 0,-1 1 1 0 0,-23-2 7812 0 0,12-8-7278 0 0,11-6-5926 0 0,3 15 4228 0 0,0-1 0 0 0,0 0 1 0 0,0 0-1 0 0,0 1 0 0 0,0-1 0 0 0,0 0 0 0 0,0 0 0 0 0,0 1 0 0 0,1-1 0 0 0,-1 0 0 0 0,0 1 0 0 0,1-1 0 0 0,-1 0 1 0 0,0 1-1 0 0,1-1 0 0 0,-1 0 0 0 0,1 1 0 0 0,-1-1 0 0 0,3-1-1916 0 0,-3 1 1916 0 0,1 1 1 0 0,0 0-1 0 0,-1-1 0 0 0,1 1 0 0 0,0 0 0 0 0,0-1 0 0 0,8 1-2158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11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48 1024 0 0,'-12'0'814'0'0,"-25"0"23528"0"0,64-1-23757 0 0,0-2 0 0 0,45-10 0 0 0,17-3-5121 0 0,-68 13 2386 0 0,30-9-10416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07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121 10 348 0 0,'-3'0'461'0'0,"-22"-9"16792"0"0,24 8-16840 0 0,14 1 4008 0 0,3 6-3553 0 0,-16-6-921 0 0,4 2 76 0 0,0 0-1 0 0,0 0 1 0 0,0 0 0 0 0,0 1 0 0 0,-1-1 0 0 0,1 1-1 0 0,-1 0 1 0 0,0 0 0 0 0,0 0 0 0 0,0 1-1 0 0,0-1 1 0 0,2 5 0 0 0,0 0-15 0 0,0-1-1 0 0,0 1 1 0 0,-1 1-1 0 0,6 16 1 0 0,-7-16-1 0 0,-1 1-1 0 0,-1-1 1 0 0,1 1-1 0 0,-2 0 1 0 0,1 0 0 0 0,-1 0-1 0 0,-1-1 1 0 0,0 1 0 0 0,0 0-1 0 0,-1-1 1 0 0,0 1 0 0 0,-5 11-1 0 0,1-3 42 0 0,-2 0 1 0 0,-1-1-1 0 0,0 0 0 0 0,-1-1 0 0 0,-17 22 0 0 0,-21 39 314 0 0,43-70-303 0 0,1 1-1 0 0,0 0 1 0 0,1 0-1 0 0,0 1 1 0 0,0-1-1 0 0,0 1 1 0 0,1-1-1 0 0,1 1 1 0 0,0 0-1 0 0,-1 15 1 0 0,4-8-15 0 0,2-1 1 0 0,-1 0-1 0 0,2-1 1 0 0,-1 1-1 0 0,2-1 1 0 0,0 0-1 0 0,1 0 1 0 0,14 21-1 0 0,-15-22-40 0 0,-1 1-1 0 0,-1-1 1 0 0,0 1 0 0 0,-1-1-1 0 0,0 1 1 0 0,-1 0-1 0 0,-1 0 1 0 0,0 24-1 0 0,-2-26-3 0 0,-1-1-1 0 0,0 0 0 0 0,0 0 0 0 0,-1 0 0 0 0,-1 0 0 0 0,0-1 0 0 0,0 1 0 0 0,-12 18 1 0 0,-52 76 23 0 0,65-102-18 0 0,1 0 0 0 0,-1 0 0 0 0,1 0 0 0 0,0 0 0 0 0,0 1 0 0 0,0-1 0 0 0,1 1 0 0 0,-1-1 0 0 0,1 1 0 0 0,0-1 0 0 0,0 1 0 0 0,0 0 0 0 0,0 0 0 0 0,1 0 0 0 0,0-1 0 0 0,-1 1 0 0 0,1 0 0 0 0,1 0 0 0 0,-1 0 0 0 0,0 0 0 0 0,1-1 0 0 0,0 1 0 0 0,0 0 0 0 0,0-1 0 0 0,0 1 0 0 0,1 0-1 0 0,0-1 1 0 0,3 7 0 0 0,34 50 135 0 0,-33-53-138 0 0,0 0-1 0 0,-1 0 1 0 0,0 1-1 0 0,0 0 1 0 0,-1 0-1 0 0,0 1 1 0 0,0-1-1 0 0,-1 1 0 0 0,0 0 1 0 0,2 13-1 0 0,-1 2 2 0 0,-2 1 0 0 0,0 39-1 0 0,-2-60-1 0 0,-1 0-1 0 0,0 0 0 0 0,1 0 0 0 0,-1 0 0 0 0,0 0 0 0 0,-1 0 0 0 0,-2 6 0 0 0,2-7 0 0 0,1 1 0 0 0,-1-1 0 0 0,1 1 0 0 0,0 0 0 0 0,0-1 0 0 0,1 1 0 0 0,-2 6-1 0 0,2-4 2 0 0,0 0-1 0 0,-1-1 1 0 0,0 1-1 0 0,-1-1 1 0 0,1 1-1 0 0,-1-1 1 0 0,0 0-1 0 0,0 0 1 0 0,-4 7-1 0 0,3-6 1 0 0,0 1 0 0 0,0-1 0 0 0,0 1 0 0 0,1 0 0 0 0,0 0 0 0 0,0 0 0 0 0,1 0 0 0 0,0 0-1 0 0,0 12 1 0 0,0-14-2058 0 0,-3 0 5017 0 0,2-3-3437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12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1 200 940 0 0,'2'-3'8008'0'0,"17"-10"-5798"0"0,24-6-513 0 0,55-34 0 0 0,-80 43-1544 0 0,-15 9-121 0 0,0-1 1 0 0,0 0-1 0 0,0 0 0 0 0,-1 0 1 0 0,1 0-1 0 0,-1 0 1 0 0,1 0-1 0 0,-1-1 1 0 0,0 1-1 0 0,0-1 1 0 0,0 0-1 0 0,0 0 1 0 0,0 1-1 0 0,-1-1 0 0 0,3-6 1 0 0,-3 8 72 0 0,-1-1 0 0 0,0 0-1 0 0,1 0 1 0 0,-1 0 0 0 0,0 0 0 0 0,0 0 0 0 0,0 0 0 0 0,0 0-1 0 0,0 0 1 0 0,-1 0 0 0 0,1 0 0 0 0,-1 0 0 0 0,1 0 0 0 0,-1 0-1 0 0,1 1 1 0 0,-1-1 0 0 0,0 0 0 0 0,0 0 0 0 0,-2-2-1 0 0,2 3 12 0 0,-1-1-1 0 0,0 0 0 0 0,0 1 0 0 0,1-1 1 0 0,-1 1-1 0 0,0-1 0 0 0,0 1 0 0 0,-1 0 1 0 0,1 0-1 0 0,0 0 0 0 0,0 0 0 0 0,0 0 1 0 0,-1 1-1 0 0,1-1 0 0 0,0 1 0 0 0,-1-1 0 0 0,1 1 1 0 0,-1 0-1 0 0,1 0 0 0 0,0 0 0 0 0,-1 0 1 0 0,1 1-1 0 0,-1-1 0 0 0,1 0 0 0 0,0 1 1 0 0,0 0-1 0 0,-1 0 0 0 0,1-1 0 0 0,0 1 1 0 0,0 1-1 0 0,0-1 0 0 0,0 0 0 0 0,0 0 0 0 0,0 1 1 0 0,0-1-1 0 0,0 1 0 0 0,0 0 0 0 0,-2 2 1 0 0,-1 2-24 0 0,0 0 1 0 0,0 1 0 0 0,0-1-1 0 0,1 1 1 0 0,0 0-1 0 0,0 0 1 0 0,1 0 0 0 0,0 0-1 0 0,0 1 1 0 0,1 0-1 0 0,0-1 1 0 0,0 1 0 0 0,1 0-1 0 0,0 0 1 0 0,0 0-1 0 0,0 0 1 0 0,2 12 0 0 0,1 2-45 0 0,0-1 1 0 0,2 1 0 0 0,0-1-1 0 0,1 0 1 0 0,9 21 0 0 0,-8-27-81 0 0,5 21-2449 0 0,-12-33 1875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12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1 500 0 0,'-19'8'1747'0'0,"-14"0"15888"0"0,57-13-13900 0 0,12 0-4093 0 0,59-1 1 0 0,-5 6-8132 0 0,-51 0 1562 0 0,-38 0 6692 0 0,1 0-173 0 0,1 0 0 0 0,-1 0-1 0 0,0 0 1 0 0,0 0-1 0 0,0 0 1 0 0,0 1-1 0 0,0-1 1 0 0,1 1 0 0 0,-1-1-1 0 0,0 1 1 0 0,2 1-1 0 0,5 4-1393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13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128 158 140 0 0,'1'-24'2566'0'0,"0"15"-934"0"0,-1 0 0 0 0,0-1 0 0 0,-1 1 0 0 0,0 0 0 0 0,0-1-1 0 0,-4-13 1 0 0,4 21-1411 0 0,0 0 0 0 0,0 1 0 0 0,0-1 0 0 0,0 0-1 0 0,0 0 1 0 0,0 1 0 0 0,-1-1 0 0 0,1 0 0 0 0,-1 1 0 0 0,1 0 0 0 0,-1-1-1 0 0,0 1 1 0 0,1 0 0 0 0,-1 0 0 0 0,0 0 0 0 0,0 0 0 0 0,0 0-1 0 0,0 0 1 0 0,0 0 0 0 0,0 1 0 0 0,0-1 0 0 0,0 1 0 0 0,0-1 0 0 0,0 1-1 0 0,0 0 1 0 0,0 0 0 0 0,-1 0 0 0 0,1 0 0 0 0,0 0 0 0 0,0 1-1 0 0,0-1 1 0 0,0 0 0 0 0,-4 2 0 0 0,3-1-194 0 0,0 0 0 0 0,0 0-1 0 0,-1 1 1 0 0,1-1 0 0 0,0 0 0 0 0,1 1-1 0 0,-1 0 1 0 0,0 0 0 0 0,0 0 0 0 0,1 0-1 0 0,-1 0 1 0 0,1 0 0 0 0,0 1 0 0 0,0-1-1 0 0,-1 1 1 0 0,2 0 0 0 0,-1 0 0 0 0,0-1 0 0 0,0 1-1 0 0,1 0 1 0 0,0 0 0 0 0,0 1 0 0 0,0-1-1 0 0,0 0 1 0 0,0 0 0 0 0,0 0 0 0 0,1 1-1 0 0,0-1 1 0 0,-1 0 0 0 0,1 1 0 0 0,0-1-1 0 0,1 0 1 0 0,-1 1 0 0 0,2 5 0 0 0,-1-3-28 0 0,0 0 1 0 0,0-1-1 0 0,0 1 1 0 0,1 0-1 0 0,0-1 1 0 0,0 1-1 0 0,0-1 1 0 0,1 0-1 0 0,-1 0 1 0 0,1 0-1 0 0,1 0 1 0 0,-1 0-1 0 0,1-1 1 0 0,-1 0-1 0 0,1 1 1 0 0,1-1-1 0 0,-1 0 1 0 0,0-1-1 0 0,1 1 1 0 0,6 3-1 0 0,0-4-39 0 0,-1 0-1 0 0,1 0 1 0 0,0-1-1 0 0,0 0 1 0 0,-1-1-1 0 0,1 0 1 0 0,0-1-1 0 0,0 0 1 0 0,0-1-1 0 0,0 0 1 0 0,0-1-1 0 0,0 0 1 0 0,-1-1-1 0 0,1 0 1 0 0,-1 0-1 0 0,1-1 1 0 0,-1-1 0 0 0,-1 0-1 0 0,1 0 1 0 0,-1-1-1 0 0,0 0 1 0 0,0 0-1 0 0,0-1 1 0 0,-1 0-1 0 0,0-1 1 0 0,7-8-1 0 0,-12 11 84 0 0,0 0 0 0 0,0 0 0 0 0,-1 0 0 0 0,0 0 0 0 0,0 0 1 0 0,0-1-1 0 0,-1 1 0 0 0,1 0 0 0 0,0-10 0 0 0,-1 12 8 0 0,-1 0 1 0 0,1 0 0 0 0,-1 0 0 0 0,0 0-1 0 0,0 0 1 0 0,0 0 0 0 0,0 0 0 0 0,0 0-1 0 0,-1 0 1 0 0,1 0 0 0 0,-1 0 0 0 0,0 0-1 0 0,0 0 1 0 0,0 0 0 0 0,0 1 0 0 0,-1-1-1 0 0,1 0 1 0 0,-3-2 0 0 0,3 4-18 0 0,-28-18 502 0 0,27 19-520 0 0,0 0 1 0 0,1 0-1 0 0,-1 0 1 0 0,1 0-1 0 0,-1 0 1 0 0,1 0-1 0 0,-1 0 1 0 0,1 0-1 0 0,-1 1 1 0 0,1-1-1 0 0,-1 0 1 0 0,1 1-1 0 0,-1 0 1 0 0,1-1-1 0 0,-1 1 1 0 0,1 0-1 0 0,0-1 1 0 0,-1 1 0 0 0,1 0-1 0 0,0 0 1 0 0,0 0-1 0 0,0 0 1 0 0,0 1-1 0 0,0-1 1 0 0,-1 1-1 0 0,-2 2 6 0 0,1-1-1 0 0,0 1 1 0 0,1 0-1 0 0,-1 0 1 0 0,0 0-1 0 0,1 0 1 0 0,0 1-1 0 0,0-1 1 0 0,0 0-1 0 0,1 1 1 0 0,0-1-1 0 0,-1 1 1 0 0,2 0 0 0 0,-1 0-1 0 0,0-1 1 0 0,1 1-1 0 0,0 0 1 0 0,0 0-1 0 0,0-1 1 0 0,1 1-1 0 0,1 6 1 0 0,0-6-10 0 0,0 1 0 0 0,0 0 0 0 0,1 0 0 0 0,0-1 1 0 0,0 1-1 0 0,0-1 0 0 0,1 0 0 0 0,0 0 0 0 0,0 0 1 0 0,0 0-1 0 0,0-1 0 0 0,1 0 0 0 0,-1 0 0 0 0,10 6 0 0 0,-9-7 21 0 0,1 1 0 0 0,0-1 0 0 0,0 0 0 0 0,0 0-1 0 0,1-1 1 0 0,-1 0 0 0 0,0 0 0 0 0,1 0-1 0 0,0-1 1 0 0,-1 0 0 0 0,1 0 0 0 0,0-1-1 0 0,11 0 1 0 0,-13-1 29 0 0,0 0 0 0 0,0 0 0 0 0,0 0 0 0 0,0-1 0 0 0,0 1 0 0 0,-1-1 0 0 0,1 0 0 0 0,0-1 0 0 0,-1 1 0 0 0,0-1 0 0 0,0 0 0 0 0,0 0 0 0 0,0 0 0 0 0,0-1 0 0 0,0 1 0 0 0,-1-1 0 0 0,0 0 0 0 0,1 0 0 0 0,-1 0 0 0 0,2-5 0 0 0,-3 4-49 0 0,0 0 0 0 0,0 0-1 0 0,0-1 1 0 0,-1 1 0 0 0,0 0-1 0 0,0-1 1 0 0,0 1 0 0 0,0-1 0 0 0,-1 1-1 0 0,0 0 1 0 0,-1-1 0 0 0,1 1 0 0 0,-1-1-1 0 0,0 1 1 0 0,0-1 0 0 0,0 1-1 0 0,-4-8 1 0 0,3 7-361 0 0,-1 1-1 0 0,0-1 1 0 0,0 0 0 0 0,0 1 0 0 0,0 0-1 0 0,-8-9 1 0 0,8 11-392 0 0,1 0 0 0 0,-1 0-1 0 0,0 1 1 0 0,-1-1 0 0 0,1 1 0 0 0,0 0 0 0 0,-1 0 0 0 0,1 0-1 0 0,-1 0 1 0 0,-7-2 0 0 0,11 4 530 0 0,-1 0-1 0 0,0 0 1 0 0,1 0-1 0 0,-1 0 0 0 0,0-1 1 0 0,0 1-1 0 0,1 0 1 0 0,-1 0-1 0 0,0 1 1 0 0,0-1-1 0 0,1 0 1 0 0,-1 0-1 0 0,0 0 1 0 0,1 0-1 0 0,-1 1 0 0 0,0-1 1 0 0,1 0-1 0 0,-1 1 1 0 0,0-1-1 0 0,1 0 1 0 0,-1 1-1 0 0,1-1 1 0 0,-1 1-1 0 0,1-1 1 0 0,-1 1-1 0 0,1-1 0 0 0,-1 1 1 0 0,1-1-1 0 0,-1 1 1 0 0,1 0-1 0 0,0-1 1 0 0,-1 1-1 0 0,1 0 1 0 0,0-1-1 0 0,-1 1 1 0 0,1 0-1 0 0,0-1 1 0 0,0 1-1 0 0,0 0 0 0 0,0 0 1 0 0,0-1-1 0 0,0 1 1 0 0,0 0-1 0 0,0-1 1 0 0,0 1-1 0 0,0 0 1 0 0,0 0-1 0 0,0-1 1 0 0,1 2-1 0 0,6 49-2226 0 0,-3-31 2872 0 0,-4 9 3052 0 0,-2 0 0 0 0,-1 0-1 0 0,-10 47 1 0 0,11-64-2701 0 0,0 0 1 0 0,1 0-1 0 0,0 1 0 0 0,1-1 0 0 0,0 1 1 0 0,5 21-1 0 0,-4-26-1276 0 0,1 0-1 0 0,0 0 1 0 0,0 0 0 0 0,1 0-1 0 0,0 0 1 0 0,4 8 0 0 0,-6-15 200 0 0,-1 0 1 0 0,1 0-1 0 0,0 0 1 0 0,0 0-1 0 0,-1-1 1 0 0,1 1 0 0 0,0 0-1 0 0,0 0 1 0 0,0 0-1 0 0,0-1 1 0 0,0 1-1 0 0,0-1 1 0 0,0 1-1 0 0,0-1 1 0 0,0 1-1 0 0,0-1 1 0 0,0 1-1 0 0,0-1 1 0 0,0 0-1 0 0,0 1 1 0 0,0-1-1 0 0,1 0 1 0 0,-1 0 0 0 0,0 0-1 0 0,0 0 1 0 0,0 0-1 0 0,0 0 1 0 0,0-1-1 0 0,1 1 1 0 0,-1 0-1 0 0,0 0 1 0 0,0-1-1 0 0,0 1 1 0 0,0-1-1 0 0,0 1 1 0 0,0-1-1 0 0,0 1 1 0 0,0-1 0 0 0,0 0-1 0 0,0 1 1 0 0,0-1-1 0 0,-1 0 1 0 0,1 0-1 0 0,0 0 1 0 0,0-1-1 0 0,4-1-136 0 0,-2-1 0 0 0,1 0 1 0 0,0-1-1 0 0,-1 1 0 0 0,0 0 0 0 0,0-1 0 0 0,5-10 0 0 0,15-30 1839 0 0,-1 3 3440 0 0,-19 34-3808 0 0,-1-22 11117 0 0,-15 35-9578 0 0,10-2-2320 0 0,0 1 1 0 0,0-1-1 0 0,0 1 1 0 0,0 0 0 0 0,1 0-1 0 0,0 1 1 0 0,0-1 0 0 0,0 0-1 0 0,1 1 1 0 0,-1-1 0 0 0,1 1-1 0 0,0-1 1 0 0,0 1-1 0 0,0 0 1 0 0,1-1 0 0 0,0 1-1 0 0,0 0 1 0 0,0-1 0 0 0,0 1-1 0 0,2 6 1 0 0,0-7-206 0 0,0 0 1 0 0,0 0-1 0 0,1 0 1 0 0,-1 0-1 0 0,1-1 0 0 0,0 1 1 0 0,-1-1-1 0 0,2 0 1 0 0,-1 0-1 0 0,0 0 1 0 0,1 0-1 0 0,-1-1 0 0 0,1 1 1 0 0,0-1-1 0 0,0 0 1 0 0,5 2-1 0 0,2 1-255 0 0,1 0 0 0 0,0-1 0 0 0,0 0 0 0 0,20 3 0 0 0,-15-5-1501 0 0,0 0-1 0 0,0-2 1 0 0,31-2 0 0 0,-37 1-761 0 0,0-1 0 0 0,-1 0 0 0 0,1 0 0 0 0,0-1 0 0 0,-1-1 0 0 0,20-8 0 0 0,-16 6-870 0 0,-10 5 970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15.9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97 924 0 0,'-108'-85'9198'0'0,"107"84"-9088"0"0,-1 0-1 0 0,1 0 0 0 0,0 0 1 0 0,0 0-1 0 0,0 0 1 0 0,-1 0-1 0 0,1 0 0 0 0,-1 1 1 0 0,1-1-1 0 0,0 0 0 0 0,-1 1 1 0 0,1 0-1 0 0,-1-1 1 0 0,1 1-1 0 0,-3-1 0 0 0,4 2-52 0 0,0-1 1 0 0,-1 1-1 0 0,1-1 0 0 0,0 1 0 0 0,-1-1 0 0 0,1 1 0 0 0,0-1 0 0 0,0 0 0 0 0,0 1 0 0 0,0-1 0 0 0,0 1 0 0 0,-1 0 0 0 0,1-1 1 0 0,0 1-1 0 0,0-1 0 0 0,0 1 0 0 0,0-1 0 0 0,0 1 0 0 0,1-1 0 0 0,-1 1 0 0 0,0-1 0 0 0,0 1 0 0 0,0-1 0 0 0,0 1 0 0 0,0-1 1 0 0,1 1-1 0 0,-1-1 0 0 0,1 1 0 0 0,26 54 1946 0 0,-21-43-2020 0 0,14 27 280 0 0,-2 2 1 0 0,-3 0-1 0 0,0 1 0 0 0,14 76 0 0 0,-27-106 31 0 0,-1-1 1 0 0,-1 1-1 0 0,0-1 0 0 0,0 1 0 0 0,-3 15 0 0 0,3-24-118 0 0,0 0-1 0 0,-1 0 1 0 0,0 0-1 0 0,0 0 1 0 0,0 0-1 0 0,0 0 1 0 0,0 0-1 0 0,0-1 0 0 0,-1 1 1 0 0,1 0-1 0 0,-1-1 1 0 0,0 1-1 0 0,0-1 1 0 0,0 1-1 0 0,0-1 1 0 0,0 0-1 0 0,0 0 1 0 0,-1 0-1 0 0,1 0 1 0 0,-1 0-1 0 0,1-1 1 0 0,-1 1-1 0 0,0-1 1 0 0,-4 2-1 0 0,6-2-140 0 0,0-1-1 0 0,-1 0 0 0 0,1 1 1 0 0,0-1-1 0 0,0 0 1 0 0,-1 0-1 0 0,1 0 0 0 0,0 0 1 0 0,-1 0-1 0 0,1 0 0 0 0,0 0 1 0 0,-1 0-1 0 0,1 0 1 0 0,0-1-1 0 0,-1 1 0 0 0,1 0 1 0 0,0-1-1 0 0,0 1 1 0 0,-1-1-1 0 0,1 0 0 0 0,0 1 1 0 0,0-1-1 0 0,0 0 1 0 0,0 0-1 0 0,-2-1 0 0 0,2 0 0 0 0,-1-1-1 0 0,1 1 0 0 0,0 0 0 0 0,-1-1 0 0 0,1 1 1 0 0,0-1-1 0 0,1 0 0 0 0,-1 1 0 0 0,0-1 0 0 0,1 0 0 0 0,-1-4 1 0 0,1-8 6 0 0,0 0 1 0 0,1 1 0 0 0,4-23 0 0 0,-5 35-33 0 0,5-17-12 0 0,0 1 0 0 0,1-1 1 0 0,1 1-1 0 0,1 0 1 0 0,1 1-1 0 0,0 0 1 0 0,1 0-1 0 0,1 1 0 0 0,1 1 1 0 0,24-27-1 0 0,-34 40-1 0 0,1-1 1 0 0,-1 0-1 0 0,1 1 0 0 0,0-1 0 0 0,0 1 0 0 0,0 0 1 0 0,1 0-1 0 0,-1 0 0 0 0,1 0 0 0 0,-1 0 0 0 0,1 1 1 0 0,-1 0-1 0 0,1-1 0 0 0,0 2 0 0 0,-1-1 0 0 0,1 0 1 0 0,0 1-1 0 0,0-1 0 0 0,0 1 0 0 0,-1 0 0 0 0,1 0 1 0 0,0 1-1 0 0,0-1 0 0 0,0 1 0 0 0,-1 0 0 0 0,1 0 1 0 0,0 0-1 0 0,-1 0 0 0 0,1 1 0 0 0,-1 0 0 0 0,7 3 1 0 0,-5-1 0 0 0,0 0 0 0 0,-1 0 0 0 0,0 1 0 0 0,1-1 0 0 0,-2 1 0 0 0,1 0 0 0 0,0 0 0 0 0,-1 0 0 0 0,0 1 0 0 0,0-1 1 0 0,-1 1-1 0 0,1-1 0 0 0,-1 1 0 0 0,-1 0 0 0 0,1 0 0 0 0,-1 0 0 0 0,0 0 0 0 0,0 0 0 0 0,0 10 0 0 0,-1 140 16 0 0,0-155-10 0 0,0-1 1 0 0,0 1-1 0 0,0-1 1 0 0,1 1 0 0 0,-1 0-1 0 0,0-1 1 0 0,0 1 0 0 0,0-1-1 0 0,0 1 1 0 0,0 0-1 0 0,0-1 1 0 0,0 1 0 0 0,0-1-1 0 0,0 1 1 0 0,-1 0 0 0 0,1-1-1 0 0,0 1 1 0 0,0-1 0 0 0,0 1-1 0 0,-1-1 1 0 0,1 1-1 0 0,0 0 1 0 0,-1-1 0 0 0,1 1-1 0 0,0-1 1 0 0,-1 0 0 0 0,1 1-1 0 0,-1-1 1 0 0,1 1-1 0 0,-1-1 1 0 0,1 0 0 0 0,-1 1-1 0 0,1-1 1 0 0,-1 0 0 0 0,1 1-1 0 0,-1-1 1 0 0,1 0 0 0 0,-1 0-1 0 0,1 1 1 0 0,-1-1-1 0 0,0 0 1 0 0,1 0 0 0 0,-1 0-1 0 0,1 0 1 0 0,-1 0 0 0 0,0 0-1 0 0,0 0 1 0 0,0-1 0 0 0,0 0 0 0 0,0 1 1 0 0,0-1-1 0 0,0 0 0 0 0,0 0 0 0 0,0 0 1 0 0,0 0-1 0 0,0 0 0 0 0,0 0 0 0 0,1-1 1 0 0,-1 1-1 0 0,0 0 0 0 0,1 0 1 0 0,-1 0-1 0 0,1-1 0 0 0,0 1 0 0 0,-1 0 1 0 0,1-1-1 0 0,0 1 0 0 0,0 0 0 0 0,-1-1 1 0 0,1 1-1 0 0,1-3 0 0 0,-1-6-27 0 0,0 1 0 0 0,1-1 0 0 0,0 0-1 0 0,1 1 1 0 0,0-1 0 0 0,0 1 0 0 0,1 0 0 0 0,1-1-1 0 0,-1 1 1 0 0,1 1 0 0 0,1-1 0 0 0,0 1-1 0 0,0-1 1 0 0,1 1 0 0 0,-1 1 0 0 0,2-1 0 0 0,-1 1-1 0 0,10-8 1 0 0,-7 7-163 0 0,1-1 0 0 0,0 2 0 0 0,0-1 0 0 0,1 1-1 0 0,0 1 1 0 0,0 0 0 0 0,1 1 0 0 0,0 0 0 0 0,18-5 0 0 0,-4 6 864 0 0,-26 5-579 0 0,1 0 1 0 0,-1 1-1 0 0,1-1 1 0 0,-1 0 0 0 0,1 0-1 0 0,-1 0 1 0 0,0 1-1 0 0,0-1 1 0 0,1 0-1 0 0,-1 1 1 0 0,0-1 0 0 0,0 0-1 0 0,0 0 1 0 0,0 1-1 0 0,-1-1 1 0 0,1 2 0 0 0,0 12 31 0 0,-5 67 847 0 0,3-58-833 0 0,0-1 1 0 0,2 1-1 0 0,0-1 1 0 0,7 43-1 0 0,3-14-35 0 0,-8-33-76 0 0,-2-18-31 0 0,0 0-1 0 0,0 1 1 0 0,0-1 0 0 0,1 1-1 0 0,-1-1 1 0 0,0 1-1 0 0,0-1 1 0 0,1 1-1 0 0,-1-1 1 0 0,1 1-1 0 0,-1-1 1 0 0,1 0-1 0 0,0 1 1 0 0,1 1-1 0 0,3 4 848 0 0,29-26-26343 0 0,-23 15 23777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16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232 193 316 0 0,'18'-39'4790'0'0,"-14"26"-1908"0"0,-2 0 1 0 0,0 1-1 0 0,0-1 1 0 0,-1 0-1 0 0,-1-20 1 0 0,0 31-2795 0 0,1-1 0 0 0,-1 1 1 0 0,-1 0-1 0 0,1 0 0 0 0,0 0 0 0 0,0-1 1 0 0,-1 1-1 0 0,0 0 0 0 0,1 0 0 0 0,-1 0 1 0 0,0 0-1 0 0,0 0 0 0 0,0 0 1 0 0,0 0-1 0 0,0 0 0 0 0,0 0 0 0 0,-1 1 1 0 0,1-1-1 0 0,-1 0 0 0 0,1 1 0 0 0,-1-1 1 0 0,0 1-1 0 0,1-1 0 0 0,-1 1 1 0 0,0 0-1 0 0,0 0 0 0 0,0 0 0 0 0,0 0 1 0 0,0 0-1 0 0,0 0 0 0 0,0 1 0 0 0,0-1 1 0 0,0 1-1 0 0,-1-1 0 0 0,1 1 1 0 0,0 0-1 0 0,0 0 0 0 0,0 0 0 0 0,-1 0 1 0 0,1 0-1 0 0,0 0 0 0 0,0 1 0 0 0,0-1 1 0 0,-3 1-1 0 0,-4 1-68 0 0,0 0 0 0 0,-1 1 0 0 0,1 0-1 0 0,1 0 1 0 0,-1 1 0 0 0,0 0 0 0 0,1 1 0 0 0,0-1 0 0 0,-10 9 0 0 0,11-7-11 0 0,0 1 1 0 0,0 0-1 0 0,1 0 1 0 0,0 0-1 0 0,0 1 0 0 0,1 0 1 0 0,0 0-1 0 0,-8 17 1 0 0,12-21-36 0 0,-1-1 0 0 0,1 1 0 0 0,0 0 0 0 0,0-1 0 0 0,0 1 0 0 0,1 0 0 0 0,-1 0 0 0 0,1 0 0 0 0,0 0 0 0 0,0-1 0 0 0,0 1 0 0 0,1 0 0 0 0,-1 0 0 0 0,1 0 0 0 0,0 0 0 0 0,0-1 0 0 0,0 1 0 0 0,0 0 0 0 0,1-1 0 0 0,0 1 0 0 0,0-1 0 0 0,0 0 0 0 0,0 1 0 0 0,4 3 0 0 0,-2-3-68 0 0,0 0 0 0 0,1-1 0 0 0,-1 0 1 0 0,1 0-1 0 0,0 0 0 0 0,0-1 0 0 0,0 1 0 0 0,1-1 0 0 0,-1 0 0 0 0,0-1 1 0 0,1 1-1 0 0,-1-1 0 0 0,1 0 0 0 0,0-1 0 0 0,-1 1 0 0 0,1-1 0 0 0,-1 0 0 0 0,9-1 1 0 0,-7 0 39 0 0,0 1 0 0 0,0-1 0 0 0,0-1 1 0 0,-1 1-1 0 0,1-1 0 0 0,0 0 0 0 0,-1-1 1 0 0,1 0-1 0 0,-1 0 0 0 0,0 0 0 0 0,0-1 1 0 0,0 1-1 0 0,-1-2 0 0 0,10-7 0 0 0,-13 10 59 0 0,3-3 112 0 0,0 0 1 0 0,0 0 0 0 0,0 0-1 0 0,-1-1 1 0 0,0 1 0 0 0,0-1-1 0 0,0 0 1 0 0,-1-1-1 0 0,0 1 1 0 0,0-1 0 0 0,0 1-1 0 0,-1-1 1 0 0,0 0 0 0 0,0 0-1 0 0,-1 1 1 0 0,1-15 0 0 0,-21 64 952 0 0,14-28-934 0 0,1 0 1 0 0,0 0-1 0 0,2 1 1 0 0,-1-1-1 0 0,2 1 1 0 0,0 0-1 0 0,1-1 1 0 0,0 1-1 0 0,2-1 1 0 0,0 1-1 0 0,4 17 1 0 0,4 69 868 0 0,-8-72-673 0 0,-2-25-188 0 0,1-1-1 0 0,-1 1 0 0 0,0 0 0 0 0,0-1 0 0 0,0 1 1 0 0,0 0-1 0 0,-1-1 0 0 0,-2 9 0 0 0,2-11-111 0 0,-1 0 0 0 0,1 0 0 0 0,0 0 0 0 0,-1 0-1 0 0,1-1 1 0 0,-1 1 0 0 0,0 0 0 0 0,0-1 0 0 0,1 0 0 0 0,-1 1-1 0 0,0-1 1 0 0,0 0 0 0 0,0 0 0 0 0,-1 0 0 0 0,1 0-1 0 0,0 0 1 0 0,0-1 0 0 0,0 1 0 0 0,-1-1 0 0 0,1 1 0 0 0,0-1-1 0 0,-4 0 1 0 0,-6 1-342 0 0,0 0-1 0 0,0-2 0 0 0,0 1 0 0 0,0-2 1 0 0,0 1-1 0 0,0-2 0 0 0,0 1 1 0 0,-13-6-1 0 0,-48-25-8629 0 0,68 30 7614 0 0,0 0 1 0 0,0-1-1 0 0,0 1 1 0 0,1-1 0 0 0,-1 0-1 0 0,1-1 1 0 0,0 1-1 0 0,0-1 1 0 0,1 0-1 0 0,-1 0 1 0 0,-4-9-1 0 0,6-3-1272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16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72 156 1352 0 0,'-27'-11'6357'0'0,"23"10"-5250"0"0,0-1 0 0 0,1 1 0 0 0,-1 0 0 0 0,1-1 0 0 0,0 0 0 0 0,-1 0 0 0 0,1 0 0 0 0,0 0 0 0 0,-5-4 0 0 0,7 4-837 0 0,1 1 1 0 0,-1-1-1 0 0,0 1 1 0 0,1-1-1 0 0,-1 1 0 0 0,1-1 1 0 0,-1 1-1 0 0,1-1 0 0 0,0 1 1 0 0,0-1-1 0 0,0 0 1 0 0,0 1-1 0 0,0-1 0 0 0,0 1 1 0 0,0-1-1 0 0,0 0 1 0 0,1 1-1 0 0,0-3 0 0 0,9-30-49 0 0,-7 28 82 0 0,-2 3-300 0 0,1 0-1 0 0,-1-1 1 0 0,1 1 0 0 0,0 0 0 0 0,0 1 0 0 0,0-1 0 0 0,0 0 0 0 0,1 0 0 0 0,-1 1 0 0 0,1 0 0 0 0,0-1 0 0 0,-1 1 0 0 0,1 0 0 0 0,0 0 0 0 0,0 1 0 0 0,0-1 0 0 0,1 0 0 0 0,-1 1 0 0 0,0 0 0 0 0,0 0 0 0 0,1 0-1 0 0,-1 0 1 0 0,1 1 0 0 0,-1-1 0 0 0,7 1 0 0 0,-6-1-46 0 0,1 1 1 0 0,0 0-1 0 0,0 1 0 0 0,-1-1 0 0 0,1 1 0 0 0,0 0 0 0 0,0 0 0 0 0,-1 1 1 0 0,1-1-1 0 0,-1 1 0 0 0,0 0 0 0 0,1 0 0 0 0,-1 0 0 0 0,0 1 0 0 0,0-1 1 0 0,0 1-1 0 0,5 5 0 0 0,-8-7 36 0 0,-1-1 1 0 0,1 1-1 0 0,-1 0 1 0 0,1 0-1 0 0,-1-1 1 0 0,1 1-1 0 0,-1 0 1 0 0,1 0 0 0 0,-1 0-1 0 0,0-1 1 0 0,1 1-1 0 0,-1 0 1 0 0,0 0-1 0 0,0 0 1 0 0,0 0-1 0 0,0 0 1 0 0,0 0-1 0 0,0-1 1 0 0,0 1-1 0 0,0 0 1 0 0,0 0-1 0 0,0 0 1 0 0,0 0-1 0 0,0 0 1 0 0,-1 0-1 0 0,1-1 1 0 0,0 1-1 0 0,-1 0 1 0 0,1 0 0 0 0,0 0-1 0 0,-1-1 1 0 0,1 1-1 0 0,-1 0 1 0 0,0 0-1 0 0,1-1 1 0 0,-1 1-1 0 0,1 0 1 0 0,-2 0-1 0 0,-34 22-21 0 0,18-12 7 0 0,4 0 26 0 0,1-1 80 0 0,1 0 0 0 0,-21 24 1 0 0,31-33-48 0 0,0 1 0 0 0,1 0 0 0 0,-1 0 1 0 0,1 0-1 0 0,-1 0 0 0 0,1 0 0 0 0,0 0 1 0 0,0 0-1 0 0,0 0 0 0 0,0 0 1 0 0,0 1-1 0 0,0-1 0 0 0,1 0 0 0 0,-1 1 1 0 0,1-1-1 0 0,0 1 0 0 0,-1-1 0 0 0,1 0 1 0 0,0 1-1 0 0,0-1 0 0 0,1 1 1 0 0,-1-1-1 0 0,0 1 0 0 0,1-1 0 0 0,0 0 1 0 0,1 5-1 0 0,0-5 0 0 0,0 1 0 0 0,-1-1 1 0 0,1 0-1 0 0,0 0 0 0 0,1 0 0 0 0,-1 0 1 0 0,0 0-1 0 0,0 0 0 0 0,1 0 0 0 0,-1-1 1 0 0,1 1-1 0 0,0-1 0 0 0,-1 0 0 0 0,1 0 1 0 0,0 0-1 0 0,0 0 0 0 0,5 1 0 0 0,53 1 24 0 0,-44-4-179 0 0,-14 1-146 0 0,0 0 0 0 0,1 0 1 0 0,-1-1-1 0 0,0 0 1 0 0,0 1-1 0 0,1-1 0 0 0,-1-1 1 0 0,0 1-1 0 0,0 0 0 0 0,0-1 1 0 0,0 1-1 0 0,-1-1 1 0 0,1 0-1 0 0,0 0 0 0 0,4-4 1 0 0,-5 3-730 0 0,0 1 0 0 0,0-1 0 0 0,0 1 0 0 0,0-1 0 0 0,0 0 0 0 0,-1 1 0 0 0,1-1 0 0 0,-1 0 1 0 0,1 0-1 0 0,-1 0 0 0 0,0 0 0 0 0,-1-1 0 0 0,1 1 0 0 0,0 0 0 0 0,0-7 0 0 0,0 3-1601 0 0,7-3 593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17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9 412 0 0,'-22'-1'22589'0'0,"36"2"-20002"0"0,129-4-29 0 0,3 1-6475 0 0,-131-2-190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17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28 700 0 0,'-29'-28'19594'0'0,"29"56"-17375"0"0,1-14-1629 0 0,0 0 1 0 0,1 0 0 0 0,4 15 0 0 0,4 35-306 0 0,-6-17-744 0 0,0-25-1688 0 0,-3 1-4045 0 0,-10-13-2328 0 0,-6-4 4454 0 0,12-5 3692 0 0,-8 5-1881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18.2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273 128 688 0 0,'0'-16'12125'0'0,"1"10"-9349"0"0,1 5-2495 0 0,-1 0 0 0 0,0-1 0 0 0,0 1 0 0 0,0-1 0 0 0,0 1 0 0 0,0-1 0 0 0,-1 1 0 0 0,1-1 0 0 0,0 1 0 0 0,-1-1 0 0 0,1 0 0 0 0,-1 1 0 0 0,1-1 0 0 0,-1 0-1 0 0,0 0 1 0 0,0 1 0 0 0,0-1 0 0 0,0 0 0 0 0,0 1 0 0 0,0-1 0 0 0,0 0 0 0 0,-1 0 0 0 0,1 1 0 0 0,-1-1 0 0 0,1 0 0 0 0,-1 1 0 0 0,-1-4 0 0 0,0 2-157 0 0,0 0 1 0 0,0 0-1 0 0,-1-1 1 0 0,0 1-1 0 0,1 1 1 0 0,-1-1-1 0 0,0 0 0 0 0,0 1 1 0 0,0-1-1 0 0,-7-2 1 0 0,4 1-59 0 0,-1 1 1 0 0,0 0-1 0 0,0 0 0 0 0,0 0 1 0 0,-1 1-1 0 0,1 1 0 0 0,-1-1 1 0 0,1 1-1 0 0,-1 0 0 0 0,1 1 1 0 0,-1 0-1 0 0,1 0 1 0 0,-1 0-1 0 0,0 1 0 0 0,1 0 1 0 0,-1 1-1 0 0,1 0 0 0 0,0 0 1 0 0,0 0-1 0 0,0 1 0 0 0,-12 6 1 0 0,14-6-58 0 0,0 1 1 0 0,0-1-1 0 0,0 1 1 0 0,0 0-1 0 0,0 1 1 0 0,1-1 0 0 0,0 1-1 0 0,0 0 1 0 0,0 0-1 0 0,1 0 1 0 0,0 0-1 0 0,-1 1 1 0 0,2-1-1 0 0,-1 1 1 0 0,1 0-1 0 0,0 0 1 0 0,0 0 0 0 0,0 0-1 0 0,1 0 1 0 0,0 0-1 0 0,1 0 1 0 0,-1 1-1 0 0,1-1 1 0 0,0 0-1 0 0,0 0 1 0 0,3 11-1 0 0,-1-7 10 0 0,1 0 0 0 0,1 0-1 0 0,0 0 1 0 0,0-1 0 0 0,1 1-1 0 0,0-1 1 0 0,1 0-1 0 0,0-1 1 0 0,0 1 0 0 0,1-1-1 0 0,0 0 1 0 0,0-1 0 0 0,1 0-1 0 0,0 0 1 0 0,0 0-1 0 0,1-1 1 0 0,0-1 0 0 0,14 8-1 0 0,-15-8-148 0 0,1-1 0 0 0,-1 0 0 0 0,1 0 0 0 0,0-1-1 0 0,0 0 1 0 0,0-1 0 0 0,0 0 0 0 0,1 0 0 0 0,-1-1-1 0 0,1 0 1 0 0,-1 0 0 0 0,0-1 0 0 0,1-1 0 0 0,-1 0-1 0 0,1 0 1 0 0,-1-1 0 0 0,0 0 0 0 0,1 0 0 0 0,-1-1-1 0 0,12-5 1 0 0,-19 7-233 0 0,0-1 0 0 0,0 1 0 0 0,-1 0 0 0 0,1-1 0 0 0,0 0 0 0 0,0 1 0 0 0,-1-1 0 0 0,1 0 0 0 0,-1 0-1 0 0,0 1 1 0 0,1-1 0 0 0,-1 0 0 0 0,1-3 0 0 0,-1 0-1682 0 0,1 0-1 0 0,-1 0 1 0 0,0 0 0 0 0,0 0-1 0 0,0 0 1 0 0,-1-1 0 0 0,0-7-1 0 0,0 7 86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18.6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97 880 0 0,'4'-6'970'0'0,"0"-1"-1"0"0,0 0 0 0 0,-1 0 1 0 0,0-1-1 0 0,0 1 1 0 0,-1 0-1 0 0,0-1 0 0 0,2-11 1 0 0,1 3 1527 0 0,0 11 1220 0 0,-1 35-1832 0 0,-2-25-1634 0 0,-1-1 0 0 0,0 1 0 0 0,-1 0 0 0 0,1 0 0 0 0,-1-1 0 0 0,0 1 0 0 0,0 0 0 0 0,-1 8 0 0 0,-7 36 1446 0 0,2 1-1 0 0,3 0 1 0 0,2 52 0 0 0,1-81-714 0 0,0-19-928 0 0,0-1 0 0 0,0 0 0 0 0,0 0 0 0 0,0 0 0 0 0,0 1 0 0 0,0-1 0 0 0,0 0 0 0 0,0 0 0 0 0,0 0 0 0 0,1 0 0 0 0,-1 1 0 0 0,1-1 0 0 0,-1 0 0 0 0,1 0 0 0 0,-1 0 1 0 0,1 0-1 0 0,-1 0 0 0 0,1 0 0 0 0,0 0 0 0 0,0 0 0 0 0,-1 0 0 0 0,1-1 0 0 0,0 1 0 0 0,0 0 0 0 0,0 0 0 0 0,0-1 0 0 0,0 1 0 0 0,0 0 0 0 0,0-1 0 0 0,0 1 0 0 0,2 0 1 0 0,0-1 16 0 0,0 0 0 0 0,0 0 0 0 0,0 0 0 0 0,0 0 0 0 0,0 0 0 0 0,0-1 0 0 0,0 1 0 0 0,0-1 0 0 0,0 0 1 0 0,0 0-1 0 0,0 0 0 0 0,3-2 0 0 0,40-25-3470 0 0,-16-2-7845 0 0,-12-1-2472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08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91 748 0 0,'0'-3'443'0'0,"0"1"0"0"0,0-1 0 0 0,0 1 0 0 0,-1-1 0 0 0,1 1 0 0 0,-1-1 0 0 0,0 1 0 0 0,0-1 0 0 0,0 1-1 0 0,0 0 1 0 0,0-1 0 0 0,-2-2 0 0 0,-5-9 2215 0 0,-1-23 5776 0 0,9 37-8377 0 0,0 0 0 0 0,0 0-1 0 0,-1 0 1 0 0,1 0-1 0 0,0 0 1 0 0,0-1 0 0 0,0 1-1 0 0,0 0 1 0 0,0 0 0 0 0,0 0-1 0 0,0 0 1 0 0,0 0 0 0 0,0 0-1 0 0,0 0 1 0 0,0 0-1 0 0,0 0 1 0 0,0 0 0 0 0,0 0-1 0 0,0-1 1 0 0,0 1 0 0 0,0 0-1 0 0,0 0 1 0 0,0 0 0 0 0,0 0-1 0 0,0 0 1 0 0,0 0-1 0 0,0 0 1 0 0,0 0 0 0 0,0-1-1 0 0,0 1 1 0 0,0 0 0 0 0,0 0-1 0 0,0 0 1 0 0,0 0 0 0 0,0 0-1 0 0,0 0 1 0 0,0 0-1 0 0,0 0 1 0 0,0 0 0 0 0,0 0-1 0 0,0 0 1 0 0,0-1 0 0 0,0 1-1 0 0,0 0 1 0 0,0 0-1 0 0,0 0 1 0 0,1 0 0 0 0,-1 0-1 0 0,0 0 1 0 0,0 0 0 0 0,0 0-1 0 0,0 0 1 0 0,0 0 0 0 0,0 0-1 0 0,0 0 1 0 0,0 0-1 0 0,0 0 1 0 0,1 0 0 0 0,-1 0-1 0 0,0 0 1 0 0,0 0 0 0 0,0 0-1 0 0,0 0 1 0 0,0 0 0 0 0,0 0-1 0 0,0 0 1 0 0,0 0-1 0 0,1 0 1 0 0,10 4 1542 0 0,13 12-942 0 0,32 75 159 0 0,-45-74-705 0 0,-1 0-1 0 0,-1 0 0 0 0,0 1 1 0 0,11 37-1 0 0,-18-49-43 0 0,24 40 806 0 0,-13-31 2901 0 0,4-36-3158 0 0,-9 12-563 0 0,0-1-1 0 0,0 1 0 0 0,16-13 0 0 0,-15 13 4 0 0,0-1-1 0 0,-1-1 0 0 0,0 0 0 0 0,0 0 1 0 0,-1 0-1 0 0,-1-1 0 0 0,9-21 1 0 0,-13 30-26 0 0,-1 1 0 0 0,0 0 0 0 0,-1-1 0 0 0,1 1 0 0 0,0 0 1 0 0,-1-1-1 0 0,1 1 0 0 0,-1-1 0 0 0,0 1 0 0 0,1-1 1 0 0,-1 1-1 0 0,-1-1 0 0 0,1-4 0 0 0,-1 6-19 0 0,1 0-1 0 0,-1-1 1 0 0,0 1-1 0 0,1 0 1 0 0,-1 0-1 0 0,0 0 1 0 0,1 0-1 0 0,-1 0 1 0 0,0 0-1 0 0,0 0 1 0 0,0 0-1 0 0,0 0 1 0 0,0 0 0 0 0,0 0-1 0 0,0 1 1 0 0,-1-1-1 0 0,1 0 1 0 0,-2 0-1 0 0,-6-2-2 0 0,0 2-1 0 0,1-1 0 0 0,-1 1 0 0 0,0 0 1 0 0,0 1-1 0 0,-12 0 0 0 0,9 0-9 0 0,-45 4-42 0 0,0 2 1 0 0,-68 16 0 0 0,85-15-241 0 0,17-4-3242 0 0,57-18-20324 0 0,-17 11 22861 0 0,2 3-1343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19.0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78 131 796 0 0,'-4'-5'918'0'0,"0"0"-1"0"0,1 1 0 0 0,-2 0 1 0 0,1 0-1 0 0,0 0 1 0 0,-7-4-1 0 0,8 6-5 0 0,0 0-1 0 0,0 0 1 0 0,0 0-1 0 0,0 0 0 0 0,1-1 1 0 0,-1 1-1 0 0,1-1 1 0 0,-1 1-1 0 0,1-1 1 0 0,0 0-1 0 0,0 0 1 0 0,0 0-1 0 0,0 0 0 0 0,1 0 1 0 0,-1 0-1 0 0,1-1 1 0 0,0 1-1 0 0,0 0 1 0 0,-1-5-1 0 0,3 7-798 0 0,0 0 1 0 0,0 0-1 0 0,0-1 1 0 0,0 1-1 0 0,0 0 1 0 0,1 0-1 0 0,-1 0 1 0 0,0 0-1 0 0,0 1 0 0 0,1-1 1 0 0,-1 0-1 0 0,0 1 1 0 0,1-1-1 0 0,-1 0 1 0 0,1 1-1 0 0,-1 0 1 0 0,1-1-1 0 0,-1 1 0 0 0,1 0 1 0 0,-1 0-1 0 0,1 0 1 0 0,2 0-1 0 0,0-1 78 0 0,96-17-2651 0 0,-35 14-8472 0 0,-63 4 10243 0 0,-1 0 0 0 0,1 0 0 0 0,0 0 0 0 0,-1 1 0 0 0,1-1 0 0 0,0 0 0 0 0,-1 1 0 0 0,1-1 0 0 0,0 1 0 0 0,-1 0 0 0 0,1-1 0 0 0,-1 1 0 0 0,1 0 0 0 0,-1 0 0 0 0,0 0 0 0 0,3 2 0 0 0,-3 2-1709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20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340 147 1240 0 0,'2'-5'541'0'0,"-1"0"0"0"0,1 0 0 0 0,0 0 1 0 0,-1 0-1 0 0,0 0 0 0 0,-1-1 0 0 0,1 1 0 0 0,-1-6 0 0 0,0 6 86 0 0,0 1 0 0 0,-1 0-1 0 0,0-1 1 0 0,1 1 0 0 0,-2 0-1 0 0,1-1 1 0 0,0 1 0 0 0,-1 0 0 0 0,0 0-1 0 0,0 0 1 0 0,0 0 0 0 0,0 1 0 0 0,-6-8-1 0 0,5 8-224 0 0,1 1-1 0 0,-1-1 1 0 0,0 1-1 0 0,0-1 1 0 0,0 1-1 0 0,0 0 0 0 0,0 0 1 0 0,-1 1-1 0 0,1-1 1 0 0,-1 1-1 0 0,1-1 1 0 0,-1 1-1 0 0,1 0 1 0 0,-1 0-1 0 0,0 1 1 0 0,-4-1-1 0 0,3 1-273 0 0,1 0-1 0 0,-1 0 1 0 0,0 0 0 0 0,1 1-1 0 0,-1 0 1 0 0,1 0-1 0 0,-1 0 1 0 0,1 1 0 0 0,-7 3-1 0 0,-5 3 49 0 0,1 1 0 0 0,0 1 0 0 0,1 1-1 0 0,0 0 1 0 0,1 1 0 0 0,0 0-1 0 0,1 1 1 0 0,0 0 0 0 0,1 1-1 0 0,0 1 1 0 0,-11 20 0 0 0,16-25-228 0 0,0 1 0 0 0,0 0 0 0 0,1 0 0 0 0,1 0 0 0 0,0 0 1 0 0,0 1-1 0 0,1 0 0 0 0,0 0 0 0 0,2 0 0 0 0,-1 0 0 0 0,1 0 0 0 0,1 0 1 0 0,0 0-1 0 0,0 0 0 0 0,2 0 0 0 0,-1 0 0 0 0,6 18 0 0 0,-5-25-360 0 0,0 0-1 0 0,0 0 0 0 0,1 0 1 0 0,0-1-1 0 0,0 1 1 0 0,0-1-1 0 0,0 0 0 0 0,1 0 1 0 0,0 0-1 0 0,-1 0 0 0 0,2 0 1 0 0,-1-1-1 0 0,0 0 1 0 0,1 0-1 0 0,-1 0 0 0 0,1 0 1 0 0,0-1-1 0 0,0 0 1 0 0,8 3-1 0 0,6 0-2515 0 0,1 0 0 0 0,1-2 0 0 0,37 3 0 0 0,-44-5 1838 0 0,23 0-1064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20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116 392 336 0 0,'-41'-68'7484'0'0,"3"7"-61"0"0,32 48-6325 0 0,0 1 1 0 0,1-1 0 0 0,1 0-1 0 0,0 0 1 0 0,0 0 0 0 0,1-1 0 0 0,-1-23-1 0 0,4 32-1023 0 0,0-1-1 0 0,0 1 0 0 0,1-1 0 0 0,-1 1 1 0 0,2-1-1 0 0,-1 1 0 0 0,0 0 1 0 0,1-1-1 0 0,0 1 0 0 0,1 0 1 0 0,-1 0-1 0 0,1 0 0 0 0,0 0 1 0 0,0 1-1 0 0,0-1 0 0 0,0 1 0 0 0,1 0 1 0 0,0 0-1 0 0,0 0 0 0 0,0 0 1 0 0,8-4-1 0 0,-8 5-94 0 0,0 0 1 0 0,0 1-1 0 0,0-1 1 0 0,0 1-1 0 0,0 0 1 0 0,1 1-1 0 0,-1-1 1 0 0,0 1-1 0 0,1 0 1 0 0,-1 0-1 0 0,1 0 0 0 0,0 0 1 0 0,-1 1-1 0 0,1 0 1 0 0,0 0-1 0 0,-1 0 1 0 0,1 1-1 0 0,-1-1 1 0 0,1 1-1 0 0,-1 0 1 0 0,1 1-1 0 0,-1-1 0 0 0,5 3 1 0 0,-3-1-48 0 0,-1 0 0 0 0,1 0 1 0 0,-1 1-1 0 0,0 0 0 0 0,-1 0 1 0 0,1 0-1 0 0,-1 1 0 0 0,1-1 0 0 0,-1 1 1 0 0,0 0-1 0 0,-1 1 0 0 0,0-1 0 0 0,1 0 1 0 0,-2 1-1 0 0,5 11 0 0 0,-5-14 54 0 0,-1-1-1 0 0,0 1 1 0 0,-1 0-1 0 0,1 0 1 0 0,0 0-1 0 0,-1-1 1 0 0,1 1 0 0 0,-1 0-1 0 0,0 0 1 0 0,0 0-1 0 0,0 0 1 0 0,-1 0-1 0 0,1-1 1 0 0,-1 1-1 0 0,0 4 1 0 0,-1-3 30 0 0,-1-1 1 0 0,1 0-1 0 0,0 0 0 0 0,-1 0 1 0 0,0 0-1 0 0,1 0 0 0 0,-1-1 1 0 0,0 1-1 0 0,-1-1 0 0 0,1 0 1 0 0,0 0-1 0 0,-6 3 0 0 0,3-1 57 0 0,0-1-1 0 0,0 2 1 0 0,1-1-1 0 0,-1 0 1 0 0,1 1-1 0 0,0 0 1 0 0,1 0 0 0 0,-1 1-1 0 0,1-1 1 0 0,0 1-1 0 0,-5 10 1 0 0,7-13-44 0 0,1-1 1 0 0,0 1-1 0 0,0 0 0 0 0,0-1 1 0 0,1 1-1 0 0,-1 0 1 0 0,1 0-1 0 0,-1 0 1 0 0,1 0-1 0 0,0 0 1 0 0,0 0-1 0 0,0-1 0 0 0,0 1 1 0 0,1 0-1 0 0,-1 0 1 0 0,1 0-1 0 0,0 0 1 0 0,0-1-1 0 0,0 1 1 0 0,0 0-1 0 0,0-1 0 0 0,0 1 1 0 0,1-1-1 0 0,-1 1 1 0 0,1-1-1 0 0,0 0 1 0 0,0 1-1 0 0,0-1 0 0 0,0 0 1 0 0,3 2-1 0 0,-1-1-60 0 0,0-1 1 0 0,1 1-1 0 0,-1-1 0 0 0,1-1 0 0 0,-1 1 0 0 0,1 0 0 0 0,-1-1 0 0 0,1 0 0 0 0,0 0 0 0 0,0-1 1 0 0,0 1-1 0 0,0-1 0 0 0,-1 0 0 0 0,1 0 0 0 0,0-1 0 0 0,0 1 0 0 0,0-1 0 0 0,6-2 0 0 0,39-16-4700 0 0,-44 17 3136 0 0,-1-1 0 0 0,0-1 0 0 0,0 1 0 0 0,-1-1 0 0 0,1 0 0 0 0,4-4 0 0 0,18-9-4588 0 0,-16 7 3954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20.7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0 588 0 0,'-5'23'21286'0'0,"0"-19"-16449"0"0,6-5-5712 0 0,0-1 1 0 0,0 1-1 0 0,0 0 0 0 0,1-1 0 0 0,-1 1 0 0 0,0 0 1 0 0,1 0-1 0 0,-1 0 0 0 0,1 0 0 0 0,-1 0 1 0 0,1 0-1 0 0,-1 0 0 0 0,1 1 0 0 0,0-1 0 0 0,-1 0 1 0 0,1 1-1 0 0,0-1 0 0 0,1 1 0 0 0,36-9-7458 0 0,-20 9 6612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21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158 251 180 0 0,'3'-11'2053'0'0,"0"0"-1"0"0,0 0 1 0 0,-1 0 0 0 0,0 0-1 0 0,-1-1 1 0 0,-1 1 0 0 0,0 0-1 0 0,0-1 1 0 0,-3-16 0 0 0,1-11 1356 0 0,2 36-3316 0 0,-1-1 0 0 0,1 0 0 0 0,-1 1 0 0 0,0-1 0 0 0,0 1 0 0 0,-1-1 0 0 0,1 1 1 0 0,-1-1-1 0 0,0 1 0 0 0,0 0 0 0 0,0 0 0 0 0,0 0 0 0 0,0 0 0 0 0,0 0 0 0 0,-1 0 1 0 0,0 1-1 0 0,1-1 0 0 0,-1 1 0 0 0,0 0 0 0 0,0 0 0 0 0,-1 0 0 0 0,1 0 1 0 0,0 0-1 0 0,-7-1 0 0 0,6 1-75 0 0,1 0 0 0 0,-1 1 0 0 0,0 0 0 0 0,0 0 0 0 0,0 0 1 0 0,-1 0-1 0 0,1 1 0 0 0,0-1 0 0 0,0 1 0 0 0,0 0 0 0 0,0 0 1 0 0,0 1-1 0 0,0-1 0 0 0,0 1 0 0 0,-1 0 0 0 0,1 0 0 0 0,1 1 0 0 0,-1-1 1 0 0,0 1-1 0 0,0-1 0 0 0,0 1 0 0 0,-4 4 0 0 0,6-4-16 0 0,1 0 1 0 0,-1 0-1 0 0,1 0 0 0 0,0 0 1 0 0,0 1-1 0 0,0-1 0 0 0,0 0 0 0 0,0 1 1 0 0,1-1-1 0 0,-1 0 0 0 0,1 1 0 0 0,-1-1 1 0 0,1 1-1 0 0,0-1 0 0 0,0 1 1 0 0,0-1-1 0 0,0 0 0 0 0,1 1 0 0 0,-1-1 1 0 0,1 1-1 0 0,-1-1 0 0 0,1 0 1 0 0,0 1-1 0 0,0-1 0 0 0,2 4 0 0 0,3 8 3 0 0,0-1-1 0 0,1 0 0 0 0,9 13 0 0 0,35 42-14 0 0,-36-49-36 0 0,0 1 0 0 0,-1 0 0 0 0,-1 0 0 0 0,-1 1 0 0 0,13 33-1 0 0,-24-53 47 0 0,0 1-1 0 0,-1 0 1 0 0,1-1-1 0 0,-1 1 1 0 0,1 0-1 0 0,-1 0 0 0 0,0-1 1 0 0,0 1-1 0 0,0 0 1 0 0,0 0-1 0 0,0 0 1 0 0,0-1-1 0 0,0 1 0 0 0,0 0 1 0 0,-1 0-1 0 0,1-1 1 0 0,-1 1-1 0 0,1 0 1 0 0,-1-1-1 0 0,0 1 0 0 0,0 0 1 0 0,1-1-1 0 0,-1 1 1 0 0,0-1-1 0 0,-1 1 1 0 0,1-1-1 0 0,0 0 0 0 0,0 1 1 0 0,-1-1-1 0 0,1 0 1 0 0,0 0-1 0 0,-1 0 1 0 0,1 0-1 0 0,-1 0 0 0 0,-2 1 1 0 0,2-1 21 0 0,-1 0 0 0 0,0-1 1 0 0,0 1-1 0 0,0-1 0 0 0,1 1 0 0 0,-1-1 1 0 0,0 0-1 0 0,0 0 0 0 0,0 0 0 0 0,0 0 1 0 0,0-1-1 0 0,0 1 0 0 0,1-1 0 0 0,-1 0 1 0 0,0 0-1 0 0,0 0 0 0 0,1 0 0 0 0,-1 0 1 0 0,1 0-1 0 0,-1-1 0 0 0,1 1 0 0 0,-1-1 1 0 0,-1-2-1 0 0,1 2 14 0 0,1-1 1 0 0,0 1 0 0 0,0-1-1 0 0,1 0 1 0 0,-1 1-1 0 0,1-1 1 0 0,-1 0 0 0 0,1 0-1 0 0,0 0 1 0 0,0 0-1 0 0,0 0 1 0 0,0 0 0 0 0,1 0-1 0 0,-1 0 1 0 0,1-1 0 0 0,0 1-1 0 0,0 0 1 0 0,0 0-1 0 0,0 0 1 0 0,0-1 0 0 0,1 1-1 0 0,0 0 1 0 0,-1 0-1 0 0,1 0 1 0 0,0 0 0 0 0,2-3-1 0 0,0-2-202 0 0,0 0-1 0 0,1 1 0 0 0,0-1 0 0 0,0 1 1 0 0,1 0-1 0 0,-1 0 0 0 0,1 1 1 0 0,1-1-1 0 0,8-7 0 0 0,13-10-2660 0 0,-20 17 838 0 0,0 0 0 0 0,1 0 0 0 0,0 1 0 0 0,1 0 0 0 0,-1 0 0 0 0,1 1 0 0 0,0 0 0 0 0,1 0 0 0 0,14-4 0 0 0,-5 4-530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21.4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31 760 0 0,'2'-3'638'0'0,"0"1"1"0"0,0 0-1 0 0,0-1 0 0 0,0 1 0 0 0,1 0 1 0 0,-1 0-1 0 0,1 0 0 0 0,-1 1 1 0 0,1-1-1 0 0,0 1 0 0 0,0-1 0 0 0,-1 1 1 0 0,1 0-1 0 0,0 0 0 0 0,0 0 1 0 0,0 0-1 0 0,0 0 0 0 0,1 1 0 0 0,-1 0 1 0 0,0-1-1 0 0,0 1 0 0 0,5 1 1 0 0,-2 1 50 0 0,1 0 0 0 0,-1 0 0 0 0,1 1 0 0 0,-1 0 0 0 0,0 0 0 0 0,0 1 1 0 0,0 0-1 0 0,-1 0 0 0 0,7 5 0 0 0,-2 0-227 0 0,1 1 1 0 0,-2 0-1 0 0,0 0 0 0 0,0 1 0 0 0,-1 0 1 0 0,13 21-1 0 0,-11-13-418 0 0,-1 1 0 0 0,0 0 0 0 0,-2 0 0 0 0,0 1 0 0 0,-1 0 0 0 0,4 32 0 0 0,-9-45-187 0 0,0 0 0 0 0,-1 0 1 0 0,0 0-1 0 0,0 1 1 0 0,-1-1-1 0 0,0 0 0 0 0,-1 0 1 0 0,1 0-1 0 0,-5 9 0 0 0,3-8-641 0 0,-1 0 0 0 0,0-1-1 0 0,-1 0 1 0 0,0 1-1 0 0,0-2 1 0 0,-1 1-1 0 0,-7 7 1 0 0,-1-1-1528 0 0,-2 0 0 0 0,1-1 0 0 0,-2-1 0 0 0,0-1 1 0 0,0 0-1 0 0,-34 15 0 0 0,22-14 633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21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394 42 1792 0 0,'-3'-1'342'0'0,"-20"-8"2719"0"0,0 1 1 0 0,0 0 0 0 0,-47-7-1 0 0,61 15-2572 0 0,0-1 1 0 0,0 1-1 0 0,-1 1 0 0 0,1 0 0 0 0,0 0 0 0 0,0 1 0 0 0,0 0 0 0 0,1 0 0 0 0,-1 1 0 0 0,0 0 0 0 0,1 1 0 0 0,0 0 0 0 0,0 0 1 0 0,-8 6-1 0 0,7-4-402 0 0,0 0 0 0 0,1 1 0 0 0,0 0 1 0 0,0 1-1 0 0,1 0 0 0 0,0 0 1 0 0,0 0-1 0 0,1 1 0 0 0,0 0 0 0 0,0 0 1 0 0,1 1-1 0 0,1-1 0 0 0,-1 1 0 0 0,2 0 1 0 0,-1 0-1 0 0,1 1 0 0 0,1-1 0 0 0,0 1 1 0 0,0-1-1 0 0,1 1 0 0 0,1 0 1 0 0,0-1-1 0 0,0 1 0 0 0,1 0 0 0 0,0-1 1 0 0,4 15-1 0 0,-2-13-340 0 0,1 0 1 0 0,0 0-1 0 0,1-1 0 0 0,0 1 1 0 0,1-1-1 0 0,0-1 0 0 0,1 1 1 0 0,0-1-1 0 0,0 0 1 0 0,10 9-1 0 0,-9-12-575 0 0,0 0 1 0 0,1 0-1 0 0,0 0 1 0 0,0-1-1 0 0,0-1 1 0 0,1 1 0 0 0,13 4-1 0 0,-4-3-1511 0 0,1-1 1 0 0,0-1-1 0 0,0-1 1 0 0,35 3-1 0 0,-26-2 342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22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9 338 1008 0 0,'0'-30'3551'0'0,"-1"0"1"0"0,-6-30-1 0 0,7 51-2688 0 0,0 0 0 0 0,0 0 0 0 0,1 0-1 0 0,0 0 1 0 0,0 0 0 0 0,1 0 0 0 0,4-10 0 0 0,2-18 1833 0 0,-6 32-2518 0 0,-1 0 0 0 0,0 1 0 0 0,1-1 1 0 0,0 0-1 0 0,0 1 0 0 0,1-1 0 0 0,-1 1 1 0 0,1 0-1 0 0,0 0 0 0 0,0 0 0 0 0,1 0 0 0 0,-1 0 1 0 0,1 1-1 0 0,-1-1 0 0 0,1 1 0 0 0,6-4 1 0 0,-5 4-165 0 0,-1 0-1 0 0,1 0 1 0 0,0 1 0 0 0,1-1 0 0 0,-1 1 0 0 0,0 0 0 0 0,0 0 0 0 0,1 1 0 0 0,-1 0 0 0 0,1 0 0 0 0,0 0 0 0 0,-1 1 0 0 0,1-1 0 0 0,0 1 0 0 0,-1 1-1 0 0,1-1 1 0 0,-1 1 0 0 0,1 0 0 0 0,-1 0 0 0 0,1 1 0 0 0,-1-1 0 0 0,7 4 0 0 0,-8-3-40 0 0,-1-1-1 0 0,0 1 1 0 0,0 0-1 0 0,0 0 1 0 0,-1 1-1 0 0,1-1 1 0 0,-1 0 0 0 0,1 1-1 0 0,-1 0 1 0 0,0-1-1 0 0,1 1 1 0 0,-1 0-1 0 0,-1 0 1 0 0,1 0 0 0 0,0 1-1 0 0,-1-1 1 0 0,0 0-1 0 0,2 5 1 0 0,-2-1 1 0 0,-1-1 0 0 0,0 1 0 0 0,0-1 0 0 0,0 0 0 0 0,-1 1 0 0 0,0-1 0 0 0,0 0 0 0 0,0 1 0 0 0,-4 6 1 0 0,2-7 21 0 0,-1 0 1 0 0,1 0-1 0 0,-2 0 1 0 0,1-1-1 0 0,-1 1 1 0 0,1-1-1 0 0,-12 8 1 0 0,-7 10 72 0 0,-11 9 138 0 0,29-29-126 0 0,1 1-1 0 0,-1-1 1 0 0,1 1-1 0 0,-1 0 1 0 0,1 0-1 0 0,1 0 1 0 0,-1 1 0 0 0,1-1-1 0 0,-1 1 1 0 0,1 0-1 0 0,1 0 1 0 0,-1 0-1 0 0,1 0 1 0 0,-1 0-1 0 0,2 1 1 0 0,-1-1 0 0 0,0 1-1 0 0,0 10 1 0 0,2-15-60 0 0,0 0 1 0 0,1 0 0 0 0,-1 0-1 0 0,1 0 1 0 0,0 0-1 0 0,-1 0 1 0 0,1 0 0 0 0,0 0-1 0 0,-1 0 1 0 0,1 0-1 0 0,0 0 1 0 0,0 0 0 0 0,0-1-1 0 0,0 1 1 0 0,0 0-1 0 0,0-1 1 0 0,0 1 0 0 0,0 0-1 0 0,0-1 1 0 0,0 1-1 0 0,0-1 1 0 0,0 0 0 0 0,0 1-1 0 0,0-1 1 0 0,0 0 0 0 0,1 0-1 0 0,-1 1 1 0 0,0-1-1 0 0,1 0 1 0 0,39 2-96 0 0,-40-2 66 0 0,13 0-1140 0 0,0 0-1 0 0,1-1 1 0 0,18-5 0 0 0,17-13-8759 0 0,-5 3 368 0 0,-34 15 7597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22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40 1948 0 0,'10'-27'23721'0'0,"-11"22"-23400"0"0,8-1-2551 0 0,10 5-3684 0 0,17 6-8720 0 0,-32-5 13330 0 0,16 1-492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22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202 268 756 0 0,'3'-7'1291'0'0,"-1"0"0"0"0,0 1 0 0 0,0-1 0 0 0,0-1 0 0 0,-1 1 1 0 0,0 0-1 0 0,0 0 0 0 0,0 0 0 0 0,-1-1 0 0 0,-2-10 0 0 0,-5-41 6161 0 0,-1 28-5230 0 0,6 25-2079 0 0,0 1 1 0 0,0 0 0 0 0,-1 0 0 0 0,0 0 0 0 0,0 1-1 0 0,0-1 1 0 0,0 1 0 0 0,-1-1 0 0 0,0 1 0 0 0,0 0-1 0 0,0 0 1 0 0,0 1 0 0 0,0-1 0 0 0,-1 1 0 0 0,0 0-1 0 0,1 0 1 0 0,-11-4 0 0 0,10 6-145 0 0,1-1 0 0 0,0 0 0 0 0,-1 1 0 0 0,1 0 0 0 0,-1 0 0 0 0,0 0 0 0 0,1 1 0 0 0,-1 0 0 0 0,1 0 0 0 0,-1 0 1 0 0,0 0-1 0 0,1 0 0 0 0,-1 1 0 0 0,1 0 0 0 0,-1 0 0 0 0,1 1 0 0 0,-1-1 0 0 0,1 1 0 0 0,0 0 0 0 0,-1 0 0 0 0,-6 5 0 0 0,9-6 1 0 0,0 1 0 0 0,1-1 0 0 0,-1 1 0 0 0,1-1 0 0 0,0 1 0 0 0,-1 0-1 0 0,1 0 1 0 0,0-1 0 0 0,0 1 0 0 0,0 0 0 0 0,0 0 0 0 0,0 0 0 0 0,1 0 0 0 0,-1 0 0 0 0,1 1-1 0 0,-1-1 1 0 0,1 0 0 0 0,0 0 0 0 0,-1 0 0 0 0,1 0 0 0 0,0 1 0 0 0,1-1 0 0 0,-1 3 0 0 0,2 3-12 0 0,0 0 0 0 0,0 0 1 0 0,1 0-1 0 0,5 12 0 0 0,3 0-121 0 0,1-1 0 0 0,0-1 0 0 0,1 0 0 0 0,1-1 0 0 0,27 26 0 0 0,30 39-220 0 0,-68-79 336 0 0,-1 1 1 0 0,0 0-1 0 0,0 0 0 0 0,0 0 1 0 0,0 0-1 0 0,-1 0 0 0 0,2 5 1 0 0,-3-8 13 0 0,0-1 0 0 0,0 1 0 0 0,0 0 0 0 0,0-1 0 0 0,0 1 0 0 0,0 0 0 0 0,0 0 1 0 0,0-1-1 0 0,0 1 0 0 0,0 0 0 0 0,0-1 0 0 0,0 1 0 0 0,0 0 0 0 0,-1-1 1 0 0,1 1-1 0 0,0 0 0 0 0,-1-1 0 0 0,1 1 0 0 0,0-1 0 0 0,-1 1 0 0 0,1-1 0 0 0,-1 2 1 0 0,0-2 1 0 0,0 1 0 0 0,-1-1 0 0 0,1 1 0 0 0,0-1 0 0 0,0 1 0 0 0,-1-1 0 0 0,1 0 0 0 0,0 0 1 0 0,0 0-1 0 0,-1 1 0 0 0,1-1 0 0 0,0 0 0 0 0,0-1 0 0 0,-1 1 0 0 0,1 0 0 0 0,0 0 1 0 0,-2-1-1 0 0,-3 0 31 0 0,0 0 0 0 0,1-1 0 0 0,-1 0 1 0 0,0 0-1 0 0,1 0 0 0 0,0-1 0 0 0,-1 1 0 0 0,1-1 1 0 0,0-1-1 0 0,1 1 0 0 0,-1-1 0 0 0,0 1 1 0 0,-5-8-1 0 0,8 8-16 0 0,0 1-1 0 0,0-1 1 0 0,0 0 0 0 0,1 0 0 0 0,-1 0 0 0 0,1 0 0 0 0,0 0 0 0 0,0 0-1 0 0,0 0 1 0 0,0 0 0 0 0,1-1 0 0 0,-1 1 0 0 0,1 0 0 0 0,0-1-1 0 0,-1 1 1 0 0,2 0 0 0 0,-1 0 0 0 0,0-1 0 0 0,1 1 0 0 0,-1 0-1 0 0,1 0 1 0 0,0-1 0 0 0,0 1 0 0 0,0 0 0 0 0,1 0 0 0 0,1-3-1 0 0,2-4-75 0 0,-1 1-559 0 0,1-1 0 0 0,0 1 0 0 0,0 1 1 0 0,1-1-1 0 0,0 1 0 0 0,1-1 0 0 0,0 2 0 0 0,11-11 1 0 0,-7 8-1143 0 0,-7 6 719 0 0,0 0 0 0 0,1 0-1 0 0,-1 0 1 0 0,1 0 0 0 0,0 1 0 0 0,0 0 0 0 0,0 0-1 0 0,1 0 1 0 0,-1 1 0 0 0,1-1 0 0 0,-1 1 0 0 0,1 1-1 0 0,0-1 1 0 0,10-1 0 0 0,12 3-1329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09.1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27 564 0 0,'-11'14'22712'0'0,"23"-11"-21126"0"0,35 3-547 0 0,-1-3 0 0 0,90-5 0 0 0,-38 0-600 0 0,-78 3-1022 0 0,30-1 1688 0 0,-31-5-4057 0 0,-18 4 2600 0 0,-1 1-1 0 0,1 0 1 0 0,-1 0 0 0 0,1-1 0 0 0,-1 1 0 0 0,1-1 0 0 0,-1 1-1 0 0,1 0 1 0 0,-1-1 0 0 0,0 1 0 0 0,1-1 0 0 0,-1 1-1 0 0,0-1 1 0 0,1 1 0 0 0,-1-1 0 0 0,0 1 0 0 0,0-1 0 0 0,0 1-1 0 0,1-1 1 0 0,-1 0 0 0 0,0 1 0 0 0,0-1 0 0 0,0 0 0 0 0,-4-10-5742 0 0,-23-6-2529 0 0,10 12 6396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23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44 1492 0 0,'-14'6'3676'0'0,"-13"0"6254"0"0,26-5-9418 0 0,-1-1 0 0 0,1 0 1 0 0,0 0-1 0 0,0 0 0 0 0,0 0 0 0 0,-1-1 1 0 0,1 1-1 0 0,0 0 0 0 0,0 0 0 0 0,-1-1 1 0 0,1 1-1 0 0,0-1 0 0 0,0 1 0 0 0,0-1 0 0 0,-2-1 1 0 0,-2-11-63 0 0,6 11-1474 0 0,1-1 0 0 0,-1 1-1 0 0,1 0 1 0 0,0-1 0 0 0,0 1-1 0 0,0 0 1 0 0,0 0 0 0 0,1 1-1 0 0,-1-1 1 0 0,0 0 0 0 0,1 1-1 0 0,-1-1 1 0 0,1 1 0 0 0,-1 0-1 0 0,1 0 1 0 0,0 0 0 0 0,0 0-1 0 0,-1 0 1 0 0,6 0 0 0 0,9-4-1262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23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165 270 1552 0 0,'20'-81'14111'0'0,"-12"35"-7939"0"0,-6 42-5926 0 0,-1-1-1 0 0,0 1 0 0 0,0 0 1 0 0,0 0-1 0 0,0-1 0 0 0,-1 1 1 0 0,0-1-1 0 0,0 1 0 0 0,0 0 1 0 0,0-1-1 0 0,-1 1 1 0 0,1 0-1 0 0,-3-7 0 0 0,0 6-202 0 0,1 0-1 0 0,-1 0 0 0 0,0 1 1 0 0,-1-1-1 0 0,1 1 1 0 0,-1 0-1 0 0,0 0 0 0 0,0 0 1 0 0,0 1-1 0 0,-1-1 0 0 0,1 1 1 0 0,-1 0-1 0 0,0 0 1 0 0,0 1-1 0 0,0-1 0 0 0,0 1 1 0 0,-10-3-1 0 0,11 4-41 0 0,0-1-1 0 0,0 1 1 0 0,0 0 0 0 0,0 0-1 0 0,0 1 1 0 0,0-1 0 0 0,-1 1-1 0 0,1 0 1 0 0,0 0 0 0 0,0 0-1 0 0,0 1 1 0 0,-1-1 0 0 0,1 1-1 0 0,0 0 1 0 0,0 0 0 0 0,0 0-1 0 0,0 1 1 0 0,0 0 0 0 0,0 0-1 0 0,1 0 1 0 0,-1 0 0 0 0,1 0-1 0 0,-7 6 1 0 0,8-6 2 0 0,1 0 1 0 0,0 1-1 0 0,-1-1 0 0 0,1 1 0 0 0,0-1 1 0 0,1 1-1 0 0,-1-1 0 0 0,0 1 1 0 0,1 0-1 0 0,-1-1 0 0 0,1 1 0 0 0,0 0 1 0 0,0 0-1 0 0,0-1 0 0 0,0 1 0 0 0,1 0 1 0 0,-1-1-1 0 0,1 1 0 0 0,-1 0 1 0 0,1-1-1 0 0,0 1 0 0 0,0-1 0 0 0,0 1 1 0 0,0-1-1 0 0,1 0 0 0 0,-1 1 1 0 0,1-1-1 0 0,1 2 0 0 0,8 13 6 0 0,1-2 1 0 0,25 27-1 0 0,-24-28-8 0 0,8 9-2 0 0,-9-12-9 0 0,-2 0-1 0 0,1 1 1 0 0,-1 1-1 0 0,-1-1 1 0 0,-1 2-1 0 0,9 16 0 0 0,-11-16 1 0 0,-5-12 7 0 0,0 0-1 0 0,0 1 1 0 0,0 0-1 0 0,0-1 1 0 0,0 1-1 0 0,-1-1 1 0 0,1 1-1 0 0,-1 0 1 0 0,1 0-1 0 0,-1-1 1 0 0,0 4-1 0 0,-1-4 9 0 0,0-1-1 0 0,0 1 1 0 0,0-1-1 0 0,0 0 1 0 0,0 1-1 0 0,0-1 1 0 0,0 0 0 0 0,0 0-1 0 0,0 0 1 0 0,0 0-1 0 0,-1 0 1 0 0,1 0-1 0 0,-1 0 1 0 0,1 0-1 0 0,-1 0 1 0 0,1-1 0 0 0,-1 1-1 0 0,1 0 1 0 0,-1-1-1 0 0,1 0 1 0 0,-1 1-1 0 0,0-1 1 0 0,1 0-1 0 0,-1 0 1 0 0,-1 0-1 0 0,-5 1 137 0 0,0-1 0 0 0,-1 0 0 0 0,1 0-1 0 0,0-1 1 0 0,0 0 0 0 0,0 0-1 0 0,0-1 1 0 0,1 0 0 0 0,-1 0 0 0 0,0-1-1 0 0,1 0 1 0 0,-1-1 0 0 0,1 0-1 0 0,0 0 1 0 0,0 0 0 0 0,-11-10 0 0 0,16 13-105 0 0,1 0 1 0 0,-1 0-1 0 0,1 0 1 0 0,0 0-1 0 0,-1-1 1 0 0,1 1-1 0 0,0 0 1 0 0,0-1-1 0 0,-1 1 1 0 0,1-1 0 0 0,0 1-1 0 0,0-1 1 0 0,1 0-1 0 0,-1 1 1 0 0,0-1-1 0 0,1 0 1 0 0,-1 1-1 0 0,1-1 1 0 0,-1 0-1 0 0,1 0 1 0 0,0 0-1 0 0,0 0 1 0 0,0 1 0 0 0,0-1-1 0 0,0 0 1 0 0,0-2-1 0 0,1 1-21 0 0,1-1-1 0 0,-1 1 1 0 0,1-1-1 0 0,0 1 1 0 0,0 0-1 0 0,0 0 1 0 0,0 0-1 0 0,0 0 1 0 0,1 0-1 0 0,-1 0 1 0 0,1 1-1 0 0,3-3 1 0 0,5-4-718 0 0,1 0 1 0 0,0 2-1 0 0,0-1 0 0 0,1 2 1 0 0,21-9-1 0 0,-18 9-2427 0 0,0 0-1 0 0,1 2 1 0 0,0 0-1 0 0,-1 1 0 0 0,1 0 1 0 0,23 1-1 0 0,-13 2 661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23.9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39 118 1052 0 0,'-7'-44'5254'0'0,"5"40"-4379"0"0,1 0 0 0 0,0 0 0 0 0,0 0 0 0 0,1 0 0 0 0,-1 1 0 0 0,1-1 0 0 0,0 0 0 0 0,0 0 0 0 0,0 0 0 0 0,0 0 0 0 0,1 0 0 0 0,-1 0 0 0 0,1 0 0 0 0,2-6 0 0 0,-2 9-728 0 0,0 1-1 0 0,-1-1 1 0 0,1 0-1 0 0,0 0 1 0 0,0 1 0 0 0,0-1-1 0 0,0 0 1 0 0,0 1-1 0 0,0-1 1 0 0,0 1 0 0 0,0 0-1 0 0,0-1 1 0 0,1 1-1 0 0,-1 0 1 0 0,0-1-1 0 0,0 1 1 0 0,0 0 0 0 0,0 0-1 0 0,0 0 1 0 0,0 0-1 0 0,1 0 1 0 0,-1 0 0 0 0,0 1-1 0 0,0-1 1 0 0,0 0-1 0 0,0 0 1 0 0,0 1 0 0 0,0-1-1 0 0,0 1 1 0 0,0-1-1 0 0,0 1 1 0 0,2 0-1 0 0,37 21 1460 0 0,-30-13-1371 0 0,1 1 1 0 0,-2 0-1 0 0,1 0 0 0 0,-2 1 0 0 0,1 0 0 0 0,-1 0 0 0 0,8 18 0 0 0,-1-2-62 0 0,-2 2 0 0 0,11 35 1 0 0,-19-51-262 0 0,-1 1 1 0 0,-1-1 0 0 0,0 0-1 0 0,-1 1 1 0 0,0 0 0 0 0,-1 0-1 0 0,-1-1 1 0 0,0 1 0 0 0,-1 0-1 0 0,-1 0 1 0 0,-4 21 0 0 0,3-25-311 0 0,0-1 0 0 0,-1 0 0 0 0,0 0 0 0 0,0-1 0 0 0,-1 1 0 0 0,0-1 0 0 0,-8 9 0 0 0,6-8-635 0 0,0-1 0 0 0,-1-1 0 0 0,0 1 0 0 0,-1-1 0 0 0,1-1 0 0 0,-19 11 0 0 0,-5 0-5690 0 0,-43 15-1 0 0,46-21 4463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26.1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163 661 700 0 0,'-102'-20'7647'0'0,"41"-3"-1786"0"0,100 6-4418 0 0,24 2-1267 0 0,69-27 0 0 0,-89 25-129 0 0,-1-2 1 0 0,-1-2 0 0 0,0-1 0 0 0,58-43-1 0 0,-89 57 163 0 0,0-1 0 0 0,0 0-1 0 0,-1 0 1 0 0,-1-1-1 0 0,1 0 1 0 0,-1-1-1 0 0,-1 0 1 0 0,0 0-1 0 0,-1 0 1 0 0,0-1-1 0 0,0 0 1 0 0,-2 0-1 0 0,7-23 1 0 0,-8 24 41 0 0,-1 0-1 0 0,-1 0 1 0 0,0 0 0 0 0,0 0 0 0 0,-1 0 0 0 0,-1 0 0 0 0,0 1 0 0 0,0-1 0 0 0,-1 0 0 0 0,0 0 0 0 0,-1 1 0 0 0,0-1-1 0 0,-1 1 1 0 0,0 0 0 0 0,-1 0 0 0 0,-11-19 0 0 0,15 27-236 0 0,0 0-1 0 0,-1 0 1 0 0,1 0 0 0 0,0 0-1 0 0,-1 0 1 0 0,0 1-1 0 0,1-1 1 0 0,-1 0 0 0 0,0 1-1 0 0,0-1 1 0 0,0 1-1 0 0,0 0 1 0 0,0 0-1 0 0,0-1 1 0 0,-1 1 0 0 0,1 1-1 0 0,0-1 1 0 0,0 0-1 0 0,-1 0 1 0 0,1 1 0 0 0,0 0-1 0 0,-1-1 1 0 0,1 1-1 0 0,-1 0 1 0 0,1 0 0 0 0,0 0-1 0 0,-1 1 1 0 0,1-1-1 0 0,-1 0 1 0 0,1 1 0 0 0,0 0-1 0 0,0-1 1 0 0,-1 1-1 0 0,1 0 1 0 0,0 0 0 0 0,0 0-1 0 0,0 0 1 0 0,0 1-1 0 0,0-1 1 0 0,0 1 0 0 0,0-1-1 0 0,0 1 1 0 0,1 0-1 0 0,-1-1 1 0 0,0 1 0 0 0,1 0-1 0 0,0 0 1 0 0,-1 0-1 0 0,1 0 1 0 0,0 1 0 0 0,0-1-1 0 0,0 0 1 0 0,0 0-1 0 0,0 4 1 0 0,-9 27 61 0 0,1 1-1 0 0,2 0 1 0 0,2 0 0 0 0,-3 64 0 0 0,-14 383 61 0 0,-6-205-115 0 0,-9-14 52 0 0,37-214-6 0 0,1-40-57 0 0,-1 1 1 0 0,1-1-1 0 0,-2 0 0 0 0,-1 15 1 0 0,5-26-446 0 0,0-1 1 0 0,0 1-1 0 0,0-1 1 0 0,-1 1 0 0 0,1-1-1 0 0,-1 0 1 0 0,0 0 0 0 0,0 0-1 0 0,0 0 1 0 0,0 0 0 0 0,-1-1-1 0 0,1-5 1 0 0,0 2-595 0 0,0-1 1 0 0,-1 0-1 0 0,0 0 0 0 0,0 0 1 0 0,-1 0-1 0 0,0 0 1 0 0,-1 0-1 0 0,0 0 1 0 0,-3-12-1 0 0,1 10 841 0 0,-1-1 1 0 0,-1 0-1 0 0,0 1 1 0 0,0 0-1 0 0,-1 0 1 0 0,-8-11-1 0 0,-12-11 3142 0 0,-1 1 0 0 0,-1 2-1 0 0,-40-33 1 0 0,-24-27 5242 0 0,92 90-8166 0 0,0 0 0 0 0,-1-1 0 0 0,1 1 0 0 0,-1 0 0 0 0,1-1 0 0 0,0 1 0 0 0,-1 0-1 0 0,1-1 1 0 0,0 1 0 0 0,-1-1 0 0 0,1 1 0 0 0,0 0 0 0 0,0-1 0 0 0,-1 1 0 0 0,1-1 0 0 0,0 1 0 0 0,0-1 0 0 0,0 1 0 0 0,0-1 0 0 0,0 1 0 0 0,0-1 0 0 0,0 1 0 0 0,0-1 0 0 0,0 1 0 0 0,0-1 0 0 0,0 1-1 0 0,0-1 1 0 0,0 1 0 0 0,0-1 0 0 0,0 1 0 0 0,0-1 0 0 0,0 1 0 0 0,1-1 0 0 0,-1 1 0 0 0,0-1 0 0 0,0 1 0 0 0,1 0 0 0 0,-1-1 0 0 0,0 1 0 0 0,0-1 0 0 0,1 1 0 0 0,-1 0 0 0 0,1-1 0 0 0,0 1 0 0 0,30-8 387 0 0,44 9-380 0 0,-74-1-19 0 0,105 4-651 0 0,0-5-1 0 0,115-15 1 0 0,-217 16 589 0 0,2 0-4 0 0,0-1 0 0 0,1 0 0 0 0,-1 1 0 0 0,0-2 1 0 0,0 1-1 0 0,0-1 0 0 0,0 0 0 0 0,0 0 0 0 0,0-1 0 0 0,6-4 1 0 0,-11 7 43 0 0,-1-1 0 0 0,0 1 0 0 0,0-1 0 0 0,0 1 0 0 0,0-1 1 0 0,0 1-1 0 0,0-1 0 0 0,0 1 0 0 0,0-1 0 0 0,0 1 1 0 0,-1-1-1 0 0,1 1 0 0 0,0-1 0 0 0,0 1 0 0 0,0-1 1 0 0,-1 1-1 0 0,1 0 0 0 0,0-1 0 0 0,0 1 0 0 0,-1-1 0 0 0,1 1 1 0 0,0-1-1 0 0,-1 1 0 0 0,1 0 0 0 0,0-1 0 0 0,-1 1 1 0 0,1 0-1 0 0,-1 0 0 0 0,1-1 0 0 0,-1 1 0 0 0,1 0 1 0 0,-1 0-1 0 0,1-1 0 0 0,0 1 0 0 0,-1 0 0 0 0,1 0 0 0 0,-1 0 1 0 0,1 0-1 0 0,-1 0 0 0 0,0 0 0 0 0,-26-7-51 0 0,16 7 56 0 0,0 0 0 0 0,0 1 0 0 0,1 1 0 0 0,-1 0 0 0 0,1 0 0 0 0,-1 1 0 0 0,1 0 0 0 0,-18 9 0 0 0,24-10 4 0 0,0 0-1 0 0,0 1 1 0 0,1-1-1 0 0,-1 1 1 0 0,0-1-1 0 0,1 1 1 0 0,0 1 0 0 0,0-1-1 0 0,0 0 1 0 0,0 1-1 0 0,0-1 1 0 0,1 1-1 0 0,-1 0 1 0 0,1 0-1 0 0,0 0 1 0 0,0 0-1 0 0,1 0 1 0 0,-1 0-1 0 0,1 1 1 0 0,0-1-1 0 0,0 1 1 0 0,0-1-1 0 0,1 0 1 0 0,-1 6-1 0 0,2-4 0 0 0,-1 0 1 0 0,1 0-1 0 0,0 0 0 0 0,0 0 1 0 0,1 0-1 0 0,0 0 0 0 0,0 0 0 0 0,0-1 1 0 0,0 1-1 0 0,1-1 0 0 0,0 0 1 0 0,0 0-1 0 0,1 0 0 0 0,0 0 0 0 0,-1 0 1 0 0,2-1-1 0 0,-1 1 0 0 0,0-1 1 0 0,9 6-1 0 0,-10-8-3 0 0,1 0 0 0 0,0 1 0 0 0,0-1 0 0 0,0 0 0 0 0,0-1 1 0 0,0 1-1 0 0,0-1 0 0 0,0 0 0 0 0,1 0 0 0 0,-1 0 0 0 0,0 0 0 0 0,1-1 0 0 0,-1 0 1 0 0,1 0-1 0 0,-1 0 0 0 0,0 0 0 0 0,1-1 0 0 0,-1 0 0 0 0,0 0 0 0 0,0 0 0 0 0,1 0 1 0 0,-1-1-1 0 0,0 1 0 0 0,0-1 0 0 0,0 0 0 0 0,0 0 0 0 0,-1-1 0 0 0,4-2 1 0 0,-4 3-1 0 0,-1 0 1 0 0,1-1-1 0 0,-1 1 1 0 0,0 0-1 0 0,0-1 1 0 0,0 1-1 0 0,0-1 1 0 0,-1 0-1 0 0,1 0 1 0 0,-1 0 0 0 0,1 0-1 0 0,-1 0 1 0 0,0 0-1 0 0,0 0 1 0 0,-1 0-1 0 0,1 0 1 0 0,0 0-1 0 0,-1 0 1 0 0,0-1-1 0 0,0 1 1 0 0,0 0 0 0 0,0 0-1 0 0,-1-1 1 0 0,1 1-1 0 0,-2-6 1 0 0,-3-8-57 0 0,-1 1 1 0 0,0-1 0 0 0,-16-27 0 0 0,0-3-1169 0 0,17 27-369 0 0,5 19 1224 0 0,0 0 0 0 0,0 0 0 0 0,0 1 0 0 0,0-1 0 0 0,1 0 0 0 0,-1 0 0 0 0,0 0 0 0 0,0 0-1 0 0,0 0 1 0 0,1 0 0 0 0,-1 1 0 0 0,0-1 0 0 0,1 0 0 0 0,-1 0 0 0 0,1 0 0 0 0,-1 1 0 0 0,1-1-1 0 0,-1 0 1 0 0,2 0 0 0 0,1-1-991 0 0,1 0 0 0 0,-1 0 0 0 0,1 1 0 0 0,-1 0 0 0 0,1-1 0 0 0,-1 1 0 0 0,1 1 0 0 0,7-2 0 0 0,-7 1 974 0 0,7-2-1795 0 0,-1 2 523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26.8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0 308 0 0,'29'5'6954'0'0,"-3"2"-4186"0"0,0 1 0 0 0,0 2 0 0 0,32 16 0 0 0,-51-22-2496 0 0,0 0 0 0 0,0 0 1 0 0,0 1-1 0 0,-1 0 1 0 0,0 0-1 0 0,0 0 0 0 0,0 1 1 0 0,0 0-1 0 0,-1 0 0 0 0,0 1 1 0 0,-1-1-1 0 0,1 1 1 0 0,-1 0-1 0 0,0 0 0 0 0,-1 1 1 0 0,3 7-1 0 0,-5-10-183 0 0,0-1 0 0 0,0 0 0 0 0,0 1-1 0 0,-1-1 1 0 0,0 1 0 0 0,0-1 0 0 0,0 1 0 0 0,0-1 0 0 0,-1 0-1 0 0,-1 6 1 0 0,2-9-42 0 0,0 0-1 0 0,-1 1 0 0 0,1-1 1 0 0,-1 0-1 0 0,1 0 0 0 0,-1 0 1 0 0,1 0-1 0 0,-1 0 1 0 0,1 0-1 0 0,-1 0 0 0 0,0 0 1 0 0,0 0-1 0 0,0 0 0 0 0,1 0 1 0 0,-1 0-1 0 0,0 0 1 0 0,0-1-1 0 0,0 1 0 0 0,0 0 1 0 0,0-1-1 0 0,-1 1 0 0 0,1-1 1 0 0,0 1-1 0 0,0-1 1 0 0,0 0-1 0 0,0 1 0 0 0,-1-1 1 0 0,1 0-1 0 0,0 0 0 0 0,0 0 1 0 0,0 0-1 0 0,-1 0 0 0 0,1 0 1 0 0,0 0-1 0 0,0 0 1 0 0,-1 0-1 0 0,1 0 0 0 0,-2-1 1 0 0,1 0-3 0 0,1 0 1 0 0,-1 1-1 0 0,1-1 1 0 0,-1 0 0 0 0,1 0-1 0 0,-1 0 1 0 0,1 0-1 0 0,0 0 1 0 0,-1 0-1 0 0,1-1 1 0 0,0 1-1 0 0,0 0 1 0 0,0-1 0 0 0,0 1-1 0 0,0 0 1 0 0,0-1-1 0 0,0 0 1 0 0,1 1-1 0 0,-1-1 1 0 0,0 1 0 0 0,1-1-1 0 0,0 0 1 0 0,-1 1-1 0 0,1-1 1 0 0,0 0-1 0 0,0 1 1 0 0,-1-1 0 0 0,1 0-1 0 0,1 0 1 0 0,-1 1-1 0 0,0-3 1 0 0,1-3 5 0 0,0 1-1 0 0,0-1 1 0 0,1 1 0 0 0,-1-1-1 0 0,2 1 1 0 0,4-13 0 0 0,-4 14-55 0 0,0-1-1 0 0,0 1 1 0 0,0-1 0 0 0,0 1 0 0 0,1 0 0 0 0,0 0-1 0 0,0 1 1 0 0,1-1 0 0 0,-1 1 0 0 0,1 0-1 0 0,0 0 1 0 0,0 0 0 0 0,0 1 0 0 0,0 0 0 0 0,1 0-1 0 0,-1 0 1 0 0,12-3 0 0 0,-11 3-25 0 0,1 0 0 0 0,-1 1 0 0 0,1 0-1 0 0,0 0 1 0 0,-1 1 0 0 0,1 0 0 0 0,0 0 0 0 0,0 1 0 0 0,0-1 0 0 0,0 2 0 0 0,0-1-1 0 0,-1 1 1 0 0,1 0 0 0 0,0 0 0 0 0,0 1 0 0 0,-1 0 0 0 0,1 0 0 0 0,-1 0 0 0 0,1 1 0 0 0,-1 0-1 0 0,0 0 1 0 0,0 1 0 0 0,0 0 0 0 0,-1 0 0 0 0,1 0 0 0 0,-1 0 0 0 0,0 1 0 0 0,0 0-1 0 0,-1 0 1 0 0,1 1 0 0 0,-1-1 0 0 0,0 1 0 0 0,-1 0 0 0 0,4 7 0 0 0,-2-2 28 0 0,0 0 1 0 0,-1 0-1 0 0,0 1 1 0 0,-1-1-1 0 0,0 1 1 0 0,-1 0-1 0 0,1 21 1 0 0,-3-32 4 0 0,0 0 1 0 0,0 0 0 0 0,0 0-1 0 0,1 0 1 0 0,-2 0-1 0 0,1 0 1 0 0,0-1 0 0 0,0 1-1 0 0,0 0 1 0 0,0 0-1 0 0,-1 0 1 0 0,1 0 0 0 0,0 0-1 0 0,-1 0 1 0 0,1 0 0 0 0,0-1-1 0 0,-1 1 1 0 0,1 0-1 0 0,-1 0 1 0 0,0 0 0 0 0,1-1-1 0 0,-1 1 1 0 0,0 0-1 0 0,1-1 1 0 0,-1 1 0 0 0,0-1-1 0 0,0 1 1 0 0,1-1 0 0 0,-1 1-1 0 0,0-1 1 0 0,0 1-1 0 0,0-1 1 0 0,0 0 0 0 0,0 0-1 0 0,0 1 1 0 0,0-1-1 0 0,1 0 1 0 0,-1 0 0 0 0,0 0-1 0 0,0 0 1 0 0,0 0 0 0 0,0 0-1 0 0,0 0 1 0 0,0 0-1 0 0,0 0 1 0 0,0-1 0 0 0,0 1-1 0 0,-1-1 1 0 0,0 1 13 0 0,0-1 1 0 0,-1 0 0 0 0,1 0-1 0 0,0 0 1 0 0,0 0 0 0 0,0-1-1 0 0,0 1 1 0 0,0-1 0 0 0,1 1-1 0 0,-1-1 1 0 0,0 1 0 0 0,1-1-1 0 0,-1 0 1 0 0,1 0 0 0 0,-1 0-1 0 0,1 0 1 0 0,0 0 0 0 0,0 0-1 0 0,0 0 1 0 0,-1-3 0 0 0,0-4 50 0 0,-1 0-1 0 0,2-1 1 0 0,0 1 0 0 0,0-1 0 0 0,0 1-1 0 0,1-1 1 0 0,1 1 0 0 0,0-1 0 0 0,0 1-1 0 0,3-11 1 0 0,-3 16-65 0 0,1 0 0 0 0,-1 0-1 0 0,1 0 1 0 0,0 1 0 0 0,0-1 0 0 0,0 1 0 0 0,1-1 0 0 0,-1 1-1 0 0,1 0 1 0 0,0 0 0 0 0,0 0 0 0 0,0 0 0 0 0,0 0 0 0 0,1 1-1 0 0,-1-1 1 0 0,1 1 0 0 0,-1 0 0 0 0,1 0 0 0 0,0 0-1 0 0,0 1 1 0 0,0-1 0 0 0,0 1 0 0 0,0 0 0 0 0,0 0 0 0 0,0 0-1 0 0,7 0 1 0 0,-4 1-23 0 0,0 0-1 0 0,1 0 0 0 0,-1 1 1 0 0,0-1-1 0 0,0 2 1 0 0,0-1-1 0 0,0 1 0 0 0,0 0 1 0 0,0 0-1 0 0,-1 1 0 0 0,1 0 1 0 0,-1 0-1 0 0,0 1 1 0 0,0 0-1 0 0,0 0 0 0 0,0 0 1 0 0,0 1-1 0 0,6 6 1 0 0,-3-1-72 0 0,1 0 0 0 0,-1 1 0 0 0,-1 0 0 0 0,0 1 0 0 0,-1 0 1 0 0,0 0-1 0 0,0 1 0 0 0,5 17 0 0 0,-12-30 93 0 0,0-1-1 0 0,-1 1 1 0 0,1 0-1 0 0,0-1 1 0 0,-1 1-1 0 0,1 0 0 0 0,-1 0 1 0 0,1-1-1 0 0,-1 1 1 0 0,1 0-1 0 0,0 0 1 0 0,-1 0-1 0 0,1-1 1 0 0,-1 1-1 0 0,1 0 1 0 0,-1 0-1 0 0,1 0 1 0 0,-1 0-1 0 0,1 0 1 0 0,-1 0-1 0 0,1 0 1 0 0,-1 0-1 0 0,1 0 1 0 0,-1 0-1 0 0,1 0 1 0 0,-1 0-1 0 0,1 1 1 0 0,-1-1-1 0 0,1 0 1 0 0,-1 0-1 0 0,1 0 1 0 0,-1 1-1 0 0,1-1 1 0 0,-1 0-1 0 0,1 1 1 0 0,0-1-1 0 0,-1 0 0 0 0,1 1 1 0 0,0-1-1 0 0,-1 0 1 0 0,1 1-1 0 0,0-1 1 0 0,-1 1-1 0 0,1-1 1 0 0,0 1-1 0 0,0-1 1 0 0,0 0-1 0 0,-1 1 1 0 0,1-1-1 0 0,0 1 1 0 0,0-1-1 0 0,0 1 1 0 0,0-1-1 0 0,0 1 1 0 0,0-1-1 0 0,0 1 1 0 0,0-1-1 0 0,0 1 1 0 0,0-1-1 0 0,0 1 1 0 0,0-1-1 0 0,0 1 1 0 0,0-1-1 0 0,1 1 1 0 0,-1 0-1 0 0,-2-4 38 0 0,1 0 0 0 0,0 0 0 0 0,-1 0 0 0 0,1 0 0 0 0,0 0 0 0 0,0 0 0 0 0,1 0 0 0 0,-1 0 0 0 0,1-1 0 0 0,-1 1 0 0 0,1 0 0 0 0,0 0 0 0 0,0 0 0 0 0,1-1 0 0 0,-1 1 0 0 0,1 0 0 0 0,-1 0 0 0 0,2-4 0 0 0,1 1-1 0 0,-1 0-1 0 0,1 1 1 0 0,0-1-1 0 0,1 1 1 0 0,-1-1-1 0 0,1 1 1 0 0,0 0-1 0 0,0 0 1 0 0,5-4-1 0 0,-1 2-31 0 0,0 0 0 0 0,0 1-1 0 0,1 0 1 0 0,-1 0 0 0 0,1 1-1 0 0,0 0 1 0 0,1 0 0 0 0,-1 1-1 0 0,1 0 1 0 0,0 1 0 0 0,15-3 0 0 0,-21 5-9 0 0,1 1 0 0 0,-1-1 0 0 0,1 1 1 0 0,0 0-1 0 0,-1 0 0 0 0,1 0 0 0 0,-1 1 1 0 0,1-1-1 0 0,-1 1 0 0 0,1 0 0 0 0,-1 1 1 0 0,0-1-1 0 0,1 1 0 0 0,-1 0 0 0 0,0 0 1 0 0,0 0-1 0 0,0 1 0 0 0,0-1 0 0 0,-1 1 1 0 0,1 0-1 0 0,-1 0 0 0 0,1 0 0 0 0,-1 0 1 0 0,0 1-1 0 0,0-1 0 0 0,-1 1 0 0 0,1 0 1 0 0,-1 0-1 0 0,0 0 0 0 0,0 0 0 0 0,0 0 1 0 0,0 0-1 0 0,-1 1 0 0 0,1-1 0 0 0,-1 1 1 0 0,0-1-1 0 0,-1 1 0 0 0,1 8 1 0 0,-1-5-17 0 0,0-1 0 0 0,-1 0 1 0 0,0 0-1 0 0,0 1 1 0 0,-1-1-1 0 0,0 0 0 0 0,0 0 1 0 0,-5 9-1 0 0,6-13-81 0 0,0-1 0 0 0,-1 1 0 0 0,1-1 0 0 0,-1 0 0 0 0,0 1 0 0 0,0-1-1 0 0,0 0 1 0 0,0 0 0 0 0,0 0 0 0 0,0 0 0 0 0,0 0 0 0 0,-1-1 0 0 0,1 1 0 0 0,-1-1-1 0 0,1 1 1 0 0,-1-1 0 0 0,0 0 0 0 0,1 0 0 0 0,-1 0 0 0 0,0 0 0 0 0,0-1 0 0 0,0 1 0 0 0,1-1-1 0 0,-6 1 1 0 0,-20-7-3842 0 0,17-4-2207 0 0,30-7-5689 0 0,-9 12 9871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27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69 592 344 0 0,'3'-4'801'0'0,"0"0"0"0"0,-1 0 0 0 0,0 0 1 0 0,0-1-1 0 0,0 1 0 0 0,0 0 0 0 0,1-9 0 0 0,-3 12-376 0 0,1 0-1 0 0,-1-1 0 0 0,1 1 1 0 0,-1-1-1 0 0,1 1 0 0 0,-1-1 1 0 0,0 1-1 0 0,0-1 1 0 0,0 0-1 0 0,0 1 0 0 0,0-1 1 0 0,0 1-1 0 0,-1-1 0 0 0,1 1 1 0 0,0-1-1 0 0,-1 1 1 0 0,1-1-1 0 0,-1 1 0 0 0,0 0 1 0 0,1-1-1 0 0,-1 1 0 0 0,0 0 1 0 0,0-1-1 0 0,0 1 1 0 0,-1-2-1 0 0,0 3-264 0 0,1-1 0 0 0,0 1-1 0 0,-1 0 1 0 0,1 0 0 0 0,0 0 0 0 0,-1 0 0 0 0,1 0-1 0 0,0 0 1 0 0,-1 0 0 0 0,1 0 0 0 0,0 1 0 0 0,0-1 0 0 0,-1 0-1 0 0,1 1 1 0 0,0-1 0 0 0,0 1 0 0 0,-1 0 0 0 0,1-1-1 0 0,0 1 1 0 0,0 0 0 0 0,0 0 0 0 0,0-1 0 0 0,0 1 0 0 0,0 0-1 0 0,0 0 1 0 0,0 0 0 0 0,0 0 0 0 0,1 0 0 0 0,-1 0-1 0 0,-1 2 1 0 0,-21 35 497 0 0,23-38-636 0 0,-4 8 21 0 0,1 1-1 0 0,0-1 1 0 0,1 0 0 0 0,-1 1 0 0 0,1 0 0 0 0,1-1 0 0 0,0 1 0 0 0,0 0-1 0 0,1 0 1 0 0,0-1 0 0 0,0 1 0 0 0,1 0 0 0 0,3 13 0 0 0,-3-19-48 0 0,0 1 1 0 0,0-1 0 0 0,0 1-1 0 0,0-1 1 0 0,1 0 0 0 0,-1 1-1 0 0,1-1 1 0 0,0 0 0 0 0,0 0-1 0 0,0 0 1 0 0,1 0 0 0 0,-1-1 0 0 0,1 1-1 0 0,-1 0 1 0 0,1-1 0 0 0,0 0-1 0 0,0 0 1 0 0,0 0 0 0 0,0 0-1 0 0,1 0 1 0 0,-1 0 0 0 0,0-1-1 0 0,1 0 1 0 0,-1 0 0 0 0,1 0 0 0 0,-1 0-1 0 0,1 0 1 0 0,-1-1 0 0 0,1 1-1 0 0,0-1 1 0 0,-1 0 0 0 0,1 0-1 0 0,0 0 1 0 0,-1-1 0 0 0,5 0 0 0 0,2-1-20 0 0,-1 0 0 0 0,0 0 1 0 0,1-1-1 0 0,-1 0 0 0 0,0-1 1 0 0,0 0-1 0 0,-1 0 0 0 0,1-1 1 0 0,-1 0-1 0 0,0 0 1 0 0,0-1-1 0 0,-1 0 0 0 0,1-1 1 0 0,-1 1-1 0 0,-1-1 0 0 0,7-8 1 0 0,-9 8 22 0 0,5-5 33 0 0,-1 0-1 0 0,0 0 0 0 0,-1-1 0 0 0,0-1 0 0 0,-1 1 0 0 0,-1-1 1 0 0,0 0-1 0 0,3-16 0 0 0,-5 14 377 0 0,0-1 1 0 0,-1-32 0 0 0,-2 49-399 0 0,0 0 1 0 0,0 1-1 0 0,-1-1 1 0 0,1 0 0 0 0,0 0-1 0 0,0 0 1 0 0,-1 0 0 0 0,1 1-1 0 0,0-1 1 0 0,0 0-1 0 0,-1 0 1 0 0,1 0 0 0 0,0 0-1 0 0,-1 0 1 0 0,1 0 0 0 0,0 0-1 0 0,0 0 1 0 0,-1 0-1 0 0,1 0 1 0 0,0 0 0 0 0,-1 0-1 0 0,1 0 1 0 0,0 0 0 0 0,-1 0-1 0 0,1 0 1 0 0,0 0-1 0 0,-1 0 1 0 0,1 0 0 0 0,0 0-1 0 0,0 0 1 0 0,-1 0-1 0 0,1-1 1 0 0,0 1 0 0 0,0 0-1 0 0,-1 0 1 0 0,1 0 0 0 0,0-1-1 0 0,0 1 1 0 0,-1 0-1 0 0,1 0 1 0 0,0 0 0 0 0,0-1-1 0 0,0 1 1 0 0,-1 0 0 0 0,1-1-1 0 0,0 1 1 0 0,0 0-1 0 0,0 0 1 0 0,0-1 0 0 0,0 1-1 0 0,0 0 1 0 0,0-1 0 0 0,0 1-1 0 0,0-1 1 0 0,-15 28 220 0 0,13-21-214 0 0,1 0-1 0 0,0 1 1 0 0,1-1 0 0 0,-1 0 0 0 0,1 1-1 0 0,0-1 1 0 0,1 1 0 0 0,0-1 0 0 0,0 1-1 0 0,0-1 1 0 0,1 0 0 0 0,0 0-1 0 0,0 1 1 0 0,0-1 0 0 0,1-1 0 0 0,0 1-1 0 0,0 0 1 0 0,0-1 0 0 0,1 1 0 0 0,0-1-1 0 0,5 6 1 0 0,-6-9-14 0 0,-1 1 1 0 0,1-1-1 0 0,-1 0 1 0 0,1 0-1 0 0,0 0 0 0 0,0 0 1 0 0,0 0-1 0 0,0 0 1 0 0,0-1-1 0 0,0 0 0 0 0,0 0 1 0 0,1 0-1 0 0,-1 0 1 0 0,0 0-1 0 0,1 0 1 0 0,-1-1-1 0 0,0 0 0 0 0,1 1 1 0 0,-1-1-1 0 0,1-1 1 0 0,-1 1-1 0 0,1 0 0 0 0,-1-1 1 0 0,0 0-1 0 0,1 0 1 0 0,-1 0-1 0 0,0 0 0 0 0,0 0 1 0 0,0-1-1 0 0,0 1 1 0 0,0-1-1 0 0,0 0 0 0 0,0 0 1 0 0,0 0-1 0 0,-1 0 1 0 0,1 0-1 0 0,-1-1 0 0 0,1 1 1 0 0,-1-1-1 0 0,2-3 1 0 0,5-5-54 0 0,0-1 1 0 0,-1 1 0 0 0,-1-2 0 0 0,0 1 0 0 0,0-1-1 0 0,-2 0 1 0 0,1 0 0 0 0,-2-1 0 0 0,5-20-1 0 0,0-11-172 0 0,3-74 0 0 0,-7 66 186 0 0,-5 36 23 0 0,0 0 1 0 0,-4-32-1 0 0,0-10 17 0 0,1 7 27 0 0,3 49-15 0 0,0-1 0 0 0,-1 1 0 0 0,1 0 0 0 0,-1 0 0 0 0,0-1 0 0 0,0 1 0 0 0,0 0 0 0 0,0 0 0 0 0,-1 0-1 0 0,1 0 1 0 0,-1 1 0 0 0,-4-6 0 0 0,6 7-7 0 0,-1 1-1 0 0,0-1 1 0 0,1 1 0 0 0,-1-1-1 0 0,0 1 1 0 0,1-1-1 0 0,-1 1 1 0 0,0 0-1 0 0,0-1 1 0 0,1 1-1 0 0,-1 0 1 0 0,0 0 0 0 0,0-1-1 0 0,0 1 1 0 0,1 0-1 0 0,-1 0 1 0 0,0 0-1 0 0,0 0 1 0 0,0 0-1 0 0,0 0 1 0 0,1 0-1 0 0,-1 1 1 0 0,0-1 0 0 0,0 0-1 0 0,0 0 1 0 0,1 1-1 0 0,-1-1 1 0 0,0 0-1 0 0,0 1 1 0 0,1-1-1 0 0,-1 1 1 0 0,0-1 0 0 0,1 1-1 0 0,-1-1 1 0 0,0 1-1 0 0,1-1 1 0 0,-1 1-1 0 0,1 0 1 0 0,-1-1-1 0 0,1 1 1 0 0,-1 0 0 0 0,1-1-1 0 0,0 1 1 0 0,-1 0-1 0 0,0 1 1 0 0,-14 40 197 0 0,14-38-184 0 0,-7 35 13 0 0,3-1-1 0 0,0 2 0 0 0,3-1 0 0 0,3 44 1 0 0,-1-47-149 0 0,1 0-253 0 0,2 0 1 0 0,14 65-1 0 0,12 10-3424 0 0,-19-89 544 0 0,-8-19 2357 0 0,0-1 0 0 0,0 1-1 0 0,0-1 1 0 0,0 0-1 0 0,0 0 1 0 0,1 0 0 0 0,-1 0-1 0 0,1 0 1 0 0,-1 0-1 0 0,1-1 1 0 0,0 1 0 0 0,0-1-1 0 0,-1 0 1 0 0,1 0-1 0 0,0 0 1 0 0,6 1 0 0 0,8-1-991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27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222 151 220 0 0,'2'-3'564'0'0,"0"-1"-1"0"0,0 1 1 0 0,0-1-1 0 0,0 0 0 0 0,0 0 1 0 0,-1 1-1 0 0,0-1 1 0 0,0 0-1 0 0,0 0 1 0 0,0-1-1 0 0,0 1 1 0 0,-1 0-1 0 0,0 0 1 0 0,0 0-1 0 0,0 0 1 0 0,0 0-1 0 0,-1-1 1 0 0,0 1-1 0 0,0 0 1 0 0,0 0-1 0 0,0 0 1 0 0,0 0-1 0 0,-1 1 1 0 0,0-1-1 0 0,1 0 1 0 0,-2 0-1 0 0,1 1 1 0 0,0 0-1 0 0,-1-1 1 0 0,1 1-1 0 0,-1 0 1 0 0,0 0-1 0 0,0 0 1 0 0,0 1-1 0 0,-1-1 1 0 0,1 1-1 0 0,-5-3 1 0 0,4 3-388 0 0,-1 0 1 0 0,0 1-1 0 0,0-1 1 0 0,0 1-1 0 0,0 0 0 0 0,0 1 1 0 0,0-1-1 0 0,0 1 1 0 0,0 0-1 0 0,0 0 1 0 0,0 0-1 0 0,0 1 0 0 0,-7 2 1 0 0,5-2-132 0 0,0 1 0 0 0,1 1-1 0 0,-1 0 1 0 0,1 0 0 0 0,0 0 0 0 0,0 0 0 0 0,0 1-1 0 0,0 0 1 0 0,0 0 0 0 0,1 1 0 0 0,0 0 0 0 0,0 0 0 0 0,-7 9-1 0 0,9-11-24 0 0,1 1-1 0 0,-1 0 0 0 0,1-1 0 0 0,0 1 0 0 0,0 0 0 0 0,0 0 0 0 0,1 0 0 0 0,-1 1 0 0 0,1-1 0 0 0,0 0 1 0 0,0 0-1 0 0,1 1 0 0 0,-1-1 0 0 0,1 1 0 0 0,0-1 0 0 0,0 0 0 0 0,0 1 0 0 0,1-1 0 0 0,0 0 1 0 0,0 1-1 0 0,0-1 0 0 0,0 0 0 0 0,2 5 0 0 0,6 16-46 0 0,9 14-77 0 0,-13-33 62 0 0,0 0 0 0 0,0 0 0 0 0,0 0 0 0 0,0-1 0 0 0,1 0 0 0 0,0 0 0 0 0,8 5 0 0 0,-11-8 20 0 0,1-1 0 0 0,-1 1 0 0 0,0-1 0 0 0,1 0 0 0 0,-1 0-1 0 0,1 0 1 0 0,0-1 0 0 0,-1 1 0 0 0,1-1 0 0 0,0 0 0 0 0,-1 0 0 0 0,1 0 0 0 0,0 0 0 0 0,-1-1-1 0 0,1 1 1 0 0,6-3 0 0 0,-4 1 6 0 0,0-1 1 0 0,0 1-1 0 0,-1-1 0 0 0,1 0 0 0 0,-1-1 1 0 0,1 0-1 0 0,-1 1 0 0 0,-1-2 0 0 0,1 1 1 0 0,0 0-1 0 0,-1-1 0 0 0,0 0 0 0 0,0 0 1 0 0,0 0-1 0 0,-1-1 0 0 0,0 1 0 0 0,0-1 1 0 0,0 0-1 0 0,-1 0 0 0 0,3-6 0 0 0,0-6 116 0 0,0 1 0 0 0,-1-1 1 0 0,-1 0-1 0 0,-1 0 0 0 0,1-33 0 0 0,-1 45 336 0 0,4 15-133 0 0,4 15 30 0 0,-3 3-10 0 0,21 49-1 0 0,-24-67-259 0 0,0 0 0 0 0,0-1-1 0 0,1 1 1 0 0,1-1 0 0 0,-1 0-1 0 0,1 0 1 0 0,1-1-1 0 0,13 13 1 0 0,-12-14-215 0 0,-3-2 194 0 0,0 0 1 0 0,0 0 0 0 0,0-1 0 0 0,1 1 0 0 0,-1-1 0 0 0,1-1-1 0 0,9 4 1 0 0,12-7-2719 0 0,4-18-5063 0 0,17-17-6128 0 0,-38 29 11734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28.2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60 1528 0 0,'-9'-11'2356'0'0,"-1"0"529"0"0,10 6 351 0 0,0-6-192 0 0,0 5-608 0 0,10 1-667 0 0,-1 0-529 0 0,11 5-708 0 0,9-6-628 0 0,-10 6-608 0 0,20 6-712 0 0,-10-6-693 0 0,0 0-603 0 0,0 0-232 0 0,0 5 52 0 0,-10-5 299 0 0,-9 0 557 0 0,-1 5 600 0 0</inkml:trace>
  <inkml:trace contextRef="#ctx0" brushRef="#br0" timeOffset="1">88 125 460 0 0,'-20'11'1564'0'0,"1"-6"360"0"0,0 6 337 0 0,9-5-41 0 0,-9-1-104 0 0,19 1-100 0 0,0-1-104 0 0,9 0-200 0 0,1-5-255 0 0,9 6-445 0 0,1-6-668 0 0,18 0-1044 0 0,-9 0-1221 0 0,10 0-895 0 0,0-6-460 0 0,9 6-40 0 0,-9 0 255 0 0,-1 0 641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29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368 201 756 0 0,'-5'-6'891'0'0,"0"-1"0"0"0,0 1 0 0 0,0 0 0 0 0,-1 1-1 0 0,0-1 1 0 0,0 1 0 0 0,-1 0 0 0 0,-8-5 0 0 0,-30-26 7500 0 0,109 95-3013 0 0,-39-40-5311 0 0,1 0 1 0 0,0-1 0 0 0,2-2-1 0 0,0 0 1 0 0,43 15 0 0 0,-57-25-65 0 0,0 0 0 0 0,25 16 0 0 0,-19-10-22 0 0,-20-12 19 0 0,0 0 1 0 0,0 0-1 0 0,0 0 1 0 0,1 0-1 0 0,-1 0 1 0 0,0 0-1 0 0,0 0 1 0 0,0 1-1 0 0,0-1 1 0 0,0 0-1 0 0,1 0 1 0 0,-1 0 0 0 0,0 0-1 0 0,0 1 1 0 0,0-1-1 0 0,0 0 1 0 0,0 0-1 0 0,0 0 1 0 0,0 1-1 0 0,0-1 1 0 0,0 0-1 0 0,0 0 1 0 0,0 0-1 0 0,0 1 1 0 0,0-1-1 0 0,0 0 1 0 0,0 0-1 0 0,0 0 1 0 0,0 1-1 0 0,0-1 1 0 0,0 0-1 0 0,0 0 1 0 0,0 0-1 0 0,0 1 1 0 0,0-1-1 0 0,0 0 1 0 0,0 0 0 0 0,0 0-1 0 0,0 1 1 0 0,-1-1-1 0 0,1 0 1 0 0,0 0-1 0 0,0 0 1 0 0,0 1-1 0 0,-12 9 28 0 0,-16 4 23 0 0,-55 14-41 0 0,2 4-1 0 0,1 4 0 0 0,1 3 1 0 0,-88 59-1 0 0,126-62-27 0 0,34-28 423 0 0,0-2 0 0 0,0 1-1 0 0,-1-1 1 0 0,-9 6 0 0 0,16-45 2000 0 0,20-156-1252 0 0,-15 101-2290 0 0,17-92 0 0 0,-19 161 419 0 0,0 7 58 0 0,0-4-1617 0 0,0 0 0 0 0,2-1 0 0 0,7-22 0 0 0,-10 35 1635 0 0,0 1 0 0 0,1-1 0 0 0,-1 1 1 0 0,1 0-1 0 0,0-1 0 0 0,0 1 1 0 0,0 0-1 0 0,1 0 0 0 0,-1 0 0 0 0,1 1 1 0 0,-1-1-1 0 0,1 0 0 0 0,0 1 0 0 0,0 0 1 0 0,0 0-1 0 0,0 0 0 0 0,0 0 0 0 0,1 0 1 0 0,-1 1-1 0 0,1-1 0 0 0,4 0 0 0 0,19-4-1103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29.7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34 736 0 0,'-9'-11'1616'0'0,"-1"0"284"0"0,0 0 3517 0 0,20 11-4229 0 0,9 11-312 0 0,1 0-260 0 0,9 5-172 0 0,9 6-188 0 0,1-1-380 0 0,0 1-604 0 0,-1 5-672 0 0,11-5-544 0 0,-11 0-284 0 0,1 0-97 0 0,0-1 197 0 0,-10-4 468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11.33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57 170 8 0 0,'-4'0'343'0'0,"1"-1"562"0"0,0 1 0 0 0,0 0 0 0 0,0 1-1 0 0,-1-1 1 0 0,1 0 0 0 0,0 1 0 0 0,0 0 0 0 0,0 0 0 0 0,0 0 0 0 0,1 0 0 0 0,-18 4 15451 0 0,29-10-16567 0 0,17-11 479 0 0,35-29 0 0 0,-34 24-204 0 0,-23 19-63 0 0,-1-1 0 0 0,0 0 0 0 0,0-1 0 0 0,0 1 0 0 0,0-1 0 0 0,0 1 0 0 0,-1-1 0 0 0,1 0-1 0 0,-1 0 1 0 0,0 0 0 0 0,0 0 0 0 0,-1 0 0 0 0,1 0 0 0 0,-1-1 0 0 0,0 1 0 0 0,0-1 0 0 0,0 1-1 0 0,-1 0 1 0 0,1-1 0 0 0,-2-5 0 0 0,1 9-1 0 0,0 1 0 0 0,0 0 0 0 0,0 0 0 0 0,0 0-1 0 0,0-1 1 0 0,0 1 0 0 0,0 0 0 0 0,0 0 0 0 0,0 0 0 0 0,0 0-1 0 0,0-1 1 0 0,0 1 0 0 0,0 0 0 0 0,0 0 0 0 0,0 0 0 0 0,-1 0 0 0 0,1-1-1 0 0,0 1 1 0 0,0 0 0 0 0,0 0 0 0 0,0 0 0 0 0,0 0 0 0 0,-1 0-1 0 0,1 0 1 0 0,0-1 0 0 0,0 1 0 0 0,0 0 0 0 0,0 0 0 0 0,-1 0 0 0 0,1 0-1 0 0,0 0 1 0 0,0 0 0 0 0,0 0 0 0 0,-1 0 0 0 0,1 0 0 0 0,0 0 0 0 0,0 0-1 0 0,0 0 1 0 0,-1 0 0 0 0,1 0 0 0 0,0 0 0 0 0,0 0 0 0 0,0 0-1 0 0,-1 0 1 0 0,1 0 0 0 0,0 0 0 0 0,0 1 0 0 0,-16 6-16 0 0,-10 12-8 0 0,20-13 27 0 0,1 0-1 0 0,0 1 0 0 0,0-1 0 0 0,0 1 1 0 0,1 0-1 0 0,0 0 0 0 0,1 1 0 0 0,-1-1 0 0 0,1 1 1 0 0,1 0-1 0 0,-1 0 0 0 0,1 0 0 0 0,1 0 0 0 0,-1 0 1 0 0,1 0-1 0 0,1 0 0 0 0,0 0 0 0 0,0 0 1 0 0,0 1-1 0 0,1-1 0 0 0,3 13 0 0 0,-1-14 2 0 0,-1 1 0 0 0,0 0-1 0 0,0 0 1 0 0,-1 0 0 0 0,0 13 0 0 0,4-13 36 0 0,-4-7-76 0 0,-1-1 0 0 0,1 1 0 0 0,-1-1 0 0 0,1 0 0 0 0,-1 1 0 0 0,1-1 0 0 0,-1 1 0 0 0,0-1 0 0 0,1 1 0 0 0,-1-1 0 0 0,0 1 0 0 0,1-1 0 0 0,-1 1 1 0 0,0 0-1 0 0,0-1 0 0 0,1 1 0 0 0,-1-1 0 0 0,0 1 0 0 0,0 0 0 0 0,0-1 0 0 0,0 1 0 0 0,0-1 0 0 0,0 1 0 0 0,0 0 0 0 0,0-1 0 0 0,0 1 0 0 0,0 0 0 0 0,0-1 0 0 0,-1 1 1 0 0,1-1-1 0 0,0 1 0 0 0,-1 1 0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33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39 146 504 0 0,'-9'-25'1836'0'0,"-12"-34"4257"0"0,19 49-3707 0 0,0 0 1 0 0,0 0 0 0 0,1 0 0 0 0,-1-11 0 0 0,3 26-2119 0 0,0 0 0 0 0,0 0 0 0 0,1 0 0 0 0,0 0 0 0 0,0 0 0 0 0,0 0 0 0 0,3 5 0 0 0,8 22 156 0 0,2 16-95 0 0,28 108-28 0 0,-21-87-264 0 0,-15-51-30 0 0,-1 0-1 0 0,6 34 0 0 0,-7-23-2 0 0,-3-21 26 0 0,0 0 1 0 0,0 0-1 0 0,-1 0 0 0 0,0 1 0 0 0,-1-1 0 0 0,0 0 1 0 0,0 1-1 0 0,-1-1 0 0 0,1 0 0 0 0,-2 1 0 0 0,1-1 0 0 0,-5 11 1 0 0,6-18-23 0 0,-1-1 1 0 0,1 1 0 0 0,-1 0 0 0 0,1 0-1 0 0,-1 0 1 0 0,0-1 0 0 0,1 1 0 0 0,-1 0-1 0 0,0 0 1 0 0,1-1 0 0 0,-1 1 0 0 0,0-1-1 0 0,0 1 1 0 0,0-1 0 0 0,0 1 0 0 0,1-1-1 0 0,-1 1 1 0 0,0-1 0 0 0,0 0 0 0 0,0 0-1 0 0,0 1 1 0 0,0-1 0 0 0,0 0 0 0 0,0 0-1 0 0,0 0 1 0 0,0 0 0 0 0,-1 0 0 0 0,-1-1 1 0 0,1 1 0 0 0,0-1 1 0 0,-1 0-1 0 0,1 0 0 0 0,0 0 0 0 0,0 0 1 0 0,0-1-1 0 0,0 1 0 0 0,0-1 1 0 0,0 1-1 0 0,-2-3 0 0 0,-1-1 2 0 0,0-1-1 0 0,0 1 1 0 0,0-1-1 0 0,1-1 0 0 0,0 1 1 0 0,-5-11-1 0 0,5 6 0 0 0,1 0 0 0 0,0-1 0 0 0,1 0 0 0 0,0 1-1 0 0,1-1 1 0 0,1 0 0 0 0,-1 0 0 0 0,2 0 0 0 0,3-22 0 0 0,0 10 5 0 0,2 1 1 0 0,0 0 0 0 0,19-44 0 0 0,-21 58-21 0 0,1 0 1 0 0,0 0 0 0 0,0 1 0 0 0,1-1 0 0 0,0 1 0 0 0,0 1 0 0 0,13-13-1 0 0,-16 18 2 0 0,-1 0 0 0 0,0 0 1 0 0,1 0-1 0 0,0 0 0 0 0,-1 0 0 0 0,1 1 0 0 0,0-1 0 0 0,0 1 0 0 0,0 0 0 0 0,0 0 0 0 0,0 0 0 0 0,0 0 0 0 0,0 0 0 0 0,1 1 0 0 0,-1-1 0 0 0,0 1 0 0 0,0 0 0 0 0,0 0 0 0 0,1 0 0 0 0,-1 0 0 0 0,0 1 0 0 0,0 0 0 0 0,0-1 0 0 0,0 1 0 0 0,0 0 0 0 0,0 0 0 0 0,0 1 1 0 0,3 1-1 0 0,2 2 1 0 0,0 1 0 0 0,-1 0 0 0 0,0 0 0 0 0,0 1 0 0 0,0 0 0 0 0,-1 0 0 0 0,0 1 0 0 0,0 0 0 0 0,-1 0 0 0 0,0 0 0 0 0,0 0 0 0 0,-1 1 0 0 0,0 0 0 0 0,-1 0 0 0 0,0 0 0 0 0,0 0 0 0 0,1 10 0 0 0,2 16 12 0 0,-1 0 0 0 0,-1 1 0 0 0,-2 46 0 0 0,-3-83-10 0 0,1 1 1 0 0,0 0 0 0 0,0 0 0 0 0,-1-1 0 0 0,1 1-1 0 0,0 0 1 0 0,0 0 0 0 0,-1-1 0 0 0,1 1-1 0 0,0 0 1 0 0,-1 0 0 0 0,1 0 0 0 0,0 0 0 0 0,-1-1-1 0 0,1 1 1 0 0,0 0 0 0 0,-1 0 0 0 0,1 0 0 0 0,0 0-1 0 0,-1 0 1 0 0,1 0 0 0 0,0 0 0 0 0,-1 0-1 0 0,1 0 1 0 0,0 0 0 0 0,-1 0 0 0 0,1 0 0 0 0,0 0-1 0 0,-1 0 1 0 0,1 0 0 0 0,0 1 0 0 0,-1-1-1 0 0,1 0 1 0 0,0 0 0 0 0,-1 0 0 0 0,1 1 0 0 0,0-1-1 0 0,-1 0 1 0 0,1 0 0 0 0,0 0 0 0 0,0 1 0 0 0,-1-1-1 0 0,1 0 1 0 0,0 1 0 0 0,0-1 0 0 0,0 0-1 0 0,-1 0 1 0 0,1 1 0 0 0,0-1 0 0 0,0 0 0 0 0,0 1-1 0 0,0-1 1 0 0,0 0 0 0 0,0 1 0 0 0,0-1 0 0 0,0 1-1 0 0,0-1 1 0 0,0 0 0 0 0,0 1 0 0 0,0-1-1 0 0,0 0 1 0 0,0 1 0 0 0,0-1 0 0 0,0 1 0 0 0,-2-3 1 0 0,1 0 1 0 0,0 0-1 0 0,-1 0 1 0 0,1 0-1 0 0,0 0 1 0 0,0 0 0 0 0,0 0-1 0 0,0-1 1 0 0,0 1-1 0 0,0 0 1 0 0,1-1-1 0 0,-1 1 1 0 0,1-4 0 0 0,0-8-3 0 0,-1 4-2 0 0,1 0 0 0 0,0 0 0 0 0,1 0 0 0 0,0 0 0 0 0,1 0 0 0 0,4-14 0 0 0,5-6-11 0 0,-8 16-42 0 0,2 1 0 0 0,0 0 0 0 0,0 0 1 0 0,1 1-1 0 0,1-1 0 0 0,0 1 1 0 0,1 1-1 0 0,13-16 0 0 0,-12 17-59 0 0,1 1-1 0 0,0 0 0 0 0,1 1 1 0 0,0 0-1 0 0,1 0 1 0 0,-1 1-1 0 0,17-7 0 0 0,3 1-215 0 0,58-16 0 0 0,-68 26 490 0 0,-21 3-146 0 0,0 0 0 0 0,0 0 0 0 0,1 1 0 0 0,-1-1 0 0 0,0 0 0 0 0,0 0 0 0 0,0 0 0 0 0,1 0 0 0 0,-1 0 0 0 0,0 0 0 0 0,0 0 0 0 0,0 1 0 0 0,0-1 0 0 0,1 0 0 0 0,-1 0 0 0 0,0 0 0 0 0,0 0 0 0 0,0 1 0 0 0,0-1 0 0 0,0 0 0 0 0,0 0 0 0 0,0 0 0 0 0,1 1 0 0 0,-1-1 0 0 0,0 0 0 0 0,0 0 0 0 0,0 0 0 0 0,0 1 0 0 0,0-1 0 0 0,0 0 0 0 0,0 0 0 0 0,0 1 0 0 0,0-1 0 0 0,0 0 0 0 0,0 0 0 0 0,0 0 0 0 0,0 1 0 0 0,0-1 0 0 0,0 0 0 0 0,-1 1 0 0 0,-21 31 1601 0 0,1-2-1036 0 0,15-17-405 0 0,1 1 0 0 0,0-1 0 0 0,1 1 0 0 0,1 0 0 0 0,0 0 0 0 0,1 0-1 0 0,-1 23 1 0 0,3-9-29 0 0,0-1 0 0 0,10 54-1 0 0,-4-28-72 0 0,7 21-137 0 0,-12-70-73 0 0,0 1 0 0 0,-1 0 0 0 0,1-1 1 0 0,-1 1-1 0 0,0-1 0 0 0,0 1 0 0 0,-1 6 1 0 0,-7 11-3337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33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270 178 856 0 0,'19'-56'5427'0'0,"-16"42"-2162"0"0,0-1 0 0 0,-1 0 0 0 0,0-27 0 0 0,-3 41-3141 0 0,1-1 1 0 0,0 0-1 0 0,-1 1 0 0 0,0-1 0 0 0,1 0 1 0 0,-1 1-1 0 0,0-1 0 0 0,0 1 1 0 0,1-1-1 0 0,-1 1 0 0 0,0-1 0 0 0,-1 1 1 0 0,1-1-1 0 0,0 1 0 0 0,0 0 0 0 0,-1 0 1 0 0,1 0-1 0 0,0 0 0 0 0,-1 0 1 0 0,1 0-1 0 0,-1 0 0 0 0,1 0 0 0 0,-1 0 1 0 0,0 1-1 0 0,1-1 0 0 0,-1 1 0 0 0,0-1 1 0 0,1 1-1 0 0,-1 0 0 0 0,0 0 1 0 0,0-1-1 0 0,-3 2 0 0 0,-4-2-9 0 0,-1 0 0 0 0,1 1 0 0 0,-1 1 0 0 0,-15 2 1 0 0,14 0-78 0 0,1 0 0 0 0,-1 1 1 0 0,1 1-1 0 0,0 0 1 0 0,0 0-1 0 0,0 1 1 0 0,1 0-1 0 0,0 0 1 0 0,0 1-1 0 0,0 1 1 0 0,1-1-1 0 0,0 1 1 0 0,1 1-1 0 0,0-1 1 0 0,0 1-1 0 0,-9 17 1 0 0,12-20-104 0 0,0 1 1 0 0,0-1-1 0 0,1 1 1 0 0,0 0 0 0 0,0 0-1 0 0,1 0 1 0 0,0 0 0 0 0,0 1-1 0 0,1-1 1 0 0,0 0 0 0 0,0 1-1 0 0,0-1 1 0 0,1 1-1 0 0,0-1 1 0 0,1 1 0 0 0,0-1-1 0 0,0 1 1 0 0,0-1 0 0 0,1 0-1 0 0,0 1 1 0 0,1-1 0 0 0,-1 0-1 0 0,1 0 1 0 0,1-1-1 0 0,6 11 1 0 0,-6-13-112 0 0,0 1-1 0 0,1 0 1 0 0,0-1 0 0 0,0 0-1 0 0,1 0 1 0 0,-1 0 0 0 0,1-1 0 0 0,0 0-1 0 0,0 0 1 0 0,0 0 0 0 0,0-1-1 0 0,0 0 1 0 0,0 0 0 0 0,1 0-1 0 0,-1-1 1 0 0,1 0 0 0 0,-1 0-1 0 0,1-1 1 0 0,0 0 0 0 0,-1 0-1 0 0,1-1 1 0 0,-1 1 0 0 0,1-1-1 0 0,-1-1 1 0 0,1 1 0 0 0,6-3-1 0 0,1-1 78 0 0,0 1 1 0 0,-1-2-1 0 0,1 0 0 0 0,-1 0 0 0 0,0-1 0 0 0,-1-1 0 0 0,1 0 0 0 0,-2-1 0 0 0,1 0 0 0 0,14-15 1 0 0,-15 10 607 0 0,-1 1 0 0 0,-1-1 0 0 0,9-17 0 0 0,-16 28-252 0 0,0 0 1 0 0,0-1-1 0 0,0 1 0 0 0,-1-1 1 0 0,1 1-1 0 0,-1-1 1 0 0,0 0-1 0 0,0 0 0 0 0,0 1 1 0 0,0-1-1 0 0,-1 0 1 0 0,1 0-1 0 0,-1 0 0 0 0,0 0 1 0 0,-1 0-1 0 0,0-6 0 0 0,1 10-228 0 0,0 0-1 0 0,0 0 0 0 0,-1-1 1 0 0,1 1-1 0 0,0 0 0 0 0,0 0 1 0 0,-1 0-1 0 0,1 0 0 0 0,0 0 1 0 0,0-1-1 0 0,-1 1 0 0 0,1 0 1 0 0,0 0-1 0 0,0 0 0 0 0,-1 0 0 0 0,1 0 1 0 0,0 0-1 0 0,-1 0 0 0 0,1 0 1 0 0,0 0-1 0 0,0 0 0 0 0,-1 0 1 0 0,1 0-1 0 0,0 0 0 0 0,0 0 1 0 0,-1 1-1 0 0,1-1 0 0 0,0 0 0 0 0,0 0 1 0 0,-1 0-1 0 0,1 0 0 0 0,0 0 1 0 0,0 1-1 0 0,-1-1 0 0 0,1 0 1 0 0,0 0-1 0 0,0 0 0 0 0,0 0 1 0 0,-1 1-1 0 0,-14 14 550 0 0,-8 17 17 0 0,18-24-487 0 0,0 1-1 0 0,1-1 1 0 0,0 1-1 0 0,0 0 0 0 0,1 0 1 0 0,0 1-1 0 0,1-1 1 0 0,0 1-1 0 0,0-1 1 0 0,0 14-1 0 0,2 7 46 0 0,1 0 0 0 0,5 30 0 0 0,2 32 32 0 0,-8-90-192 0 0,0 0 0 0 0,-1-1-1 0 0,1 1 1 0 0,-1 0 0 0 0,1-1-1 0 0,-1 1 1 0 0,1 0 0 0 0,-1-1 0 0 0,0 1-1 0 0,0-1 1 0 0,0 1 0 0 0,0-1-1 0 0,0 0 1 0 0,0 1 0 0 0,0-1-1 0 0,0 0 1 0 0,0 0 0 0 0,-1 1 0 0 0,1-1-1 0 0,0 0 1 0 0,-1-1 0 0 0,1 1-1 0 0,-1 0 1 0 0,1 0 0 0 0,-1 0-1 0 0,0-1 1 0 0,-2 1 0 0 0,-55 11-1183 0 0,41-10 329 0 0,-57 4-4590 0 0,-40-11-9033 0 0,94 5 11597 0 0,2 5 753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34.1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255 134 1092 0 0,'5'-18'4266'0'0,"-5"17"-3891"0"0,1 0-1 0 0,0-1 1 0 0,-1 1 0 0 0,1 0 0 0 0,-1-1 0 0 0,1 1 0 0 0,-1-1 0 0 0,1 1 0 0 0,-1-1-1 0 0,0 1 1 0 0,0-1 0 0 0,0 1 0 0 0,0-1 0 0 0,0 1 0 0 0,0-1 0 0 0,-1 1 0 0 0,1-1-1 0 0,0 1 1 0 0,-1-2 0 0 0,-2-3 656 0 0,0 1 1 0 0,0 0-1 0 0,-1-1 0 0 0,1 2 0 0 0,-1-1 1 0 0,-6-6-1 0 0,4 6-516 0 0,1 0-1 0 0,-1 1 1 0 0,1 0 0 0 0,-1 0-1 0 0,-13-6 1 0 0,16 8-458 0 0,-1 0-1 0 0,0 1 1 0 0,0-1 0 0 0,0 1-1 0 0,0 0 1 0 0,0 0 0 0 0,0 0 0 0 0,0 1-1 0 0,-1 0 1 0 0,1 0 0 0 0,0 0-1 0 0,0 0 1 0 0,0 0 0 0 0,0 1 0 0 0,0 0-1 0 0,-1 0 1 0 0,1 0 0 0 0,0 0-1 0 0,1 0 1 0 0,-1 1 0 0 0,0 0-1 0 0,0 0 1 0 0,1 0 0 0 0,-7 5 0 0 0,2-1-39 0 0,2 0 1 0 0,-1 1-1 0 0,1-1 1 0 0,0 1 0 0 0,0 0-1 0 0,1 1 1 0 0,0 0-1 0 0,0 0 1 0 0,1 0 0 0 0,0 0-1 0 0,0 0 1 0 0,1 1-1 0 0,0 0 1 0 0,1 0 0 0 0,0-1-1 0 0,0 2 1 0 0,1-1 0 0 0,0 0-1 0 0,0 0 1 0 0,1 0-1 0 0,2 12 1 0 0,0-9 9 0 0,0-1 0 0 0,1 0 0 0 0,1-1-1 0 0,0 1 1 0 0,0 0 0 0 0,1-1 0 0 0,0 0 0 0 0,1 0 0 0 0,0-1 0 0 0,1 0 0 0 0,0 0 0 0 0,0 0-1 0 0,15 12 1 0 0,-17-16-178 0 0,1-1-1 0 0,-1 1 0 0 0,1-2 1 0 0,0 1-1 0 0,0-1 0 0 0,1 1 1 0 0,-1-2-1 0 0,1 1 1 0 0,-1-1-1 0 0,1 0 0 0 0,0 0 1 0 0,0-1-1 0 0,0 0 0 0 0,0 0 1 0 0,0-1-1 0 0,0 0 0 0 0,0 0 1 0 0,0 0-1 0 0,0-1 1 0 0,0 0-1 0 0,0-1 0 0 0,0 1 1 0 0,9-5-1 0 0,-12 5-880 0 0,1-1 0 0 0,-1 0-1 0 0,0 0 1 0 0,0 0 0 0 0,0-1 0 0 0,0 1 0 0 0,0-1 0 0 0,-1 0-1 0 0,1 0 1 0 0,-1 0 0 0 0,0-1 0 0 0,0 1 0 0 0,0-1-1 0 0,0 1 1 0 0,0-1 0 0 0,-1 0 0 0 0,0 0 0 0 0,4-9 0 0 0,-5 2-749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34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87 832 0 0,'17'-50'5724'0'0,"-14"14"2441"0"0,-15 53-2239 0 0,8 1-4631 0 0,0 0 0 0 0,-2 28-1 0 0,2 83 410 0 0,5-92-1346 0 0,1 6-1765 0 0,5 21 5067 0 0,-3-31-4053 0 0,0 0-4585 0 0,-3-10-2034 0 0,0-1-3756 0 0,0-16 8037 0 0,8 4 619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34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10 154 1180 0 0,'-9'-35'13529'0'0,"9"31"-12964"0"0,0 0-1 0 0,1 0 1 0 0,0 0-1 0 0,0 1 1 0 0,0-1-1 0 0,0 0 1 0 0,1 0-1 0 0,-1 1 1 0 0,1-1-1 0 0,0 0 0 0 0,0 1 1 0 0,0 0-1 0 0,1-1 1 0 0,3-3-1 0 0,0 1-290 0 0,-1 1 0 0 0,1-1 0 0 0,0 1 0 0 0,1 1 0 0 0,-1-1 0 0 0,1 1 0 0 0,12-5 0 0 0,-15 6-284 0 0,1 1-1 0 0,-1 0 1 0 0,1 0 0 0 0,0 1 0 0 0,0-1-1 0 0,0 1 1 0 0,0 0 0 0 0,0 0-1 0 0,0 1 1 0 0,0-1 0 0 0,0 1 0 0 0,0 0-1 0 0,0 0 1 0 0,0 1 0 0 0,0 0 0 0 0,0 0-1 0 0,0 0 1 0 0,0 0 0 0 0,0 1 0 0 0,-1 0-1 0 0,1 0 1 0 0,0 0 0 0 0,-1 0 0 0 0,0 1-1 0 0,1 0 1 0 0,5 5 0 0 0,-9-6 28 0 0,0 0 1 0 0,0 0-1 0 0,0 1 1 0 0,0-1-1 0 0,-1 0 0 0 0,1 0 1 0 0,-1 1-1 0 0,1-1 1 0 0,-1 1-1 0 0,0-1 0 0 0,0 0 1 0 0,0 1-1 0 0,0-1 1 0 0,0 1-1 0 0,-1-1 0 0 0,1 0 1 0 0,-1 1-1 0 0,0-1 1 0 0,1 0-1 0 0,-1 0 1 0 0,0 1-1 0 0,0-1 0 0 0,-1 0 1 0 0,1 0-1 0 0,0 0 1 0 0,-1 0-1 0 0,-2 2 0 0 0,-5 9 354 0 0,-1 0-1 0 0,-20 20 0 0 0,10-14 195 0 0,8-8-83 0 0,0 0 0 0 0,1 0 0 0 0,0 1 0 0 0,1 1 0 0 0,1 0 0 0 0,-11 17 0 0 0,20-29-457 0 0,-1 0-1 0 0,1 0 0 0 0,-1 0 0 0 0,1 0 0 0 0,0 0 0 0 0,-1 0 1 0 0,1 0-1 0 0,0 0 0 0 0,0 0 0 0 0,0 0 0 0 0,0 0 0 0 0,0 0 1 0 0,0 0-1 0 0,0 0 0 0 0,0 0 0 0 0,0 0 0 0 0,0 0 0 0 0,1 0 1 0 0,-1 0-1 0 0,0 0 0 0 0,1 0 0 0 0,-1 0 0 0 0,1 0 0 0 0,-1 0 1 0 0,1-1-1 0 0,-1 1 0 0 0,1 0 0 0 0,0 0 0 0 0,-1 0 0 0 0,1-1 1 0 0,0 1-1 0 0,0 0 0 0 0,-1-1 0 0 0,1 1 0 0 0,0-1 0 0 0,0 1 1 0 0,0-1-1 0 0,0 1 0 0 0,0-1 0 0 0,0 1 0 0 0,0-1 0 0 0,0 0 1 0 0,0 0-1 0 0,0 0 0 0 0,0 1 0 0 0,1-1 0 0 0,53 3-308 0 0,-46-4 125 0 0,16 0-1893 0 0,1-1-1 0 0,31-8 1 0 0,-40 6-604 0 0,-1 1 1 0 0,0 0-1 0 0,1 1 0 0 0,-1 1 1 0 0,1 1-1 0 0,-1 1 0 0 0,25 3 1 0 0,-13 1-160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51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94 244 428 0 0,'-4'-8'2834'0'0,"-11"-1"1303"0"0,-20-2 2704 0 0,13 5-1732 0 0,21 6-4872 0 0,0-1 0 0 0,-1 0 0 0 0,1 0 0 0 0,0 0 1 0 0,0 0-1 0 0,0 0 0 0 0,0 0 0 0 0,0 0 0 0 0,0 0 0 0 0,0 0 0 0 0,0 0 0 0 0,1 0 0 0 0,-1-1 0 0 0,0 1 0 0 0,1 0 0 0 0,-1-1 1 0 0,1 1-1 0 0,-1 0 0 0 0,1-1 0 0 0,0 1 0 0 0,-1 0 0 0 0,1-1 0 0 0,0 1 0 0 0,0-4 0 0 0,1 1-66 0 0,-1 0 0 0 0,1-1 1 0 0,0 1-1 0 0,1 0 0 0 0,-1-1 0 0 0,1 1 0 0 0,0 0 0 0 0,3-5 1 0 0,6-9-128 0 0,2 0 1 0 0,24-27-1 0 0,-32 39-42 0 0,1 1 0 0 0,-1 1-1 0 0,1-1 1 0 0,0 1-1 0 0,0 0 1 0 0,1 0 0 0 0,-1 1-1 0 0,1 0 1 0 0,0 0 0 0 0,0 0-1 0 0,0 1 1 0 0,0 0-1 0 0,10-1 1 0 0,-14 2-6 0 0,1 0 0 0 0,-1 1 1 0 0,1 0-1 0 0,-1 0 0 0 0,1 0 1 0 0,0 0-1 0 0,-1 0 0 0 0,0 1 0 0 0,1 0 1 0 0,-1-1-1 0 0,1 1 0 0 0,-1 0 0 0 0,0 1 1 0 0,1-1-1 0 0,-1 1 0 0 0,0-1 1 0 0,0 1-1 0 0,0 0 0 0 0,0 0 0 0 0,-1 1 1 0 0,1-1-1 0 0,0 0 0 0 0,-1 1 0 0 0,0-1 1 0 0,1 1-1 0 0,-1 0 0 0 0,0 0 1 0 0,-1 0-1 0 0,3 4 0 0 0,-4-5 3 0 0,1 1 0 0 0,-1-1 0 0 0,0 0 0 0 0,0 0-1 0 0,-1 0 1 0 0,1 1 0 0 0,0-1 0 0 0,-1 0 0 0 0,1 0 0 0 0,-1 0 0 0 0,0 0 0 0 0,0 0-1 0 0,1 0 1 0 0,-2 0 0 0 0,1 0 0 0 0,0 0 0 0 0,0 0 0 0 0,0 0 0 0 0,-1-1 0 0 0,1 1-1 0 0,-1-1 1 0 0,0 1 0 0 0,-2 1 0 0 0,-41 34 1 0 0,12-15-4 0 0,20-14 27 0 0,1-1 0 0 0,0 2 1 0 0,1-1-1 0 0,0 2 0 0 0,1-1 0 0 0,-14 16 0 0 0,7-7 138 0 0,15-16-67 0 0,0 0 0 0 0,-1 0 0 0 0,1 0-1 0 0,0 0 1 0 0,0 0 0 0 0,0 1 0 0 0,1-1 0 0 0,-1 1 0 0 0,-1 3 0 0 0,3-5-51 0 0,0 0 0 0 0,0 0 1 0 0,0 0-1 0 0,0 0 1 0 0,0 0-1 0 0,0 0 0 0 0,0 0 1 0 0,1 1-1 0 0,-1-1 1 0 0,0 0-1 0 0,1 0 0 0 0,-1 0 1 0 0,1 0-1 0 0,-1 0 1 0 0,1 0-1 0 0,-1 0 1 0 0,1-1-1 0 0,0 1 0 0 0,-1 0 1 0 0,1 0-1 0 0,0 0 1 0 0,0-1-1 0 0,0 1 0 0 0,0 0 1 0 0,0-1-1 0 0,-1 1 1 0 0,1 0-1 0 0,0-1 0 0 0,0 0 1 0 0,0 1-1 0 0,2 0 1 0 0,2 1 0 0 0,0 0 0 0 0,0 0 0 0 0,0 0 0 0 0,0-1 0 0 0,0 1 0 0 0,1-1 0 0 0,-1 0 0 0 0,0-1 0 0 0,1 1 0 0 0,-1-1 1 0 0,0 0-1 0 0,1-1 0 0 0,-1 1 0 0 0,0-1 0 0 0,11-3 0 0 0,5-3-1753 0 0,0 0 0 0 0,34-19 0 0 0,-14 7-4746 0 0,-2 4-3674 0 0,-9 5 4024 0 0,-12 10 4127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52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1 174 364 0 0,'34'-1'17090'0'0,"-9"0"-11772"0"0,14 2-3622 0 0,155 10-511 0 0,-128-10-3785 0 0,-1-1-3953 0 0,-65 0 6427 0 0,1 0-117 0 0,0 1-1 0 0,-1-1 0 0 0,1 0 1 0 0,-1 0-1 0 0,1 0 0 0 0,-1 0 1 0 0,1 0-1 0 0,0 1 0 0 0,-1-1 1 0 0,1 0-1 0 0,-1 0 0 0 0,1 0 1 0 0,0-1-1 0 0,-1 1 1 0 0,1 0-1 0 0,-1 0 0 0 0,1 0 1 0 0,0 0-1 0 0,-1-1 0 0 0,1 1 1 0 0,-1 0-1 0 0,1 0 0 0 0,-1-1 1 0 0,1 1-1 0 0,-1 0 1 0 0,1-1-1 0 0,-1 1 0 0 0,1-1 1 0 0,-1 1-1 0 0,0 0 0 0 0,1-1 1 0 0,-1 1-1 0 0,1-1 0 0 0,-1 1 1 0 0,0-1-1 0 0,0 0 1 0 0,1 1-1 0 0,-1-1 0 0 0,0 1 1 0 0,0-1-1 0 0,0 1 0 0 0,0-1 1 0 0,1 0-1 0 0,-1 1 0 0 0,0-1 1 0 0,0 1-1 0 0,0-1 0 0 0,0 0 1 0 0,0 1-1 0 0,-1-1 1 0 0,1 1-1 0 0,0-1 0 0 0,0 0 1 0 0,-8-9-1915 0 0</inkml:trace>
  <inkml:trace contextRef="#ctx0" brushRef="#br0" timeOffset="1">252 38 848 0 0,'-26'-26'5561'0'0,"25"25"-5095"0"0,0 0 0 0 0,0 0-1 0 0,0 0 1 0 0,0 0 0 0 0,0 1-1 0 0,0-1 1 0 0,0 0-1 0 0,-1 0 1 0 0,1 1 0 0 0,0-1-1 0 0,0 1 1 0 0,-1-1 0 0 0,1 1-1 0 0,0-1 1 0 0,-1 1-1 0 0,1 0 1 0 0,0 0 0 0 0,-1 0-1 0 0,1 0 1 0 0,-1 0 0 0 0,1 0-1 0 0,-2 0 1 0 0,2 3 71 0 0,0 0 0 0 0,1 0 0 0 0,-1 0 0 0 0,1 0 0 0 0,0 0 0 0 0,0 0 0 0 0,0 0 0 0 0,1 6-1 0 0,-1-6-66 0 0,1 10 45 0 0,1-1 1 0 0,0 1-1 0 0,0-1 1 0 0,8 19-1 0 0,4 25-159 0 0,8 34-1526 0 0,-5-28-3935 0 0,-10 3-7939 0 0,-8-54 10217 0 0,-7 0 619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59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222 119 164 0 0,'-49'-20'2192'0'0,"-57"-25"6209"0"0,42 12-554 0 0,63 33-7770 0 0,1 0-1 0 0,0-1 0 0 0,0 1 0 0 0,-1 0 1 0 0,1-1-1 0 0,0 1 0 0 0,0 0 0 0 0,0-1 0 0 0,0 1 1 0 0,-1 0-1 0 0,1-1 0 0 0,0 1 0 0 0,0-1 1 0 0,0 1-1 0 0,0 0 0 0 0,0-1 0 0 0,0 1 1 0 0,0-1-1 0 0,0 1 0 0 0,0 0 0 0 0,0-1 0 0 0,0 1 1 0 0,0-1-1 0 0,1 1 0 0 0,-1 0 0 0 0,0-1 1 0 0,0 1-1 0 0,0-1 0 0 0,0 1 0 0 0,1 0 0 0 0,-1-1 1 0 0,0 1-1 0 0,0 0 0 0 0,1-1 0 0 0,-1 1 1 0 0,0 0-1 0 0,0 0 0 0 0,1-1 0 0 0,-1 1 1 0 0,0 0-1 0 0,1 0 0 0 0,-1 0 0 0 0,1-1 0 0 0,-1 1 1 0 0,0 0-1 0 0,1 0 0 0 0,-1 0 0 0 0,1 0 1 0 0,-1 0-1 0 0,0 0 0 0 0,1 0 0 0 0,-1 0 1 0 0,1 0-1 0 0,-1 0 0 0 0,0 0 0 0 0,1 0 0 0 0,-1 0 1 0 0,1 0-1 0 0,-1 0 0 0 0,35-3 614 0 0,-1 1 0 0 0,48 4 0 0 0,-1 0-450 0 0,-59-2-347 0 0,212 0 112 0 0,-79 0-4962 0 0,-145 0 4367 0 0,27 2-6260 0 0,-32 5 1892 0 0,-18 8-110 0 0,-5-1 2809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53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442 126 60 0 0,'0'-5'640'0'0,"-1"0"0"0"0,0 0 0 0 0,0-1 1 0 0,0 1-1 0 0,0 0 0 0 0,-1 0 0 0 0,0 0 0 0 0,0 1 0 0 0,0-1 1 0 0,-1 0-1 0 0,0 1 0 0 0,1 0 0 0 0,-2-1 0 0 0,1 1 0 0 0,0 0 0 0 0,-1 1 1 0 0,0-1-1 0 0,0 0 0 0 0,0 1 0 0 0,0 0 0 0 0,0 0 0 0 0,-1 1 1 0 0,1-1-1 0 0,-1 1 0 0 0,0 0 0 0 0,-10-3 0 0 0,5 1 279 0 0,0 1 1 0 0,0 1-1 0 0,0 0 0 0 0,-1 0 1 0 0,-17 0-1 0 0,19 2-783 0 0,1 0-1 0 0,-1 1 1 0 0,0 0 0 0 0,0 0 0 0 0,1 1-1 0 0,-13 4 1 0 0,3 0-4 0 0,2 1 0 0 0,-1 1-1 0 0,1 1 1 0 0,0 0 0 0 0,1 1-1 0 0,0 0 1 0 0,0 1 0 0 0,-19 20-1 0 0,30-27-92 0 0,0 0-1 0 0,1 1 0 0 0,0-1 1 0 0,-1 1-1 0 0,1 0 1 0 0,1 0-1 0 0,-1 0 0 0 0,1 0 1 0 0,0 0-1 0 0,0 0 0 0 0,0 1 1 0 0,1-1-1 0 0,0 0 1 0 0,0 1-1 0 0,0 0 0 0 0,1-1 1 0 0,0 1-1 0 0,0-1 1 0 0,0 1-1 0 0,1 0 0 0 0,0-1 1 0 0,0 1-1 0 0,0-1 1 0 0,1 1-1 0 0,-1-1 0 0 0,1 0 1 0 0,1 0-1 0 0,-1 0 1 0 0,1 0-1 0 0,0 0 0 0 0,4 6 1 0 0,-1-3 10 0 0,0-1 0 0 0,1 0 0 0 0,-1 0-1 0 0,1 0 1 0 0,1-1 0 0 0,-1 0 0 0 0,1 0 0 0 0,0-1 0 0 0,0 0 0 0 0,1 0 0 0 0,0-1 0 0 0,0 0 0 0 0,0-1 0 0 0,14 4 0 0 0,-12-4-171 0 0,1-1 1 0 0,-1 0 0 0 0,1-1 0 0 0,-1 0-1 0 0,1-1 1 0 0,-1 0 0 0 0,1-1-1 0 0,-1 0 1 0 0,1-1 0 0 0,-1 0 0 0 0,20-7-1 0 0,-3-8-3340 0 0,4-22-5986 0 0,-13 14 1798 0 0,-11 15 5246 0 0,-6 4 530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53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29 126 1036 0 0,'4'-9'1191'0'0,"-1"1"0"0"0,0-1 0 0 0,-1 0-1 0 0,3-17 1 0 0,-2-38 10287 0 0,-8 90-6627 0 0,-4 10-3385 0 0,-8 32-743 0 0,8 2 44 0 0,0 99 0 0 0,19-110-2929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11.693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28 0 416 0 0,'-28'0'21361'0'0,"72"7"-17548"0"0,17 2-3518 0 0,47-3-144 0 0,-61-1-2811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54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1174 1665 268 0 0,'-1'3'325'0'0,"1"-1"-1"0"0,-1 1 1 0 0,0 0 0 0 0,0 0-1 0 0,0 0 1 0 0,0-1-1 0 0,-1 1 1 0 0,1-1 0 0 0,-1 1-1 0 0,1-1 1 0 0,-1 0 0 0 0,0 1-1 0 0,0-1 1 0 0,0 0 0 0 0,0 0-1 0 0,0 0 1 0 0,-1 0-1 0 0,1-1 1 0 0,0 1 0 0 0,-1-1-1 0 0,0 1 1 0 0,1-1 0 0 0,-1 0-1 0 0,0 0 1 0 0,1 0 0 0 0,-1 0-1 0 0,-4 0 1 0 0,-11 4 1241 0 0,0-2 0 0 0,-34 4 0 0 0,52-7-1546 0 0,-44 3 1340 0 0,0-2 0 0 0,-1-3 0 0 0,1-1 0 0 0,1-2 0 0 0,-1-2 0 0 0,-84-26-1 0 0,79 17-803 0 0,1-2-1 0 0,1-3 1 0 0,1-1-1 0 0,1-2 0 0 0,-71-52 1 0 0,89 55-261 0 0,1-1-1 0 0,1-1 1 0 0,1 0 0 0 0,1-2 0 0 0,1-1-1 0 0,1-1 1 0 0,-27-47 0 0 0,37 54-191 0 0,1-1 1 0 0,1 0 0 0 0,1-1 0 0 0,0 0-1 0 0,2 0 1 0 0,1 0 0 0 0,0-1-1 0 0,2 0 1 0 0,0 0 0 0 0,2 0-1 0 0,3-44 1 0 0,2 29-30 0 0,2 0 0 0 0,1 1 0 0 0,2 0 0 0 0,24-62 0 0 0,-15 57-71 0 0,1 0-1 0 0,2 2 0 0 0,1 1 0 0 0,3 0 0 0 0,1 2 1 0 0,2 1-1 0 0,1 1 0 0 0,2 2 0 0 0,1 0 0 0 0,1 3 1 0 0,2 0-1 0 0,1 3 0 0 0,44-27 0 0 0,-15 18-19 0 0,1 2-1 0 0,2 3 0 0 0,115-35 1 0 0,-154 58 12 0 0,0 1-1 0 0,0 2 1 0 0,0 1 0 0 0,1 1 0 0 0,-1 1 0 0 0,1 2 0 0 0,-1 0-1 0 0,1 3 1 0 0,-1 0 0 0 0,1 2 0 0 0,-1 1 0 0 0,31 11-1 0 0,-32-5 1 0 0,-2 0-1 0 0,0 2 1 0 0,0 1-1 0 0,-1 1 0 0 0,-1 1 1 0 0,-1 1-1 0 0,0 1 0 0 0,-2 1 1 0 0,0 1-1 0 0,-1 0 1 0 0,29 43-1 0 0,-17-16-11 0 0,-2 0-1 0 0,-3 3 1 0 0,-1 0 0 0 0,-3 1-1 0 0,19 62 1 0 0,-33-79-28 0 0,-2-1 0 0 0,-1 1 0 0 0,-1 0 1 0 0,-3 0-1 0 0,0 0 0 0 0,-2 0 0 0 0,-2 0 0 0 0,-1 1 0 0 0,-2-2 0 0 0,-18 67 0 0 0,13-70 46 0 0,-2-1-1 0 0,-1 0 0 0 0,-2-1 0 0 0,-1 0 0 0 0,-1-1 1 0 0,-1-1-1 0 0,-1-1 0 0 0,-35 36 0 0 0,20-27-327 0 0,-2-2 0 0 0,-1-1 0 0 0,-1-2 0 0 0,-84 49 0 0 0,101-68-290 0 0,-1-1 0 0 0,0 0 1 0 0,0-1-1 0 0,-1-2 0 0 0,-28 6 0 0 0,-5-5-5713 0 0,-1-5-7426 0 0,49-2 11754 0 0,-2 4 319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55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2034 3567 580 0 0,'-46'7'2688'0'0,"0"-3"-1"0"0,-1-1 1 0 0,-62-5 0 0 0,-140-22 5092 0 0,205 19-6798 0 0,-56-10 559 0 0,1-4 0 0 0,1-5 0 0 0,-145-54 0 0 0,154 41-739 0 0,2-4 0 0 0,2-3 0 0 0,1-4 0 0 0,-133-102 0 0 0,185 124-577 0 0,2-2-1 0 0,0 0 0 0 0,2-2 0 0 0,2-2 1 0 0,-25-36-1 0 0,34 42-80 0 0,1-1 0 0 0,1 0 1 0 0,2 0-1 0 0,1-2 0 0 0,1 1 0 0 0,1-2 1 0 0,-8-42-1 0 0,2-5-144 0 0,-9-74 0 0 0,11 6 0 0 0,-9-184 0 0 0,22 240 0 0 0,-1 26 0 0 0,3 0 0 0 0,11-81 0 0 0,-1 45 0 0 0,-7 58 0 0 0,12-57 0 0 0,89-269 0 0 0,-79 297 0 0 0,3 2 0 0 0,3 0 0 0 0,46-71 0 0 0,-45 86 0 0 0,1 1 0 0 0,3 2 0 0 0,2 2 0 0 0,2 1 0 0 0,72-62 0 0 0,-79 81 0 0 0,1 2 0 0 0,1 1 0 0 0,2 2 0 0 0,0 2 0 0 0,2 1 0 0 0,0 2 0 0 0,1 2 0 0 0,0 1 0 0 0,54-10 0 0 0,-28 13-37 0 0,1 3 1 0 0,0 4-1 0 0,1 2 0 0 0,-1 3 1 0 0,1 4-1 0 0,117 20 0 0 0,-108-8-12 0 0,0 4-1 0 0,-2 3 1 0 0,-1 3 0 0 0,-1 3-1 0 0,107 60 1 0 0,-128-57-14 0 0,-2 2 0 0 0,-1 3 0 0 0,74 70-1 0 0,110 149-181 0 0,-29 14-210 0 0,-166-212 362 0 0,-3 2 1 0 0,51 117-1 0 0,-61-107 82 0 0,-4 0-1 0 0,-3 2 0 0 0,-3 0 0 0 0,10 103 0 0 0,-7 297 89 0 0,-24-391-77 0 0,-3 0 0 0 0,-36 153 1 0 0,30-179-40 0 0,-3 0 1 0 0,-32 72 0 0 0,14-55-61 0 0,-84 128-1 0 0,-64 51-2 0 0,51-95-45 0 0,110-134 54 0 0,-1 0 0 0 0,0-2 1 0 0,-2 0-1 0 0,-40 23 0 0 0,23-20-248 0 0,0-2 0 0 0,-2-2 1 0 0,0-1-1 0 0,-1-3 0 0 0,-1-2 0 0 0,0-1 0 0 0,-1-3 0 0 0,0-2 0 0 0,-93 3 0 0 0,117-10-2004 0 0,0-1 0 0 0,-35-7 0 0 0,45 5-459 0 0,-1 0 1 0 0,1-2-1 0 0,0 1 0 0 0,0-2 0 0 0,-17-9 0 0 0,19 5 808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56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3791 5498 432 0 0,'-48'12'2128'0'0,"-1"-3"1"0"0,-94 7-1 0 0,-99-16 1552 0 0,30-11-1514 0 0,0-9-1 0 0,1-9 1 0 0,-227-63 0 0 0,309 54-115 0 0,-243-106 1 0 0,233 76-1754 0 0,3-7 1 0 0,3-5 0 0 0,-139-112 0 0 0,-101-118 72 0 0,313 252-224 0 0,1-3-1 0 0,4-2 1 0 0,-84-124 0 0 0,93 113-71 0 0,3-1 0 0 0,-34-86 0 0 0,36 66-61 0 0,4-3-1 0 0,-46-198 0 0 0,66 199 2 0 0,4 0 1 0 0,4-1-1 0 0,6-158 0 0 0,10 163-22 0 0,5 0 0 0 0,38-151 0 0 0,-30 166-8 0 0,17-56 0 0 0,4 4 11 0 0,-14 44 2 0 0,42-94 1 0 0,-33 100 2 0 0,4-9 13 0 0,56-91 0 0 0,22-30 15 0 0,27-42 68 0 0,-121 213-62 0 0,-13 21-6 0 0,1-1 0 0 0,26-29 0 0 0,21-16 31 0 0,-30 31-45 0 0,1 1 1 0 0,58-46-1 0 0,12 12-18 0 0,2 4-1 0 0,146-64 1 0 0,-110 58 5 0 0,-42 23 38 0 0,2 4 0 0 0,2 5 0 0 0,1 3 0 0 0,2 6-1 0 0,1 3 1 0 0,0 5 0 0 0,1 5 0 0 0,111 0 0 0 0,-98 10-42 0 0,0 5 0 0 0,0 5 0 0 0,0 6 0 0 0,-1 5 1 0 0,-1 4-1 0 0,0 6 0 0 0,116 44 0 0 0,-53-5-2 0 0,385 157-15 0 0,-493-189 137 0 0,-2 3 0 0 0,-1 3 0 0 0,103 81 0 0 0,-125-83-31 0 0,-1 2 1 0 0,-2 2-1 0 0,-2 2 1 0 0,-3 2 0 0 0,48 72-1 0 0,-80-109-72 0 0,160 273 268 0 0,-109-161-249 0 0,-5 1 1 0 0,-7 3 0 0 0,43 182-1 0 0,-59-173-12 0 0,-5 0 0 0 0,-7 2 0 0 0,0 146 0 0 0,-20-139-18 0 0,-6 0-1 0 0,-29 151 1 0 0,1-120 28 0 0,-7-3 1 0 0,-8-1 0 0 0,-113 250-1 0 0,129-341-27 0 0,-3-2 1 0 0,-3-1-1 0 0,-4-2 0 0 0,-90 110 0 0 0,70-110-299 0 0,-3-3 0 0 0,-3-3 1 0 0,-3-3-1 0 0,-2-3 0 0 0,-3-4 0 0 0,-110 60 0 0 0,142-92-1280 0 0,-95 35 1 0 0,78-40-1897 0 0,0-3 0 0 0,-2-3 0 0 0,0-3 1 0 0,0-2-1 0 0,-79 0 0 0 0,70-9 1715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57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571 82 964 0 0,'-28'-14'2161'0'0,"-9"-5"1625"0"0,17 3-561 0 0,20 15-3127 0 0,0 0 1 0 0,0 1 0 0 0,1-1-1 0 0,-1 0 1 0 0,0 1-1 0 0,1-1 1 0 0,-1 1 0 0 0,0-1-1 0 0,1 1 1 0 0,-1-1 0 0 0,1 1-1 0 0,-1-1 1 0 0,1 1 0 0 0,-1-1-1 0 0,1 1 1 0 0,-1-1 0 0 0,1 1-1 0 0,0 0 1 0 0,-1-1-1 0 0,1 1 1 0 0,0 0 0 0 0,-1 0-1 0 0,1 0 1 0 0,0-1 0 0 0,-1 1-1 0 0,1 0 1 0 0,0 0 0 0 0,-1 0-1 0 0,1 0 1 0 0,0 0 0 0 0,-1 0-1 0 0,1 0 1 0 0,1 1-1 0 0,24-6 468 0 0,157-1 1000 0 0,-154 6-1446 0 0,-12-2-9 0 0,-22-1 0 0 0,-24-3-43 0 0,8 6-52 0 0,0 1-1 0 0,0 1 1 0 0,1 1 0 0 0,-1 0 0 0 0,1 2-1 0 0,-21 7 1 0 0,32-9 102 0 0,0 1 1 0 0,0 0-1 0 0,0 0 0 0 0,1 1 0 0 0,0 0 0 0 0,0 1 1 0 0,0 0-1 0 0,1 0 0 0 0,0 0 0 0 0,0 1 0 0 0,0 0 1 0 0,1 1-1 0 0,0-1 0 0 0,1 1 0 0 0,-7 12 0 0 0,-13 34 1158 0 0,2 0 1 0 0,-23 86-1 0 0,-15 123 121 0 0,-28 286-520 0 0,72-424-712 0 0,-130 1450 883 0 0,134-1349-983 0 0,-1 103 100 0 0,14-327-163 0 0,37 852 446 0 0,-6-652-417 0 0,83 287-1 0 0,-16-120-39 0 0,-63-221-262 0 0,-4-12-560 0 0,-7-42-356 0 0,-19-67 281 0 0,1-1 0 0 0,2 1-1 0 0,0-1 1 0 0,2-1-1 0 0,1 1 1 0 0,17 27-1 0 0,-12-31 145 0 0,0 0 0 0 0,2-2 0 0 0,0 0-1 0 0,1-1 1 0 0,1-1 0 0 0,1-1 0 0 0,0 0-1 0 0,26 13 1 0 0,32 16-1103 0 0,87 36-1 0 0,-125-63 1363 0 0,16 5-323 0 0,2-1 0 0 0,95 22 1 0 0,127 9-1625 0 0,-185-37 1597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58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822 189 880 0 0,'-17'-26'1566'0'0,"-16"-31"2487"0"0,31 53-3788 0 0,1 0 0 0 0,-1 0 0 0 0,1 1 0 0 0,0-1 0 0 0,0 0 1 0 0,1 0-1 0 0,-1 0 0 0 0,1 0 0 0 0,0 0 0 0 0,0 0 1 0 0,0 0-1 0 0,1 0 0 0 0,-1 0 0 0 0,2-5 0 0 0,-1 7-208 0 0,1 0-1 0 0,-1-1 1 0 0,1 1-1 0 0,-1 0 1 0 0,1 0-1 0 0,0-1 1 0 0,0 1-1 0 0,0 1 1 0 0,0-1-1 0 0,0 0 1 0 0,0 0-1 0 0,1 1 1 0 0,-1-1-1 0 0,0 1 1 0 0,1 0-1 0 0,-1 0 1 0 0,1 0-1 0 0,0 0 1 0 0,-1 0-1 0 0,1 0 1 0 0,0 1-1 0 0,4-1 1 0 0,65-4 162 0 0,-10 9-214 0 0,1 3 1 0 0,-2 2-1 0 0,1 4 0 0 0,-1 1 1 0 0,-1 4-1 0 0,70 30 0 0 0,-91-33-10 0 0,-2 1-1 0 0,0 2 1 0 0,-1 2-1 0 0,35 25 1 0 0,-58-36 122 0 0,-2 0 0 0 0,1 1 1 0 0,-1 0-1 0 0,-1 1 0 0 0,1 0 1 0 0,-2 1-1 0 0,0 0 0 0 0,0 0 1 0 0,-1 1-1 0 0,-1 0 0 0 0,0 0 1 0 0,-1 1-1 0 0,0 0 0 0 0,4 19 1 0 0,-2 3 576 0 0,-3 1 0 0 0,0 0 0 0 0,-2 63 0 0 0,-18 113 1675 0 0,1-43-942 0 0,9 181 401 0 0,57 509 0 0 0,-10-483-1620 0 0,46 508-40 0 0,-73-611-129 0 0,-26 341 0 0 0,-43-96-43 0 0,27-350-18 0 0,-52 176 0 0 0,48-242 10 0 0,-4-1 1 0 0,-89 176 0 0 0,85-208 16 0 0,-3-1 0 0 0,-3-2 0 0 0,-3-2 1 0 0,-84 88-1 0 0,82-103-17 0 0,-3-1 1 0 0,-2-3-1 0 0,-74 49 1 0 0,85-68-288 0 0,-1-2 0 0 0,-1-2 1 0 0,-1-1-1 0 0,-1-3 0 0 0,-62 16 1 0 0,63-22-1261 0 0,-2-3 1 0 0,0-1 0 0 0,0-3-1 0 0,-58 0 1 0 0,83-6 407 0 0,0-2 1 0 0,0 0-1 0 0,0-1 0 0 0,0-2 0 0 0,1 0 1 0 0,-1-2-1 0 0,2 0 0 0 0,-1-2 0 0 0,1 0 1 0 0,-31-19-1 0 0,2-9-660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00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295 430 132 0 0,'-4'-69'7995'0'0,"-1"-2"2285"0"0,9 53-8230 0 0,-4 18-1951 0 0,1-1 1 0 0,-1 0-1 0 0,1 0 0 0 0,-1 1 0 0 0,1-1 0 0 0,-1 0 1 0 0,1 1-1 0 0,0-1 0 0 0,-1 0 0 0 0,1 1 0 0 0,0-1 0 0 0,0 1 1 0 0,-1-1-1 0 0,1 1 0 0 0,0 0 0 0 0,0-1 0 0 0,0 1 0 0 0,-1 0 1 0 0,3-1-1 0 0,-2 1-77 0 0,0 0 0 0 0,-1 0 0 0 0,1 0 0 0 0,0 0 1 0 0,0 1-1 0 0,0-1 0 0 0,0 0 0 0 0,-1 0 0 0 0,1 1 0 0 0,0-1 0 0 0,0 0 0 0 0,-1 1 1 0 0,1-1-1 0 0,0 1 0 0 0,-1-1 0 0 0,1 1 0 0 0,0-1 0 0 0,-1 1 0 0 0,1 0 0 0 0,-1-1 1 0 0,1 1-1 0 0,-1 0 0 0 0,1-1 0 0 0,-1 1 0 0 0,1 0 0 0 0,-1-1 0 0 0,0 1 1 0 0,1 0-1 0 0,-1 0 0 0 0,0 0 0 0 0,0-1 0 0 0,0 1 0 0 0,1 0 0 0 0,-1 0 0 0 0,0 0 1 0 0,0 0-1 0 0,0-1 0 0 0,0 1 0 0 0,-1 1 0 0 0,1 4-5 0 0,0-1 1 0 0,-1 1-1 0 0,0-1 0 0 0,0 1 0 0 0,-1-1 1 0 0,1 1-1 0 0,-1-1 0 0 0,0 0 0 0 0,0 0 1 0 0,-1 0-1 0 0,0 0 0 0 0,0 0 0 0 0,0-1 1 0 0,0 1-1 0 0,-1-1 0 0 0,0 0 0 0 0,1 0 0 0 0,-2 0 1 0 0,1 0-1 0 0,0-1 0 0 0,-1 0 0 0 0,1 0 1 0 0,-1 0-1 0 0,0 0 0 0 0,-9 3 0 0 0,9-4 80 0 0,0-1-1 0 0,1 1 1 0 0,-1-1-1 0 0,0 0 1 0 0,-1 0-1 0 0,1-1 1 0 0,0 1-1 0 0,0-1 1 0 0,0 0-1 0 0,0-1 1 0 0,0 1-1 0 0,0-1 1 0 0,0 0-1 0 0,0 0 1 0 0,0-1-1 0 0,0 1 1 0 0,0-1-1 0 0,0 0 1 0 0,1 0-1 0 0,-1-1 1 0 0,1 0-1 0 0,0 1 1 0 0,0-1-1 0 0,0-1 1 0 0,0 1-1 0 0,0-1 0 0 0,0 1 1 0 0,-4-7-1 0 0,5 4 29 0 0,-1 1-1 0 0,1-1 1 0 0,0 0-1 0 0,0 0 1 0 0,1-1-1 0 0,0 1 1 0 0,0-1-1 0 0,1 1 1 0 0,-1-1-1 0 0,1 1 1 0 0,1-1-1 0 0,-1 0 1 0 0,1 1-1 0 0,0-1 1 0 0,1 0-1 0 0,-1 1 1 0 0,2-1-1 0 0,-1 1 1 0 0,1-1-1 0 0,3-10 1 0 0,-4 15-118 0 0,-1 0 1 0 0,1 0 0 0 0,0 0-1 0 0,0 1 1 0 0,0-1 0 0 0,0 0-1 0 0,0 0 1 0 0,0 1-1 0 0,0-1 1 0 0,1 0 0 0 0,-1 1-1 0 0,0 0 1 0 0,1-1 0 0 0,-1 1-1 0 0,1 0 1 0 0,0 0 0 0 0,-1-1-1 0 0,1 1 1 0 0,0 1-1 0 0,0-1 1 0 0,0 0 0 0 0,0 0-1 0 0,0 1 1 0 0,-1-1 0 0 0,1 1-1 0 0,0-1 1 0 0,0 1 0 0 0,0 0-1 0 0,1 0 1 0 0,-1 0-1 0 0,0 0 1 0 0,0 0 0 0 0,0 0-1 0 0,0 1 1 0 0,3 0 0 0 0,-1 0-12 0 0,0 0 0 0 0,0 0 0 0 0,0 1 0 0 0,0-1 0 0 0,0 1 0 0 0,-1 0 0 0 0,1 0 0 0 0,0 0 0 0 0,-1 0 0 0 0,0 0 0 0 0,1 1 0 0 0,-1 0 0 0 0,0 0 0 0 0,0 0 0 0 0,-1 0 0 0 0,1 0 0 0 0,2 5 0 0 0,-2-2 1 0 0,0 1 0 0 0,-1-1 0 0 0,0 1-1 0 0,0 0 1 0 0,-1-1 0 0 0,0 1 0 0 0,0 0 0 0 0,0 0 0 0 0,-1 0-1 0 0,0 0 1 0 0,0 0 0 0 0,-1 0 0 0 0,0 0 0 0 0,0 0 0 0 0,-3 8-1 0 0,3-12 16 0 0,0 0-1 0 0,0-1 0 0 0,-1 1 1 0 0,1 0-1 0 0,-1 0 0 0 0,1-1 1 0 0,-1 1-1 0 0,0-1 0 0 0,0 1 1 0 0,0-1-1 0 0,0 0 0 0 0,0 0 1 0 0,-1 0-1 0 0,1 0 0 0 0,-1 0 1 0 0,1-1-1 0 0,-1 1 0 0 0,0-1 1 0 0,0 1-1 0 0,1-1 0 0 0,-1 0 1 0 0,0 0-1 0 0,0 0 0 0 0,0-1 1 0 0,0 1-1 0 0,0-1 0 0 0,0 1 1 0 0,0-1-1 0 0,0 0 0 0 0,-1 0 1 0 0,1-1-1 0 0,0 1 0 0 0,0-1 1 0 0,0 1-1 0 0,0-1 0 0 0,-5-2 1 0 0,5 2 17 0 0,-1 0 0 0 0,1-1 1 0 0,-1 1-1 0 0,1-1 1 0 0,0 0-1 0 0,-1 0 0 0 0,1 0 1 0 0,0 0-1 0 0,0-1 0 0 0,0 1 1 0 0,1-1-1 0 0,-1 0 0 0 0,1 0 1 0 0,-1 0-1 0 0,1 0 1 0 0,0 0-1 0 0,-2-4 0 0 0,1 1 74 0 0,1-1 0 0 0,-1 1 0 0 0,1-1-1 0 0,1 1 1 0 0,-1-1 0 0 0,1 0 0 0 0,0 0-1 0 0,0 1 1 0 0,1-10 0 0 0,0 10-34 0 0,0-1 0 0 0,0 0 0 0 0,1 1 0 0 0,0-1 1 0 0,0 0-1 0 0,1 1 0 0 0,-1 0 0 0 0,2-1 0 0 0,-1 1 0 0 0,1 0 1 0 0,-1 0-1 0 0,2 0 0 0 0,-1 0 0 0 0,1 0 0 0 0,-1 1 0 0 0,2 0 0 0 0,-1 0 1 0 0,0 0-1 0 0,1 0 0 0 0,6-4 0 0 0,-9 8-69 0 0,1 0 0 0 0,-1 0 0 0 0,1 0 0 0 0,-1 0 0 0 0,1 1 0 0 0,-1-1 0 0 0,1 1 0 0 0,-1-1 0 0 0,1 1 0 0 0,-1 0 0 0 0,1 0 0 0 0,0 0 0 0 0,-1 1 0 0 0,1-1 0 0 0,-1 1 0 0 0,1-1 0 0 0,-1 1 0 0 0,1 0 0 0 0,-1 0 0 0 0,1 0 0 0 0,-1 0 0 0 0,0 0 0 0 0,0 0 0 0 0,1 1 0 0 0,1 1 0 0 0,-1-1 0 0 0,-1 0 0 0 0,1 1 0 0 0,-1-1 0 0 0,1 0 0 0 0,-1 1 0 0 0,0-1 0 0 0,0 1 0 0 0,0 0 0 0 0,-1 0 0 0 0,1 0 0 0 0,-1 0 0 0 0,1 0 0 0 0,-1 0 0 0 0,0 0 0 0 0,0 1 0 0 0,0-1 0 0 0,-1 0 0 0 0,1 5 0 0 0,0 3 0 0 0,-1 0 0 0 0,0 0 0 0 0,-1 0 0 0 0,0 0 0 0 0,-1 0 0 0 0,0-1 0 0 0,0 1 0 0 0,-1 0 0 0 0,-1-1-1 0 0,0 0 1 0 0,0 0 0 0 0,-11 17 0 0 0,11-20 0 0 0,-1-1 1 0 0,0 1-1 0 0,-1-1 0 0 0,0-1 0 0 0,0 1 0 0 0,0-1 0 0 0,0 0 0 0 0,-1 0 0 0 0,-12 6 0 0 0,17-10 0 0 0,0 1 0 0 0,0-1 0 0 0,0-1 0 0 0,0 1 0 0 0,-1 0 0 0 0,1-1 0 0 0,0 1 0 0 0,-1-1 0 0 0,1 1 0 0 0,0-1 0 0 0,-1 0 0 0 0,1 0 0 0 0,0 0 0 0 0,-1 0 0 0 0,1-1 0 0 0,0 1 0 0 0,-1-1 0 0 0,1 1 0 0 0,0-1 0 0 0,-1 0 0 0 0,1 0 0 0 0,0 0 0 0 0,0 0 0 0 0,0 0 0 0 0,0-1 0 0 0,0 1 0 0 0,0 0 0 0 0,0-1 0 0 0,1 0 0 0 0,-1 1 0 0 0,0-1 0 0 0,1 0 0 0 0,0 0 0 0 0,-1 0 0 0 0,1 0 0 0 0,-1-2 0 0 0,-2-4 0 0 0,1 1 0 0 0,0-1 0 0 0,1 0 0 0 0,0 0 0 0 0,0 0 0 0 0,1-1 0 0 0,0 1 0 0 0,0 0 0 0 0,1 0 0 0 0,0-1 0 0 0,1 1 0 0 0,0 0 0 0 0,0-1 0 0 0,0 1 0 0 0,1 0 0 0 0,1 0 0 0 0,4-12 0 0 0,-5 15 0 0 0,0-1 0 0 0,0 1 0 0 0,0 0 0 0 0,1-1 0 0 0,0 1 0 0 0,0 1 0 0 0,0-1 0 0 0,1 0 0 0 0,0 1 0 0 0,0-1 0 0 0,0 1 0 0 0,0 0 0 0 0,0 0 0 0 0,1 1 0 0 0,0 0 0 0 0,0-1 0 0 0,0 2 0 0 0,0-1 0 0 0,0 0 0 0 0,1 1 0 0 0,-1 0 0 0 0,1 0 0 0 0,-1 1 0 0 0,1 0 0 0 0,11-2 0 0 0,-14 3 0 0 0,0 1 0 0 0,1-1 0 0 0,-1 1 0 0 0,1-1 0 0 0,-1 1 0 0 0,0 0 0 0 0,0 0 0 0 0,0 0 0 0 0,1 1 0 0 0,-1-1 0 0 0,0 1 0 0 0,-1 0 0 0 0,1 0 0 0 0,0 0 0 0 0,0 0 0 0 0,-1 0 0 0 0,1 1 0 0 0,-1-1 0 0 0,0 1 0 0 0,4 4 0 0 0,-2 1 0 0 0,1 0 0 0 0,-1 0 0 0 0,0 0 0 0 0,0 1 0 0 0,-1-1 0 0 0,3 13 0 0 0,-6-18 0 0 0,1-1 0 0 0,0 1 0 0 0,-1-1 0 0 0,0 1 0 0 0,1 0 0 0 0,-1-1 0 0 0,0 1 0 0 0,-1 0 0 0 0,1-1 0 0 0,0 1 0 0 0,-1-1 0 0 0,1 1 0 0 0,-1-1 0 0 0,0 1 0 0 0,0-1 0 0 0,0 1 0 0 0,0-1 0 0 0,0 0 0 0 0,0 1 0 0 0,-1-1 0 0 0,1 0 0 0 0,-1 0 0 0 0,0 0 0 0 0,0 0 0 0 0,1 0 0 0 0,-1-1 0 0 0,0 1 0 0 0,0 0 0 0 0,-1-1 0 0 0,1 1 0 0 0,0-1 0 0 0,0 0 0 0 0,-1 0 0 0 0,1 0 0 0 0,-1 0 0 0 0,1 0 0 0 0,-1-1 0 0 0,1 1 0 0 0,-1-1 0 0 0,0 1 0 0 0,-4-1 0 0 0,2 0 0 0 0,1 1 0 0 0,-1-1 0 0 0,0 0 0 0 0,1 0 0 0 0,-1-1 0 0 0,1 1 0 0 0,-1-1 0 0 0,1 0 0 0 0,-1 0 0 0 0,1 0 0 0 0,0-1 0 0 0,-1 0 0 0 0,1 0 0 0 0,0 0 0 0 0,0 0 0 0 0,0-1 0 0 0,1 1 0 0 0,-1-1 0 0 0,0 0 0 0 0,1 0 0 0 0,0 0 0 0 0,0-1 0 0 0,0 1 0 0 0,-3-5 0 0 0,3 3 0 0 0,0 0 0 0 0,0 0 0 0 0,0-1 0 0 0,1 1 0 0 0,0-1 0 0 0,0 1 0 0 0,1-1 0 0 0,-1 0 0 0 0,1 1 0 0 0,0-1 0 0 0,1 0 0 0 0,0 0 0 0 0,0 0 0 0 0,0 0 0 0 0,0 0 0 0 0,1 0 0 0 0,0 1 0 0 0,0-1 0 0 0,1 0 0 0 0,-1 1 0 0 0,1-1 0 0 0,0 0 0 0 0,1 1 0 0 0,0 0 0 0 0,-1 0 0 0 0,2 0 0 0 0,-1 0 0 0 0,0 0 0 0 0,1 1 0 0 0,0-1 0 0 0,0 1 0 0 0,8-6 0 0 0,-7 5 0 0 0,0 1 0 0 0,0 0 0 0 0,1 0 0 0 0,-1 0 0 0 0,1 1 0 0 0,0-1 0 0 0,0 2 0 0 0,0-1 0 0 0,1 1 0 0 0,-1-1 0 0 0,1 2 0 0 0,-1-1 0 0 0,1 1 0 0 0,-1 0 0 0 0,14 0 0 0 0,-16 1 0 0 0,0 0 0 0 0,-1 0 0 0 0,1 1 0 0 0,0 0 0 0 0,-1 0 0 0 0,1 0 0 0 0,-1 0 0 0 0,0 0 0 0 0,1 1 0 0 0,-1-1 0 0 0,0 1 0 0 0,0 0 0 0 0,0 0 0 0 0,0 0 0 0 0,0 0 0 0 0,0 1 0 0 0,-1-1 0 0 0,1 1 0 0 0,-1 0 0 0 0,1-1 0 0 0,-1 1 0 0 0,0 0 0 0 0,0 1 0 0 0,-1-1 0 0 0,1 0 0 0 0,-1 0 0 0 0,1 1 0 0 0,-1-1 0 0 0,0 1 0 0 0,1 4 0 0 0,-2-2 0 0 0,1-1 0 0 0,-1 1 0 0 0,0 0 0 0 0,0-1 0 0 0,0 1 0 0 0,-1 0 0 0 0,0-1 0 0 0,0 1 0 0 0,-1-1 0 0 0,1 1 0 0 0,-5 7 0 0 0,1-1 0 0 0,-1-1 0 0 0,0 0 0 0 0,-15 21 0 0 0,16-26 0 0 0,-1 1 0 0 0,0-1 0 0 0,0-1 0 0 0,0 1 0 0 0,-1-1 0 0 0,0 0 0 0 0,0 0 0 0 0,-1-1 0 0 0,1 0 0 0 0,-11 4 0 0 0,15-6 0 0 0,0-1 0 0 0,1 0 0 0 0,-1 0 0 0 0,0-1 0 0 0,0 1 0 0 0,0-1 0 0 0,0 1 0 0 0,0-1 0 0 0,0 0 0 0 0,0 0 0 0 0,0 0 0 0 0,0 0 0 0 0,0-1 0 0 0,0 1 0 0 0,1-1 0 0 0,-1 0 0 0 0,0 0 0 0 0,0 0 0 0 0,0 0 0 0 0,1 0 0 0 0,-1-1 0 0 0,1 1 0 0 0,-1-1 0 0 0,1 0 0 0 0,-1 1 0 0 0,1-1 0 0 0,0 0 0 0 0,0 0 0 0 0,0-1 0 0 0,0 1 0 0 0,0 0 0 0 0,-2-5 0 0 0,1 0 0 0 0,0 0 0 0 0,1 0 0 0 0,0 0 0 0 0,0-1 0 0 0,1 1 0 0 0,0 0 0 0 0,0-1 0 0 0,0 1 0 0 0,1-1 0 0 0,0 1 0 0 0,1-1 0 0 0,0 1 0 0 0,0-1 0 0 0,0 1 0 0 0,1 0 0 0 0,0-1 0 0 0,1 1 0 0 0,0 0 0 0 0,0 0 0 0 0,0 1 0 0 0,1-1 0 0 0,0 1 0 0 0,0-1 0 0 0,5-5 0 0 0,-4 6 0 0 0,0 1 0 0 0,-1-1 0 0 0,2 1 0 0 0,-1 0 0 0 0,0 0 0 0 0,1 1 0 0 0,0 0 0 0 0,0 0 0 0 0,1 0 0 0 0,-1 1 0 0 0,9-4 0 0 0,-10 5 0 0 0,-1 1 0 0 0,1 0 0 0 0,0 0 0 0 0,-1 0 0 0 0,1 1 0 0 0,0 0 0 0 0,0-1 0 0 0,-1 2 0 0 0,1-1 0 0 0,0 0 0 0 0,-1 1 0 0 0,1 0 0 0 0,0 0 0 0 0,-1 1 0 0 0,1-1 0 0 0,-1 1 0 0 0,1 0 0 0 0,3 2 0 0 0,-2 0 0 0 0,-1 0 0 0 0,0 1 0 0 0,0-1 0 0 0,0 1 0 0 0,-1 0 0 0 0,1 0 0 0 0,-1 1 0 0 0,0-1 0 0 0,-1 1 0 0 0,1 0 0 0 0,-1 0 0 0 0,-1 0 0 0 0,1 0 0 0 0,-1 1 0 0 0,0-1 0 0 0,0 1 0 0 0,-1-1 0 0 0,0 1 0 0 0,0 0 0 0 0,0-1 0 0 0,-1 9 0 0 0,0-10 0 0 0,0 0 0 0 0,0 0 0 0 0,0 0 0 0 0,0 0 0 0 0,-1 0 0 0 0,0 0 0 0 0,0 0 0 0 0,-1 0 0 0 0,1 0 0 0 0,-1-1 0 0 0,0 1 0 0 0,0-1 0 0 0,-1 1 0 0 0,1-1 0 0 0,-1 0 0 0 0,0 0 0 0 0,0 0 0 0 0,0 0 0 0 0,-1 0 0 0 0,1-1 0 0 0,-1 1 0 0 0,0-1 0 0 0,0 0 0 0 0,0 0 0 0 0,0-1 0 0 0,-1 1 0 0 0,1-1 0 0 0,-8 3 0 0 0,6-4 0 0 0,1 0 0 0 0,0 0 0 0 0,0 0 0 0 0,-1-1 0 0 0,1 0 0 0 0,-1 0 0 0 0,1 0 0 0 0,0-1 0 0 0,-1 1 0 0 0,1-1 0 0 0,0-1 0 0 0,0 1 0 0 0,0-1 0 0 0,0 0 0 0 0,-10-4 0 0 0,7 1 0 0 0,1 0 0 0 0,-1-1 0 0 0,1 1 0 0 0,0-1 0 0 0,0-1 0 0 0,1 1 0 0 0,0-1 0 0 0,0-1 0 0 0,-5-7 0 0 0,5 7 0 0 0,1 0 0 0 0,0 0 0 0 0,1 0 0 0 0,0-1 0 0 0,0 0 0 0 0,1 0 0 0 0,0 0 0 0 0,0 0 0 0 0,1-1 0 0 0,0 1 0 0 0,1-1 0 0 0,0 1 0 0 0,0-1 0 0 0,1 1 0 0 0,1-1 0 0 0,-1 1 0 0 0,2-1 0 0 0,3-15 0 0 0,-4 22 0 0 0,0-1 0 0 0,0 1 0 0 0,1 0 0 0 0,-1 0 0 0 0,1 0 0 0 0,0 0 0 0 0,0 1 0 0 0,0-1 0 0 0,1 0 0 0 0,-1 1 0 0 0,0-1 0 0 0,1 1 0 0 0,0 0 0 0 0,-1 0 0 0 0,1 0 0 0 0,0 0 0 0 0,0 0 0 0 0,0 1 0 0 0,1-1 0 0 0,-1 1 0 0 0,0 0 0 0 0,0 0 0 0 0,1 0 0 0 0,-1 1 0 0 0,0-1 0 0 0,1 1 0 0 0,-1-1 0 0 0,1 1 0 0 0,-1 0 0 0 0,1 1 0 0 0,-1-1 0 0 0,1 0 0 0 0,-1 1 0 0 0,0 0 0 0 0,7 2 0 0 0,-5-1 0 0 0,0 0 0 0 0,1 0 0 0 0,-1 1 0 0 0,0 0 0 0 0,-1 0 0 0 0,1 0 0 0 0,0 0 0 0 0,-1 1 0 0 0,1 0 0 0 0,-1 0 0 0 0,0 0 0 0 0,-1 0 0 0 0,1 1 0 0 0,-1 0 0 0 0,0-1 0 0 0,0 1 0 0 0,0 0 0 0 0,-1 0 0 0 0,1 1 0 0 0,-1-1 0 0 0,1 7 0 0 0,-1-3 0 0 0,-1 0 0 0 0,0 0 0 0 0,-1-1 0 0 0,0 1 0 0 0,0 0 0 0 0,-1 0 0 0 0,0-1 0 0 0,0 1 0 0 0,-1-1 0 0 0,-1 1 0 0 0,1-1 0 0 0,-1 1 0 0 0,0-1 0 0 0,-1 0 0 0 0,0-1 0 0 0,-10 15 0 0 0,11-18 0 0 0,0-1 0 0 0,0 1 0 0 0,-1-1 0 0 0,1 0 0 0 0,-1 0 0 0 0,1 0 0 0 0,-1-1 0 0 0,0 1 0 0 0,0-1 0 0 0,-1 0 0 0 0,1 0 0 0 0,0-1 0 0 0,-1 1 0 0 0,1-1 0 0 0,-1 0 0 0 0,1 0 0 0 0,-1 0 0 0 0,1-1 0 0 0,-1 1 0 0 0,0-1 0 0 0,1 0 0 0 0,-1-1 0 0 0,0 1 0 0 0,1-1 0 0 0,-1 0 0 0 0,1 0 0 0 0,-1 0 0 0 0,1-1 0 0 0,-1 0 0 0 0,1 1 0 0 0,0-2 0 0 0,0 1 0 0 0,-6-4 0 0 0,5 3 0 0 0,0-1 0 0 0,0 1 0 0 0,1-1 0 0 0,-1 0 0 0 0,1 0 0 0 0,0-1 0 0 0,0 1 0 0 0,0-1 0 0 0,1 0 0 0 0,-1 0 0 0 0,-3-9 0 0 0,6 12 0 0 0,-1-1 0 0 0,1 1 0 0 0,0-1 0 0 0,0 0 0 0 0,1 0 0 0 0,-1 0 0 0 0,0 0 0 0 0,1 1 0 0 0,0-1 0 0 0,-1 0 0 0 0,1 0 0 0 0,1 0 0 0 0,-1 0 0 0 0,0 0 0 0 0,1 0 0 0 0,-1 0 0 0 0,1 0 0 0 0,0 1 0 0 0,0-1 0 0 0,0 0 0 0 0,0 0 0 0 0,1 1 0 0 0,-1-1 0 0 0,1 1 0 0 0,3-5 0 0 0,22-19-2086 0 0,20-7-5399 0 0,-9 7 2117 0 0,-35 24 4121 0 0,0 0 0 0 0,0 0 0 0 0,0 0 0 0 0,0 1 0 0 0,0-1 0 0 0,0 1 0 0 0,0 0 0 0 0,6-1 0 0 0,-1 0-1462 0 0,1 1-63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01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656 64 776 0 0,'0'-8'2567'0'0,"0"-13"4261"0"0,-6-3 3004 0 0,5 23-9529 0 0,1 0 1 0 0,-1 0-1 0 0,1 1 1 0 0,-1-1-1 0 0,0 0 1 0 0,1 1-1 0 0,-1-1 1 0 0,0 1-1 0 0,0-1 1 0 0,0 1-1 0 0,1-1 1 0 0,-1 1-1 0 0,0-1 1 0 0,0 1-1 0 0,0 0 1 0 0,0 0-1 0 0,0-1 1 0 0,-1 1-1 0 0,-28 3 1268 0 0,-12 11-622 0 0,0 1 0 0 0,2 3 0 0 0,-66 36 0 0 0,-109 85-4298 0 0,153-96 62 0 0,44-30 1809 0 0,-12 7-5022 0 0,27-18 5174 0 0,-1 0-1 0 0,0 0 1 0 0,0 0-1 0 0,1 0 1 0 0,-1-1-1 0 0,0 0 1 0 0,0 0-1 0 0,-1 0 1 0 0,1 0-1 0 0,-6 0 1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01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1 237 880 0 0,'0'-88'6280'0'0,"0"-45"8818"0"0,0 133-14983 0 0,0-1 1 0 0,0 1-1 0 0,0-1 0 0 0,0 1 0 0 0,0-1 0 0 0,0 0 1 0 0,0 1-1 0 0,0-1 0 0 0,0 1 0 0 0,0-1 1 0 0,1 0-1 0 0,-1 1 0 0 0,0-1 0 0 0,0 1 1 0 0,0-1-1 0 0,1 1 0 0 0,-1-1 0 0 0,0 1 1 0 0,1-1-1 0 0,-1 1 0 0 0,0-1 0 0 0,1 1 1 0 0,-1-1-1 0 0,1 1 0 0 0,-1 0 0 0 0,1-1 1 0 0,-1 1-1 0 0,1 0 0 0 0,-1-1 0 0 0,1 1 1 0 0,0 0-1 0 0,19 4 1634 0 0,19 25-498 0 0,-39-29-1236 0 0,8 7 168 0 0,237 216 1218 0 0,-145-131-2492 0 0,-63-62-327 0 0,37 43 0 0 0,-42-41-202 0 0,-24-25 546 0 0,0 1 1 0 0,-1 0-1 0 0,0 0 0 0 0,0 0 0 0 0,11 19 1 0 0,3 5-5667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02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395 76 444 0 0,'48'-43'10558'0'0,"-11"11"2397"0"0,-45 37-12510 0 0,1 1-1 0 0,0 0 1 0 0,0 0 0 0 0,-10 12 0 0 0,-13 12 50 0 0,-129 117 491 0 0,86-78-1055 0 0,11-3-817 0 0,43-44-1775 0 0,0-2 0 0 0,-34 28 0 0 0,53-48 2714 0 0,-7 5-851 0 0,-4 2-6321 0 0,18-23-3677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02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1 202 4 0 0,'5'-101'5614'0'0,"0"1"8753"0"0,4 107-11831 0 0,20 42-814 0 0,-9-12-1314 0 0,28 41-120 0 0,40 57-929 0 0,-21-50-3342 0 0,-57-75 2447 0 0,0 0 1 0 0,1-1-1 0 0,0-1 0 0 0,0 0 0 0 0,1 0 0 0 0,0-1 1 0 0,1 0-1 0 0,0-1 0 0 0,0-1 0 0 0,0 0 0 0 0,20 4 1 0 0,-12-3-43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12.45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97 92 888 0 0,'0'-12'1580'0'0,"0"9"-970"0"0,1 1 0 0 0,-1-1 1 0 0,0 1-1 0 0,0-1 0 0 0,0 1 0 0 0,0-1 0 0 0,-1 1 1 0 0,1-1-1 0 0,-1 1 0 0 0,0-1 0 0 0,1 1 0 0 0,-1-1 1 0 0,0 1-1 0 0,0 0 0 0 0,-2-3 0 0 0,2 4-494 0 0,-1 0-1 0 0,1 0 1 0 0,0 0-1 0 0,-1 0 1 0 0,1 0-1 0 0,-1 0 1 0 0,1 1 0 0 0,-1-1-1 0 0,1 0 1 0 0,-1 1-1 0 0,1-1 1 0 0,-1 1-1 0 0,1 0 1 0 0,-1 0 0 0 0,0-1-1 0 0,1 1 1 0 0,-1 0-1 0 0,0 0 1 0 0,1 1-1 0 0,-1-1 1 0 0,1 0-1 0 0,-1 0 1 0 0,0 1 0 0 0,1-1-1 0 0,-1 1 1 0 0,1-1-1 0 0,-1 1 1 0 0,1 0-1 0 0,0 0 1 0 0,-1 0 0 0 0,1-1-1 0 0,0 1 1 0 0,-1 1-1 0 0,1-1 1 0 0,0 0-1 0 0,0 0 1 0 0,-2 3-1 0 0,0-1-65 0 0,0 0-1 0 0,0 0 0 0 0,0 0 0 0 0,1 1 0 0 0,-1-1 1 0 0,1 1-1 0 0,0 0 0 0 0,0-1 0 0 0,0 1 0 0 0,0 0 1 0 0,1 0-1 0 0,0 0 0 0 0,0 0 0 0 0,-1 5 0 0 0,2-5 7 0 0,0-1 0 0 0,1 1 1 0 0,0 0-1 0 0,-1-1 0 0 0,1 1 0 0 0,0 0 0 0 0,0-1 0 0 0,1 1 0 0 0,-1-1 0 0 0,1 0 0 0 0,0 1 0 0 0,0-1 0 0 0,0 0 1 0 0,0 0-1 0 0,0 0 0 0 0,1 0 0 0 0,0-1 0 0 0,-1 1 0 0 0,1-1 0 0 0,0 1 0 0 0,0-1 0 0 0,0 0 0 0 0,0 0 1 0 0,1 0-1 0 0,-1-1 0 0 0,0 1 0 0 0,1-1 0 0 0,-1 0 0 0 0,1 0 0 0 0,0 0 0 0 0,-1 0 0 0 0,1-1 0 0 0,0 1 0 0 0,6-1 1 0 0,-3 1 12 0 0,0-1 1 0 0,0 0 0 0 0,1-1 0 0 0,-1 1-1 0 0,0-1 1 0 0,0-1 0 0 0,0 1 0 0 0,0-1-1 0 0,0 0 1 0 0,0-1 0 0 0,0 0 0 0 0,0 0 0 0 0,-1 0-1 0 0,0-1 1 0 0,0 0 0 0 0,0 0 0 0 0,0-1-1 0 0,5-5 1 0 0,8-9 319 0 0,-15 16-273 0 0,-1 0-1 0 0,0 0 1 0 0,0 0 0 0 0,-1-1 0 0 0,1 1 0 0 0,0-1-1 0 0,-1 0 1 0 0,0 0 0 0 0,0 1 0 0 0,2-8-1 0 0,2-4 271 0 0,-4 9-253 0 0,0 1-1 0 0,0-1 1 0 0,0 1 0 0 0,-1-1-1 0 0,0 0 1 0 0,0 0 0 0 0,0-10-1 0 0,-1 16-131 0 0,0-1 0 0 0,0 1 0 0 0,0 0-1 0 0,0 0 1 0 0,0-1 0 0 0,0 1 0 0 0,-1 0 0 0 0,1 0 0 0 0,0-1-1 0 0,0 1 1 0 0,0 0 0 0 0,0 0 0 0 0,0-1 0 0 0,-1 1 0 0 0,1 0-1 0 0,0 0 1 0 0,0 0 0 0 0,-1-1 0 0 0,1 1 0 0 0,0 0 0 0 0,0 0-1 0 0,0 0 1 0 0,-1 0 0 0 0,1 0 0 0 0,0 0 0 0 0,-1-1-1 0 0,1 1 1 0 0,0 0 0 0 0,0 0 0 0 0,-1 0 0 0 0,1 0 0 0 0,0 0-1 0 0,-1 0 1 0 0,1 0 0 0 0,0 0 0 0 0,0 0 0 0 0,-1 0 0 0 0,1 0-1 0 0,0 0 1 0 0,0 1 0 0 0,-1-1 0 0 0,1 0 0 0 0,0 0 0 0 0,-1 0-1 0 0,1 0 1 0 0,0 0 0 0 0,0 0 0 0 0,0 1 0 0 0,-1-1-1 0 0,1 0 1 0 0,0 0 0 0 0,0 0 0 0 0,0 1 0 0 0,-1-1 0 0 0,1 0-1 0 0,0 0 1 0 0,0 1 0 0 0,0-1 0 0 0,0 0 0 0 0,-1 0 0 0 0,1 1-1 0 0,0-1 1 0 0,0 0 0 0 0,0 1 0 0 0,-14 14 1 0 0,12-10-2 0 0,0 0 1 0 0,0 0-1 0 0,1 0 1 0 0,-1 0-1 0 0,1 0 1 0 0,0 0-1 0 0,1 0 1 0 0,-1 0-1 0 0,1 0 1 0 0,0 0-1 0 0,1 1 1 0 0,-1-1-1 0 0,1 0 1 0 0,0 0-1 0 0,0 0 1 0 0,1 0-1 0 0,-1 0 1 0 0,1-1-1 0 0,0 1 1 0 0,0 0 0 0 0,1-1-1 0 0,-1 1 1 0 0,1-1-1 0 0,6 8 1 0 0,-4-7 13 0 0,0 0 1 0 0,1 0 0 0 0,-1-1 0 0 0,1 1 0 0 0,0-1 0 0 0,0 0-1 0 0,0-1 1 0 0,1 1 0 0 0,-1-1 0 0 0,1-1 0 0 0,-1 1 0 0 0,1-1-1 0 0,0 0 1 0 0,0-1 0 0 0,0 0 0 0 0,0 0 0 0 0,10 0 0 0 0,-13-1 28 0 0,-1 0 0 0 0,1 0 0 0 0,-1 0 0 0 0,0-1 1 0 0,0 0-1 0 0,1 0 0 0 0,-1 0 0 0 0,0 0 0 0 0,0 0 1 0 0,0 0-1 0 0,0-1 0 0 0,0 1 0 0 0,0-1 1 0 0,0 0-1 0 0,-1 0 0 0 0,1 0 0 0 0,-1 0 0 0 0,1-1 1 0 0,-1 1-1 0 0,0-1 0 0 0,0 1 0 0 0,0-1 0 0 0,0 0 1 0 0,0 0-1 0 0,-1 0 0 0 0,1 0 0 0 0,-1 0 0 0 0,2-4 1 0 0,-2 2-8 0 0,0 0 1 0 0,0 0-1 0 0,0 0 1 0 0,-1 0 0 0 0,1 0-1 0 0,-1 0 1 0 0,0-1-1 0 0,-1 1 1 0 0,0 0-1 0 0,1 0 1 0 0,-1 0 0 0 0,-1 0-1 0 0,1 1 1 0 0,-1-1-1 0 0,0 0 1 0 0,0 0 0 0 0,0 1-1 0 0,-6-8 1 0 0,6 8-73 0 0,-1 0 1 0 0,1 1 0 0 0,-1-1 0 0 0,0 1-1 0 0,0 0 1 0 0,0 0 0 0 0,0 0-1 0 0,0 0 1 0 0,-1 1 0 0 0,-5-4 0 0 0,5 4-688 0 0,0 1 1 0 0,0 0-1 0 0,0 0 1 0 0,-1 0 0 0 0,1 1-1 0 0,0-1 1 0 0,-8 1-1 0 0,8 0-268 0 0,1 1 0 0 0,-1-1-1 0 0,0 1 1 0 0,1 0 0 0 0,-1 0-1 0 0,0 0 1 0 0,1 0-1 0 0,-1 1 1 0 0,1 0 0 0 0,0-1-1 0 0,-1 1 1 0 0,1 0-1 0 0,0 1 1 0 0,0-1 0 0 0,1 0-1 0 0,-1 1 1 0 0,-4 5 0 0 0,5 3-663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02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376 288 944 0 0,'29'-30'1968'0'0,"-15"15"483"0"0,0 0 1 0 0,-1-1-1 0 0,14-22 1 0 0,-23 31-1214 0 0,6-9 2409 0 0,-10 15-3570 0 0,0 1 0 0 0,-1 0 0 0 0,1-1-1 0 0,0 1 1 0 0,0 0 0 0 0,0 0 0 0 0,0-1-1 0 0,-1 1 1 0 0,1 0 0 0 0,0-1 0 0 0,0 1-1 0 0,0 0 1 0 0,-1 0 0 0 0,1-1 0 0 0,0 1-1 0 0,0 0 1 0 0,-1 0 0 0 0,1 0-1 0 0,0-1 1 0 0,-1 1 0 0 0,1 0 0 0 0,0 0-1 0 0,-1 0 1 0 0,1 0 0 0 0,0 0 0 0 0,-1 0-1 0 0,1 0 1 0 0,0 0 0 0 0,-1 0 0 0 0,1 0-1 0 0,0 0 1 0 0,-1 0 0 0 0,1 0 0 0 0,0 0-1 0 0,-1 0 1 0 0,1 0 0 0 0,0 0 0 0 0,-1 0-1 0 0,1 0 1 0 0,0 0 0 0 0,-1 0 0 0 0,1 1-1 0 0,0-1 1 0 0,-1 0 0 0 0,1 0 0 0 0,0 0-1 0 0,0 1 1 0 0,-1-1 0 0 0,1 0 0 0 0,0 1-1 0 0,-7 2 351 0 0,0 1 0 0 0,1-1 0 0 0,0 1 0 0 0,0 1 0 0 0,0-1 0 0 0,0 1 0 0 0,-5 6 0 0 0,-12 9 46 0 0,-132 115 247 0 0,22-16-5117 0 0,108-97 1176 0 0,-15 12-3222 0 0,37-32 5607 0 0,0 0 1 0 0,1-1-1 0 0,-1 1 1 0 0,0 0-1 0 0,0-1 0 0 0,0 0 1 0 0,0 0-1 0 0,-1 0 1 0 0,1 0-1 0 0,0 0 1 0 0,-5 0-1 0 0</inkml:trace>
  <inkml:trace contextRef="#ctx0" brushRef="#br0" timeOffset="1">28 267 896 0 0,'4'-23'1863'0'0,"0"1"0"0"0,-2-1 0 0 0,-1 0-1 0 0,0 0 1 0 0,-2 1 0 0 0,-1-1 0 0 0,-5-30 0 0 0,2 12 1787 0 0,8 27-1567 0 0,7 26 363 0 0,59 106-1302 0 0,-41-78-1344 0 0,2-1 0 0 0,38 38 0 0 0,-26-37-3960 0 0,88 68 0 0 0,34 23-9431 0 0,-125-98 11504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03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390 83 644 0 0,'66'-40'8155'0'0,"5"-2"5121"0"0,-71 42-13235 0 0,0 0 0 0 0,0 0 0 0 0,0 0 0 0 0,0 0 0 0 0,0 1 0 0 0,0-1 0 0 0,0 0-1 0 0,0 0 1 0 0,0 0 0 0 0,0 0 0 0 0,0 0 0 0 0,0 0 0 0 0,0 0 0 0 0,0 0 0 0 0,0 0 0 0 0,0 1 0 0 0,0-1 0 0 0,0 0 0 0 0,0 0 0 0 0,0 0 0 0 0,0 0 0 0 0,0 0 0 0 0,1 0 0 0 0,-1 0 0 0 0,0 0 0 0 0,0 0 0 0 0,0 0 0 0 0,0 0 0 0 0,0 0 0 0 0,0 1 0 0 0,0-1 0 0 0,0 0 0 0 0,0 0 0 0 0,0 0 0 0 0,0 0 0 0 0,1 0 0 0 0,-1 0 0 0 0,0 0 0 0 0,0 0 0 0 0,0 0 0 0 0,0 0 0 0 0,0 0 0 0 0,0 0 0 0 0,0 0-1 0 0,0 0 1 0 0,1 0 0 0 0,-1 0 0 0 0,0 0 0 0 0,0 0 0 0 0,0 0 0 0 0,0 0 0 0 0,0 0 0 0 0,0 0 0 0 0,0 0 0 0 0,0-1 0 0 0,-8 16 923 0 0,-19 18-280 0 0,-117 75 352 0 0,-49 38-1955 0 0,105-80-2386 0 0,33-28-3394 0 0,47-28 4062 0 0,2-2-917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03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21 155 1292 0 0,'-2'-12'1435'0'0,"0"1"-1"0"0,0-1 1 0 0,1-22-1 0 0,1 25 38 0 0,0 0-1 0 0,0 0 1 0 0,-1 0-1 0 0,-1 0 0 0 0,1 0 1 0 0,-6-13-1 0 0,7 22-1402 0 0,0 0-1 0 0,0 0 0 0 0,0-1 1 0 0,0 1-1 0 0,-1 0 0 0 0,1 0 1 0 0,0 0-1 0 0,0 0 1 0 0,0-1-1 0 0,0 1 0 0 0,0 0 1 0 0,-1 0-1 0 0,1 0 0 0 0,0-1 1 0 0,0 1-1 0 0,0 0 1 0 0,0 0-1 0 0,0-1 0 0 0,0 1 1 0 0,0 0-1 0 0,0 0 0 0 0,0-1 1 0 0,0 1-1 0 0,0 0 1 0 0,0 0-1 0 0,0 0 0 0 0,0-1 1 0 0,0 1-1 0 0,0 0 0 0 0,0 0 1 0 0,0-1-1 0 0,0 1 0 0 0,1 0 1 0 0,-1 0-1 0 0,0 0 1 0 0,0-1-1 0 0,0 1 0 0 0,0 0 1 0 0,0 0-1 0 0,1 0 0 0 0,-1 0 1 0 0,0-1-1 0 0,0 1 1 0 0,0 0-1 0 0,0 0 0 0 0,1 0 1 0 0,-1 0-1 0 0,0 0 0 0 0,0 0 1 0 0,0-1-1 0 0,1 1 1 0 0,-1 0-1 0 0,0 0 0 0 0,0 0 1 0 0,1 0-1 0 0,-1 0 0 0 0,0 0 1 0 0,0 0-1 0 0,1 0 1 0 0,-1 0-1 0 0,0 0 0 0 0,14 10 2263 0 0,37 72-937 0 0,117 143-1 0 0,-82-132-4643 0 0,4-7-3944 0 0,-76-72 4431 0 0,0 0 0 0 0,-1 1 0 0 0,0 0 0 0 0,20 32 0 0 0,-22-20 727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04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464 96 36 0 0,'12'-11'1925'0'0,"11"-8"7808"0"0,-5 9 3174 0 0,-21 14-11043 0 0,-73 72 1527 0 0,-50 29-3891 0 0,96-81 307 0 0,-11 9-1144 0 0,-64 49-1118 0 0,48-48-2816 0 0,-3-10-5821 0 0,59-24 10308 0 0,-4 1-378 0 0,0-2-2510 0 0,-3-4 1574 0 0</inkml:trace>
  <inkml:trace contextRef="#ctx0" brushRef="#br0" timeOffset="1">97 167 104 0 0,'0'-16'1954'0'0,"2"0"-1"0"0,5-30 1 0 0,14-28 9244 0 0,-20 74-11022 0 0,-1-1 0 0 0,0 0 0 0 0,0 1 0 0 0,0-1 1 0 0,1 0-1 0 0,-1 0 0 0 0,0 1 0 0 0,1-1 0 0 0,-1 0 0 0 0,0 1 0 0 0,1-1 1 0 0,-1 1-1 0 0,1-1 0 0 0,-1 0 0 0 0,1 1 0 0 0,0-1 0 0 0,-1 1 0 0 0,1 0 0 0 0,-1-1 1 0 0,1 1-1 0 0,0-1 0 0 0,-1 1 0 0 0,1 0 0 0 0,0-1 0 0 0,-1 1 0 0 0,1 0 1 0 0,0 0-1 0 0,1 0 0 0 0,0 0 31 0 0,-1 0 0 0 0,1 1 0 0 0,-1-1 1 0 0,1 1-1 0 0,-1-1 0 0 0,0 1 0 0 0,1 0 1 0 0,-1 0-1 0 0,0 0 0 0 0,1 0 0 0 0,-1 0 0 0 0,0 0 1 0 0,2 2-1 0 0,37 50 2024 0 0,-30-38-1544 0 0,148 169 542 0 0,-47-66-5998 0 0,-81-90 1205 0 0,-20-18 1307 0 0,1-1-1 0 0,-1 1 1 0 0,-1 1-1 0 0,0 0 0 0 0,-1 0 1 0 0,12 20-1 0 0,-14-10-657 0 0,-12-4 927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04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707 2 344 0 0,'-8'-2'5888'0'0,"-15"4"616"0"0,-3 8-2009 0 0,-43 25 1 0 0,-19 23 221 0 0,-77 80-4124 0 0,12-10-4897 0 0,90-85-1164 0 0,41-30 412 0 0,-1-1 0 0 0,-32 12-1 0 0,44-18 3509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05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1 224 1624 0 0,'0'-85'7699'0'0,"0"-41"7934"0"0,0 125-15554 0 0,0 1-1 0 0,0 0 0 0 0,0-1 1 0 0,0 1-1 0 0,0-1 0 0 0,0 1 1 0 0,0-1-1 0 0,0 1 0 0 0,0-1 1 0 0,0 1-1 0 0,0 0 0 0 0,0-1 1 0 0,1 1-1 0 0,-1-1 0 0 0,0 1 1 0 0,0 0-1 0 0,0-1 0 0 0,1 1 1 0 0,-1 0-1 0 0,0-1 0 0 0,0 1 1 0 0,1 0-1 0 0,-1-1 0 0 0,0 1 1 0 0,1 0-1 0 0,-1-1 0 0 0,0 1 1 0 0,1 0-1 0 0,-1 0 0 0 0,0-1 1 0 0,1 1-1 0 0,-1 0 0 0 0,1 0 1 0 0,-1 0-1 0 0,1 0 0 0 0,0-1 1 0 0,19 8 1432 0 0,29 28-488 0 0,-38-26-643 0 0,229 176-59 0 0,-47-34-8729 0 0,-69-64-12036 0 0,-112-76 18518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05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436 194 1204 0 0,'48'-59'4924'0'0,"18"-32"6638"0"0,-65 89-11118 0 0,1-1 1 0 0,-1 1-1 0 0,0 0 0 0 0,1-1 1 0 0,-1 1-1 0 0,-1-1 1 0 0,1 1-1 0 0,0-1 1 0 0,-1 0-1 0 0,1 1 1 0 0,-1-1-1 0 0,0 0 0 0 0,0 1 1 0 0,0-5-1 0 0,0 5-122 0 0,-29 18 3312 0 0,12-2-3226 0 0,1 1 1 0 0,0 0-1 0 0,1 1 1 0 0,0 1-1 0 0,-17 27 0 0 0,-21 24-518 0 0,-6 7-1028 0 0,35-43-1201 0 0,-32 34 0 0 0,47-57 299 0 0,0-1-1 0 0,-1 0 0 0 0,0 0 1 0 0,-15 8-1 0 0,24-15 1361 0 0,-1 0-1 0 0,0 0 1 0 0,0 0-1 0 0,0 0 1 0 0,0 0 0 0 0,0 0-1 0 0,-1-1 1 0 0,1 1-1 0 0,0-1 1 0 0,0 0-1 0 0,0 1 1 0 0,-1-1-1 0 0,1 0 1 0 0,0 0-1 0 0,0-1 1 0 0,0 1-1 0 0,-3-1 1 0 0,-4 0-1121 0 0</inkml:trace>
  <inkml:trace contextRef="#ctx0" brushRef="#br0" timeOffset="1">49 211 644 0 0,'-14'-58'3985'0'0,"11"40"-1304"0"0,-1 0 0 0 0,-1 0-1 0 0,-8-17 1 0 0,11 30-1797 0 0,1 1 0 0 0,-1-1 0 0 0,1 1 0 0 0,0-1-1 0 0,0 1 1 0 0,0-1 0 0 0,1 0 0 0 0,0-5 0 0 0,5 13 2125 0 0,20 10-1759 0 0,92 71 1138 0 0,45 30-3773 0 0,-86-70-1731 0 0,16 10-4440 0 0,-72-41 3332 0 0,0 1 1 0 0,22 21-1 0 0,-31-21 1400 0 0,-1-2 790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05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600 122 1824 0 0,'19'-56'6599'0'0,"-1"4"2955"0"0,-18 52-9465 0 0,0-1 1 0 0,1 1-1 0 0,-1 0 1 0 0,0-1-1 0 0,0 1 1 0 0,0 0-1 0 0,0 0 1 0 0,1-1-1 0 0,-1 1 1 0 0,0 0-1 0 0,0-1 1 0 0,0 1-1 0 0,0 0 1 0 0,0-1-1 0 0,0 1 1 0 0,0 0-1 0 0,0-1 1 0 0,0 1-1 0 0,0 0 1 0 0,0-1-1 0 0,0 1 0 0 0,0 0 1 0 0,0-1-1 0 0,0 1 1 0 0,0 0-1 0 0,0-1 1 0 0,-1 1-1 0 0,1 0 1 0 0,0 0-1 0 0,0-1 1 0 0,0 1-1 0 0,0 0 1 0 0,-1-1-1 0 0,1 1 1 0 0,0 0-1 0 0,0 0 1 0 0,-1-1-1 0 0,1 1 1 0 0,0 0-1 0 0,0 0 0 0 0,-1 0 1 0 0,1 0-1 0 0,0-1 1 0 0,-1 1-1 0 0,1 0 1 0 0,0 0-1 0 0,-1 0 1 0 0,-20 6 1809 0 0,-20 17-741 0 0,-9 14-385 0 0,-87 83 1 0 0,55-44-1083 0 0,-47 43-2505 0 0,46-38-3751 0 0,61-59 3632 0 0,-36 38-8802 0 0,49-54 9903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06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31 213 244 0 0,'0'-21'2224'0'0,"-2"1"0"0"0,-8-39-1 0 0,5 29 925 0 0,-5-35 4613 0 0,9 65-7592 0 0,1-1 1 0 0,0 1-1 0 0,-1-1 1 0 0,1 1-1 0 0,0-1 1 0 0,-1 1 0 0 0,1-1-1 0 0,0 0 1 0 0,0 1-1 0 0,0-1 1 0 0,0 0-1 0 0,-1 1 1 0 0,1-1-1 0 0,0 0 1 0 0,0 1-1 0 0,0-1 1 0 0,0 1 0 0 0,0-1-1 0 0,0 0 1 0 0,1 1-1 0 0,-1-1 1 0 0,0 0-1 0 0,0 1 1 0 0,0-1-1 0 0,1 0 1 0 0,-1 1 0 0 0,1-2-1 0 0,14 10 1506 0 0,18 23-793 0 0,209 211-2411 0 0,-156-166-3665 0 0,1-2-4287 0 0,-38-26 3575 0 0,-30-31 3808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06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475 198 1344 0 0,'20'-57'3548'0'0,"-16"45"-2058"0"0,1 1 1 0 0,-1 0 0 0 0,-1-1 0 0 0,0 0-1 0 0,-1 0 1 0 0,2-19 0 0 0,-4 30-1276 0 0,0-1 0 0 0,0 0 0 0 0,0 1 0 0 0,0-1 0 0 0,0 1 0 0 0,0-1 1 0 0,0 0-1 0 0,-1 1 0 0 0,1-1 0 0 0,-1 1 0 0 0,1-1 0 0 0,-1 1 0 0 0,1 0 0 0 0,-1-1 0 0 0,0 1 1 0 0,0-1-1 0 0,0 1 0 0 0,0 0 0 0 0,0 0 0 0 0,0-1 0 0 0,0 1 0 0 0,0 0 0 0 0,0 0 0 0 0,-2-1 1 0 0,0 1-3 0 0,1 1 0 0 0,0-1 0 0 0,-1 0 0 0 0,1 1 0 0 0,-1 0 0 0 0,1-1 0 0 0,0 1 0 0 0,-1 0 0 0 0,1 0 0 0 0,-1 1 0 0 0,1-1 0 0 0,0 0 0 0 0,-1 1 0 0 0,-2 0 0 0 0,-6 3 134 0 0,1 0 0 0 0,-1 1 0 0 0,1 0-1 0 0,0 0 1 0 0,-14 10 0 0 0,2 3-117 0 0,0 1 0 0 0,0 1-1 0 0,2 0 1 0 0,-28 38 0 0 0,-59 98-3080 0 0,79-112 468 0 0,-5 16-4140 0 0,-4 5-5492 0 0,27-53 9860 0 0</inkml:trace>
  <inkml:trace contextRef="#ctx0" brushRef="#br0" timeOffset="1">1 355 1212 0 0,'0'-19'1141'0'0,"0"-7"3248"0"0,0 1-1 0 0,8-50 1 0 0,-8 74-4035 0 0,0-1 1 0 0,1 0-1 0 0,-1 1 0 0 0,0-1 1 0 0,0 0-1 0 0,1 1 0 0 0,-1-1 1 0 0,1 0-1 0 0,0 1 1 0 0,-1-1-1 0 0,1 1 0 0 0,0-1 1 0 0,0 1-1 0 0,0-1 1 0 0,0 1-1 0 0,0 0 0 0 0,2-2 1 0 0,-1 3-167 0 0,0 1 0 0 0,0 0 1 0 0,-1-1-1 0 0,1 1 0 0 0,0 0 1 0 0,0 0-1 0 0,0 0 0 0 0,-1 0 0 0 0,1 0 1 0 0,0 0-1 0 0,-1 0 0 0 0,1 0 1 0 0,-1 1-1 0 0,3 2 0 0 0,53 44 1389 0 0,122 101-1961 0 0,-88-80-4311 0 0,4-5-4071 0 0,3 3-1561 0 0,-77-46 8420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12.79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0 1172 0 0,'2'2'900'0'0,"1"-1"0"0"0,-1 1 0 0 0,0 0 0 0 0,1-1-1 0 0,-1 1 1 0 0,0 0 0 0 0,0 0 0 0 0,0 0 0 0 0,-1 1 0 0 0,1-1 0 0 0,-1 0 0 0 0,1 1-1 0 0,1 3 1 0 0,7 35 6785 0 0,-3-5-5909 0 0,-2 15-928 0 0,-5-45-825 0 0,-1 0 1 0 0,2 1-1 0 0,-1-1 0 0 0,1 1 0 0 0,0-1 0 0 0,2 7 1 0 0,-2-7-95 0 0,1 0 0 0 0,-2 0 0 0 0,1 1 0 0 0,-1-1 1 0 0,0 0-1 0 0,-1 10 0 0 0,0 2-3479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07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552 21 140 0 0,'-2'-13'2171'0'0,"-5"6"1776"0"0,-15 17 1277 0 0,13-5-4910 0 0,-17 11 1985 0 0,-39 30 0 0 0,-61 66-814 0 0,74-63-1502 0 0,-62 74-2818 0 0,75-79 161 0 0,5-1-1472 0 0,-10 11-2488 0 0,33-42 5233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07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1 164 720 0 0,'4'-17'1716'0'0,"-1"-1"-1"0"0,-1 0 1 0 0,-1 0 0 0 0,-1-31-1 0 0,0 24 851 0 0,-1 24-2463 0 0,1 0-1 0 0,0 1 0 0 0,0-1 0 0 0,0 1 0 0 0,0-1 1 0 0,0 0-1 0 0,0 1 0 0 0,0-1 0 0 0,0 0 0 0 0,0 1 1 0 0,1-1-1 0 0,-1 1 0 0 0,0-1 0 0 0,0 1 0 0 0,0-1 0 0 0,1 0 1 0 0,-1 1-1 0 0,0-1 0 0 0,1 1 0 0 0,-1-1 0 0 0,0 1 1 0 0,1-1-1 0 0,-1 1 0 0 0,1-1 0 0 0,-1 1 0 0 0,1 0 1 0 0,-1-1-1 0 0,1 1 0 0 0,-1 0 0 0 0,1-1 0 0 0,-1 1 1 0 0,1 0-1 0 0,-1 0 0 0 0,1-1 0 0 0,0 1 0 0 0,-1 0 0 0 0,1 0 1 0 0,-1 0-1 0 0,1 0 0 0 0,0 0 0 0 0,-1 0 0 0 0,1 0 1 0 0,0 0-1 0 0,-1 0 0 0 0,1 0 0 0 0,-1 0 0 0 0,1 0 1 0 0,0 0-1 0 0,-1 1 0 0 0,1-1 0 0 0,-1 0 0 0 0,1 0 1 0 0,-1 1-1 0 0,1-1 0 0 0,-1 0 0 0 0,1 1 0 0 0,-1-1 0 0 0,1 0 1 0 0,-1 1-1 0 0,1-1 0 0 0,0 2 0 0 0,32 25 2286 0 0,6 12-1763 0 0,3-1 0 0 0,66 46 0 0 0,-83-66-895 0 0,79 57-2665 0 0,98 79-13469 0 0,-181-133 14394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07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290 150 544 0 0,'25'-40'1978'0'0,"-20"33"-1191"0"0,0 0 0 0 0,0 0 1 0 0,-1-1-1 0 0,1 1 0 0 0,-2-1 0 0 0,1 0 1 0 0,-1 0-1 0 0,0-1 0 0 0,-1 1 0 0 0,2-10 1 0 0,-4 17-678 0 0,0 1-1 0 0,0-1 1 0 0,0 1 0 0 0,0-1 0 0 0,0 1 0 0 0,0-1-1 0 0,0 0 1 0 0,0 1 0 0 0,0-1 0 0 0,0 1 0 0 0,-1-1-1 0 0,1 1 1 0 0,0-1 0 0 0,0 1 0 0 0,-1-1 0 0 0,1 1-1 0 0,0-1 1 0 0,0 1 0 0 0,-1 0 0 0 0,1-1 0 0 0,-1 1 0 0 0,1-1-1 0 0,0 1 1 0 0,-1 0 0 0 0,1-1 0 0 0,-1 1 0 0 0,1 0-1 0 0,-1 0 1 0 0,1-1 0 0 0,-1 1 0 0 0,1 0 0 0 0,-1 0-1 0 0,1 0 1 0 0,-1-1 0 0 0,1 1 0 0 0,-1 0 0 0 0,1 0-1 0 0,-1 0 1 0 0,1 0 0 0 0,-1 0 0 0 0,1 0 0 0 0,-1 0 0 0 0,0 0-1 0 0,1 0 1 0 0,-1 1 0 0 0,1-1 0 0 0,-1 0 0 0 0,1 0-1 0 0,-1 0 1 0 0,1 1 0 0 0,-1-1 0 0 0,1 0 0 0 0,-1 0-1 0 0,1 1 1 0 0,0-1 0 0 0,-1 0 0 0 0,0 2 0 0 0,-33 21 2789 0 0,30-20-2467 0 0,-12 11-101 0 0,0 1 0 0 0,1 1 0 0 0,0 0 1 0 0,1 1-1 0 0,1 0 0 0 0,1 1 0 0 0,-16 31 0 0 0,-16 47-2849 0 0,6 4-5222 0 0,29-69 3838 0 0,-11 25-3487 0 0,11-40 5747 0 0</inkml:trace>
  <inkml:trace contextRef="#ctx0" brushRef="#br0" timeOffset="1">0 199 88 0 0,'10'-129'7124'0'0,"-10"127"-6883"0"0,-1 0-1 0 0,1 1 1 0 0,0-1-1 0 0,0 0 1 0 0,0 0-1 0 0,1 0 1 0 0,-1 0 0 0 0,0 0-1 0 0,1 1 1 0 0,-1-1-1 0 0,1 0 1 0 0,0 0 0 0 0,-1 1-1 0 0,1-1 1 0 0,0 0-1 0 0,0 1 1 0 0,2-3-1 0 0,-3 4-117 0 0,1 0-1 0 0,0-1 0 0 0,0 1 1 0 0,-1 0-1 0 0,1 0 1 0 0,0 0-1 0 0,0 0 0 0 0,0 0 1 0 0,-1 0-1 0 0,1 0 0 0 0,0 0 1 0 0,0 0-1 0 0,0 0 0 0 0,-1 0 1 0 0,1 0-1 0 0,0 1 0 0 0,0-1 1 0 0,-1 0-1 0 0,1 0 1 0 0,0 1-1 0 0,0-1 0 0 0,-1 1 1 0 0,1-1-1 0 0,0 1 0 0 0,-1-1 1 0 0,2 2-1 0 0,8 7 695 0 0,-1 0 0 0 0,0 1 0 0 0,13 17 0 0 0,-13-16-743 0 0,61 74-747 0 0,-5-8-6534 0 0,59 93-1 0 0,-95-122 5112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08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368 178 1180 0 0,'4'-5'-434'0'0,"6"-21"15716"0"0,-22 37-13159 0 0,-50 55 2249 0 0,5 5-3734 0 0,-17 19-3798 0 0,29-36-3227 0 0,1 1-4776 0 0,34-44 9272 0 0</inkml:trace>
  <inkml:trace contextRef="#ctx0" brushRef="#br0" timeOffset="1">11 173 1556 0 0,'-5'-84'5685'0'0,"0"1"3176"0"0,5 83-8794 0 0,0 0 0 0 0,0 0 1 0 0,0 0-1 0 0,0-1 0 0 0,0 1 0 0 0,0 0 0 0 0,0 0 0 0 0,0 0 0 0 0,0 0 1 0 0,0-1-1 0 0,0 1 0 0 0,0 0 0 0 0,0 0 0 0 0,0 0 0 0 0,0-1 1 0 0,0 1-1 0 0,0 0 0 0 0,0 0 0 0 0,0 0 0 0 0,0 0 0 0 0,0-1 0 0 0,1 1 1 0 0,-1 0-1 0 0,0 0 0 0 0,0 0 0 0 0,0 0 0 0 0,0 0 0 0 0,0 0 0 0 0,1-1 1 0 0,-1 1-1 0 0,0 0 0 0 0,0 0 0 0 0,0 0 0 0 0,0 0 0 0 0,1 0 1 0 0,-1 0-1 0 0,0 0 0 0 0,0 0 0 0 0,0 0 0 0 0,0 0 0 0 0,1 0 0 0 0,-1 0 1 0 0,0 0-1 0 0,0 0 0 0 0,0 0 0 0 0,1 0 0 0 0,-1 0 0 0 0,12 7 1387 0 0,10 13-300 0 0,48 63-113 0 0,63 65-6795 0 0,-59-71 22 0 0,-48-48 3071 0 0,-1 1-1 0 0,22 38 1 0 0,-16-10 269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08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492 18 760 0 0,'-41'-15'10183'0'0,"-1"12"-3657"0"0,30 5-5596 0 0,0-1 1 0 0,1 2-1 0 0,-1 0 1 0 0,1 0-1 0 0,-19 9 1 0 0,-36 23-541 0 0,-16 26 129 0 0,61-42-2023 0 0,0 1 0 0 0,-31 42 0 0 0,-2 12-9456 0 0,47-64 8729 0 0,-11 6-2498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08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1165 532 0 0,'0'-8'614'0'0,"1"0"0"0"0,-1 0 0 0 0,2 0 0 0 0,-1 0 0 0 0,1 0 0 0 0,4-9 0 0 0,-6 15-327 0 0,1 0 0 0 0,0-1 0 0 0,0 1-1 0 0,0 0 1 0 0,0 0 0 0 0,0 0 0 0 0,0 1 0 0 0,1-1-1 0 0,-1 0 1 0 0,0 0 0 0 0,1 1 0 0 0,0-1 0 0 0,-1 1-1 0 0,1-1 1 0 0,0 1 0 0 0,0 0 0 0 0,0-1 0 0 0,0 1-1 0 0,0 0 1 0 0,0 0 0 0 0,0 1 0 0 0,0-1 0 0 0,0 0-1 0 0,0 1 1 0 0,1-1 0 0 0,2 1 0 0 0,5 0 350 0 0,1 1 0 0 0,-1 1 0 0 0,0-1 1 0 0,0 2-1 0 0,0-1 0 0 0,0 2 0 0 0,-1-1 1 0 0,11 6-1 0 0,74 46 996 0 0,-19-10-2521 0 0,118 63-12563 0 0,-162-91 10837 0 0,-2-1 545 0 0</inkml:trace>
  <inkml:trace contextRef="#ctx0" brushRef="#br0" timeOffset="1">2041 89 1512 0 0,'0'-14'833'0'0,"0"8"51"0"0,1 0 1 0 0,-1 0-1 0 0,-1 0 1 0 0,1 0-1 0 0,-1 0 1 0 0,-3-11-1 0 0,4 15-637 0 0,-1 1 0 0 0,0 0-1 0 0,0-1 1 0 0,1 1-1 0 0,-1 0 1 0 0,0 0 0 0 0,0 0-1 0 0,0 0 1 0 0,0 0-1 0 0,0 0 1 0 0,-1 0 0 0 0,1 0-1 0 0,0 0 1 0 0,0 0-1 0 0,-1 0 1 0 0,1 1 0 0 0,0-1-1 0 0,-1 1 1 0 0,1-1-1 0 0,0 1 1 0 0,-1-1 0 0 0,1 1-1 0 0,-1 0 1 0 0,1 0 0 0 0,-1 0-1 0 0,1 0 1 0 0,-1 0-1 0 0,1 0 1 0 0,-1 0 0 0 0,1 0-1 0 0,-1 0 1 0 0,1 1-1 0 0,-1-1 1 0 0,-1 2 0 0 0,-11 2 436 0 0,1 0 0 0 0,0 1 0 0 0,0 1 0 0 0,1 0 0 0 0,0 0 0 0 0,0 2 1 0 0,-16 11-1 0 0,-75 71 315 0 0,73-62-743 0 0,-109 119-3081 0 0,56-44-7320 0 0,78-98 9408 0 0,1 0 0 0 0,-1 0 0 0 0,0 0 1 0 0,0-1-1 0 0,-1 0 0 0 0,1 0 0 0 0,-1 0 0 0 0,0-1 0 0 0,0 0 0 0 0,-9 4 0 0 0,-4 0-1079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09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156 159 608 0 0,'9'-46'2029'0'0,"-7"33"-704"0"0,0 0 0 0 0,1-1 0 0 0,1 1 0 0 0,0 1-1 0 0,10-22 1 0 0,-13 33-1155 0 0,0 0 0 0 0,-1 0 0 0 0,1 0 0 0 0,0 0 1 0 0,0 0-1 0 0,0 0 0 0 0,0 1 0 0 0,0-1 0 0 0,0 0 0 0 0,0 0 0 0 0,0 1 0 0 0,0-1 0 0 0,0 1 0 0 0,0-1 0 0 0,1 1 0 0 0,-1-1 0 0 0,0 1 0 0 0,0 0 0 0 0,1 0 0 0 0,-1 0 0 0 0,0-1 0 0 0,0 1 0 0 0,1 0 0 0 0,-1 0 0 0 0,0 1 0 0 0,0-1 0 0 0,0 0 0 0 0,1 0 0 0 0,-1 1 1 0 0,0-1-1 0 0,0 0 0 0 0,0 1 0 0 0,2 0 0 0 0,2 2 199 0 0,1-1 1 0 0,-1 1 0 0 0,0 0 0 0 0,0 1-1 0 0,0-1 1 0 0,4 5 0 0 0,47 45 1166 0 0,62 75 0 0 0,-39-25-4913 0 0,-13 3-3964 0 0,-56-88 5572 0 0,-2 1-1 0 0,0 1 1 0 0,0-1-1 0 0,5 29 1 0 0,-3-9-118 0 0</inkml:trace>
  <inkml:trace contextRef="#ctx0" brushRef="#br0" timeOffset="1">697 898 1008 0 0,'-77'36'9642'0'0,"-1"-6"-3863"0"0,-57 24-201 0 0,-82 61-4818 0 0,147-74-4454 0 0,1 4-3973 0 0,29-12-1235 0 0,30-23 7018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09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1172 0 0,'0'-3'408'0'0,"0"-1"0"0"0,0 1-1 0 0,0-1 1 0 0,0 1 0 0 0,1 0-1 0 0,-1-1 1 0 0,1 1 0 0 0,0-1 0 0 0,0 1-1 0 0,0 0 1 0 0,0 0 0 0 0,1 0 0 0 0,0 0-1 0 0,-1 0 1 0 0,1 0 0 0 0,0 0 0 0 0,0 0-1 0 0,0 1 1 0 0,5-5 0 0 0,-4 6-56 0 0,0-1 1 0 0,0 1-1 0 0,0 0 1 0 0,0 0-1 0 0,0 0 1 0 0,0 0 0 0 0,0 0-1 0 0,0 1 1 0 0,0-1-1 0 0,1 1 1 0 0,-1 0-1 0 0,0 0 1 0 0,0 0-1 0 0,1 1 1 0 0,-1-1-1 0 0,0 1 1 0 0,0 0 0 0 0,0-1-1 0 0,0 1 1 0 0,6 3-1 0 0,11 5 571 0 0,1 2 0 0 0,-2 0 0 0 0,21 14 0 0 0,15 10-84 0 0,58 31-1702 0 0,-2 3-4056 0 0,-84-53 3152 0 0,-2 0-1539 0 0,-1 1-1 0 0,43 38 1 0 0,-38-28 885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09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735 94 464 0 0,'2'-5'631'0'0,"0"1"0"0"0,0-1-1 0 0,-1 0 1 0 0,0 0 0 0 0,0 0 0 0 0,0 0-1 0 0,0 0 1 0 0,-1 1 0 0 0,0-1 0 0 0,0-7-1 0 0,0 10-382 0 0,-1 0-1 0 0,1 1 0 0 0,0-1 1 0 0,-1 1-1 0 0,0-1 0 0 0,1 1 1 0 0,-1-1-1 0 0,0 1 0 0 0,1 0 1 0 0,-1-1-1 0 0,0 1 0 0 0,0 0 1 0 0,0-1-1 0 0,0 1 1 0 0,0 0-1 0 0,-1 0 0 0 0,1 0 1 0 0,0 0-1 0 0,-1 0 0 0 0,1 0 1 0 0,0 0-1 0 0,-1 1 0 0 0,1-1 1 0 0,-1 0-1 0 0,1 1 0 0 0,-1-1 1 0 0,1 1-1 0 0,-1 0 0 0 0,1-1 1 0 0,-1 1-1 0 0,0 0 0 0 0,1 0 1 0 0,-1 0-1 0 0,-2 0 0 0 0,-17 2 652 0 0,-1 0 0 0 0,1 1 0 0 0,0 1 0 0 0,0 1 0 0 0,0 1-1 0 0,-25 11 1 0 0,-116 58 211 0 0,-26 32-1870 0 0,67-29-5087 0 0,98-59 2341 0 0,21-16 2680 0 0,0-1 0 0 0,0 1 0 0 0,-1-1 1 0 0,0 0-1 0 0,1 0 0 0 0,-1 0 0 0 0,0 0 0 0 0,0-1 0 0 0,0 1 0 0 0,0-1 0 0 0,-3 2 0 0 0,4-9-2339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10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30 255 700 0 0,'35'-101'3615'0'0,"-28"75"-1395"0"0,1 1 0 0 0,1 0 0 0 0,19-35 0 0 0,-27 58-2091 0 0,0 1 1 0 0,0 0 0 0 0,0 0 0 0 0,0 0-1 0 0,0-1 1 0 0,0 1 0 0 0,0 0-1 0 0,0 0 1 0 0,1 1 0 0 0,-1-1 0 0 0,0 0-1 0 0,1 0 1 0 0,-1 1 0 0 0,1-1 0 0 0,-1 0-1 0 0,1 1 1 0 0,-1 0 0 0 0,1-1 0 0 0,-1 1-1 0 0,1 0 1 0 0,-1 0 0 0 0,1 0 0 0 0,-1 0-1 0 0,1 0 1 0 0,0 0 0 0 0,-1 0 0 0 0,1 0-1 0 0,-1 1 1 0 0,1-1 0 0 0,-1 0 0 0 0,1 1-1 0 0,-1 0 1 0 0,1-1 0 0 0,-1 1 0 0 0,0 0-1 0 0,1 0 1 0 0,-1 0 0 0 0,0 0-1 0 0,2 1 1 0 0,5 4 264 0 0,1 0-1 0 0,-1 1 1 0 0,0 0-1 0 0,9 12 1 0 0,24 28 498 0 0,57 89 1 0 0,-22 1-3912 0 0,-41-66-407 0 0,-14-30-404 0 0,-1 1 1 0 0,16 53-1 0 0,-23-47 1561 0 0,5-4 563 0 0</inkml:trace>
  <inkml:trace contextRef="#ctx0" brushRef="#br0" timeOffset="1">707 972 28 0 0,'-10'-3'1246'0'0,"1"-1"0"0"0,-1 1-1 0 0,1 1 1 0 0,-1-1 0 0 0,0 2 0 0 0,0-1-1 0 0,0 1 1 0 0,0 1 0 0 0,0 0 0 0 0,0 0 0 0 0,-17 4-1 0 0,-3 0 800 0 0,-1 3-1 0 0,-44 14 0 0 0,56-15-1828 0 0,-54 19 881 0 0,-72 34-1 0 0,118-45-3292 0 0,-45 31-1 0 0,53-31-914 0 0,1 1 0 0 0,1 1 1 0 0,-17 18-1 0 0,33-33 2816 0 0,0 0 0 0 0,0 1 0 0 0,0-1 0 0 0,0 0 0 0 0,0 1 0 0 0,0-1 0 0 0,1 0 0 0 0,-1 1 1 0 0,0-1-1 0 0,1 1 0 0 0,-1 0 0 0 0,1-1 0 0 0,0 1 0 0 0,-1-1 0 0 0,1 1 0 0 0,0 2 0 0 0,0 7-1310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13.158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94 124 0 0,'24'-46'4327'0'0,"-19"12"2190"0"0,-5 33-6367 0 0,0 1-1 0 0,0-1 1 0 0,0 1 0 0 0,0-1-1 0 0,0 1 1 0 0,0 0-1 0 0,0-1 1 0 0,0 1-1 0 0,0-1 1 0 0,0 1 0 0 0,0-1-1 0 0,0 1 1 0 0,0 0-1 0 0,0-1 1 0 0,1 1-1 0 0,-1-1 1 0 0,0 1 0 0 0,0-1-1 0 0,0 1 1 0 0,1 0-1 0 0,-1-1 1 0 0,0 1-1 0 0,0 0 1 0 0,1-1-1 0 0,-1 1 1 0 0,0 0 0 0 0,1-1-1 0 0,-1 1 1 0 0,0 0-1 0 0,1 0 1 0 0,-1-1-1 0 0,0 1 1 0 0,1 0 0 0 0,-1 0-1 0 0,1 0 1 0 0,-1 0-1 0 0,1-1 1 0 0,-1 2 6 0 0,1-1 0 0 0,-1 1 0 0 0,1-1 0 0 0,-1 0 0 0 0,0 1 0 0 0,0-1 0 0 0,1 1 0 0 0,-1-1 0 0 0,0 1 0 0 0,0-1 1 0 0,0 1-1 0 0,1 0 0 0 0,-1-1 0 0 0,0 1 0 0 0,0-1 0 0 0,0 1 0 0 0,0-1 0 0 0,0 1 0 0 0,0-1 0 0 0,0 1 0 0 0,0 0 0 0 0,0-1 0 0 0,0 1 0 0 0,-1-1 0 0 0,1 1 0 0 0,0-1 1 0 0,0 1-1 0 0,0-1 0 0 0,-1 1 0 0 0,1-1 0 0 0,0 1 0 0 0,-1-1 0 0 0,0 1 0 0 0,-24 92 4416 0 0,24-91-4462 0 0,0 1-1 0 0,0-1 1 0 0,0 0-1 0 0,0 0 1 0 0,1 0-1 0 0,-1 0 1 0 0,1 1-1 0 0,0-1 1 0 0,0 0-1 0 0,-1 0 0 0 0,1 1 1 0 0,1-1-1 0 0,-1 0 1 0 0,0 0-1 0 0,0 1 1 0 0,1-1-1 0 0,0 0 1 0 0,-1 0-1 0 0,1 0 1 0 0,0 0-1 0 0,0 0 0 0 0,0 0 1 0 0,0 0-1 0 0,3 3 1 0 0,-2-3 36 0 0,1 0 1 0 0,0 0 0 0 0,0 0-1 0 0,0-1 1 0 0,0 1-1 0 0,0-1 1 0 0,0 1-1 0 0,0-1 1 0 0,0-1-1 0 0,0 1 1 0 0,1 0 0 0 0,-1-1-1 0 0,0 1 1 0 0,6-1-1 0 0,7 0-522 0 0,0-1-1 0 0,-1-1 0 0 0,1 0 1 0 0,-1-1-1 0 0,1-1 0 0 0,14-5 1 0 0,-28 8-315 0 0,0 0 1 0 0,0 0-1 0 0,0 0 1 0 0,0 0-1 0 0,-1 0 1 0 0,1 0-1 0 0,0 0 1 0 0,-1-1-1 0 0,1 1 1 0 0,-1-1 0 0 0,1 1-1 0 0,-1-1 1 0 0,0 1-1 0 0,2-4 1 0 0,-3 4 386 0 0,1 1 1 0 0,-1-1-1 0 0,0 0 1 0 0,0 1-1 0 0,0-1 1 0 0,0 0-1 0 0,0 1 1 0 0,0-1 0 0 0,0 0-1 0 0,0 1 1 0 0,0-1-1 0 0,0 0 1 0 0,0 1-1 0 0,0-1 1 0 0,0 1-1 0 0,-1-1 1 0 0,1 0-1 0 0,0 1 1 0 0,0-1-1 0 0,-1 1 1 0 0,1-1 0 0 0,0 0-1 0 0,-1 1 1 0 0,1-1-1 0 0,-1 1 1 0 0,1 0-1 0 0,-1-1 1 0 0,1 1-1 0 0,-1-1 1 0 0,1 1-1 0 0,-1-1 1 0 0,1 1-1 0 0,-1 0 1 0 0,1 0 0 0 0,-1-1-1 0 0,0 1 1 0 0,1 0-1 0 0,-1 0 1 0 0,1-1-1 0 0,-1 1 1 0 0,0 0-1 0 0,1 0 1 0 0,-1 0-1 0 0,0 0 1 0 0,1 0-1 0 0,-2 0 1 0 0,-16-1-2594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10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1 166 764 0 0,'18'-47'2525'0'0,"-14"34"-859"0"0,0 0-1 0 0,1 1 1 0 0,1 0-1 0 0,0 0 0 0 0,0 0 1 0 0,14-17-1 0 0,-18 27-1435 0 0,0 1-1 0 0,0-1 0 0 0,0 1 0 0 0,0-1 0 0 0,0 1 0 0 0,0 0 0 0 0,1 0 1 0 0,-1 0-1 0 0,0 0 0 0 0,1 0 0 0 0,-1 1 0 0 0,1-1 0 0 0,-1 1 1 0 0,1-1-1 0 0,-1 1 0 0 0,1 0 0 0 0,-1 0 0 0 0,1 0 0 0 0,-1 1 1 0 0,1-1-1 0 0,-1 0 0 0 0,1 1 0 0 0,-1 0 0 0 0,1-1 0 0 0,-1 1 0 0 0,0 0 1 0 0,1 0-1 0 0,-1 0 0 0 0,0 1 0 0 0,4 1 0 0 0,8 7 201 0 0,1-1 0 0 0,-1 2-1 0 0,17 15 1 0 0,-18-14-163 0 0,93 90-1245 0 0,-6 10-5771 0 0,-45-49 921 0 0,14 24-1151 0 0,-32-44 4504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44.3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170 172 448 0 0,'-78'-85'6903'0'0,"33"34"-55"0"0,15 19-1583 0 0,30 31-5225 0 0,0 1 0 0 0,0 0 0 0 0,0 0 1 0 0,0 0-1 0 0,0 0 0 0 0,0-1 0 0 0,0 1 0 0 0,0 0 1 0 0,0 0-1 0 0,-1 0 0 0 0,1 0 0 0 0,0 0 0 0 0,0-1 1 0 0,0 1-1 0 0,0 0 0 0 0,0 0 0 0 0,0 0 0 0 0,-1 0 1 0 0,1 0-1 0 0,0 0 0 0 0,0 0 0 0 0,0 0 0 0 0,0-1 1 0 0,0 1-1 0 0,-1 0 0 0 0,1 0 0 0 0,0 0 0 0 0,0 0 1 0 0,0 0-1 0 0,0 0 0 0 0,-1 0 0 0 0,1 0 0 0 0,0 0 1 0 0,0 0-1 0 0,0 0 0 0 0,-1 0 0 0 0,1 0 0 0 0,0 0 1 0 0,0 0-1 0 0,0 0 0 0 0,0 0 0 0 0,0 1 0 0 0,-1-1 1 0 0,1 0-1 0 0,0 0 0 0 0,0 0 0 0 0,0 0 0 0 0,0 0 1 0 0,0 0-1 0 0,-1 0 0 0 0,1 0 0 0 0,0 1 0 0 0,0-1 1 0 0,0 0-1 0 0,0 0 0 0 0,0 0 0 0 0,0 0 0 0 0,0 0 1 0 0,0 1-1 0 0,-1-1 0 0 0,1 0 0 0 0,-1 18 954 0 0,7 24-507 0 0,-6-41-374 0 0,48 200 683 0 0,1 9-754 0 0,-44-132-10 0 0,-5-75-22 0 0,0 0 0 0 0,0 0 1 0 0,0 1-1 0 0,0-1 0 0 0,0 0 0 0 0,-1 0 0 0 0,0 1 0 0 0,1-1 0 0 0,-1 0 1 0 0,-1 0-1 0 0,1 0 0 0 0,0 0 0 0 0,-1 0 0 0 0,1 0 0 0 0,-1 0 0 0 0,0-1 1 0 0,0 1-1 0 0,0-1 0 0 0,-3 4 0 0 0,3-5-1 0 0,0 0 1 0 0,1 0 0 0 0,-1-1-1 0 0,0 1 1 0 0,0 0-1 0 0,1-1 1 0 0,-1 1 0 0 0,0-1-1 0 0,0 0 1 0 0,0 0-1 0 0,0 1 1 0 0,0-1-1 0 0,0-1 1 0 0,0 1 0 0 0,0 0-1 0 0,0 0 1 0 0,1-1-1 0 0,-1 1 1 0 0,0-1 0 0 0,0 1-1 0 0,0-1 1 0 0,1 0-1 0 0,-1 0 1 0 0,0 0-1 0 0,0 0 1 0 0,1 0 0 0 0,-1 0-1 0 0,1 0 1 0 0,-1 0-1 0 0,1-1 1 0 0,0 1 0 0 0,0-1-1 0 0,-1 1 1 0 0,1-1-1 0 0,0 1 1 0 0,-1-3-1 0 0,-2-3 15 0 0,0 0-1 0 0,1 0 1 0 0,0 0-1 0 0,0 0 0 0 0,0-1 1 0 0,1 1-1 0 0,-2-11 0 0 0,2 2-10 0 0,1 0-1 0 0,0 0 1 0 0,1 0-1 0 0,1 0 0 0 0,0 0 1 0 0,2 1-1 0 0,-1-1 1 0 0,2 0-1 0 0,0 1 0 0 0,8-19 1 0 0,-7 22-16 0 0,0 1 1 0 0,1-1 0 0 0,0 1-1 0 0,1 0 1 0 0,0 1-1 0 0,1-1 1 0 0,0 1-1 0 0,1 1 1 0 0,0 0 0 0 0,0 0-1 0 0,1 1 1 0 0,0 0-1 0 0,16-10 1 0 0,-20 16-2 0 0,-1-1 1 0 0,1 1-1 0 0,-1 0 1 0 0,1 0-1 0 0,0 1 1 0 0,0 0-1 0 0,0 0 1 0 0,0 0-1 0 0,0 0 1 0 0,0 1-1 0 0,0 0 0 0 0,0 1 1 0 0,0-1-1 0 0,-1 1 1 0 0,1 0-1 0 0,0 1 1 0 0,0-1-1 0 0,0 1 1 0 0,-1 0-1 0 0,1 1 1 0 0,-1-1-1 0 0,0 1 1 0 0,0 0-1 0 0,0 1 0 0 0,0-1 1 0 0,5 5-1 0 0,-1-1 2 0 0,0 1 0 0 0,-1 1-1 0 0,1 0 1 0 0,-1 0-1 0 0,-1 0 1 0 0,0 1-1 0 0,0 0 1 0 0,-1 0 0 0 0,-1 1-1 0 0,1 0 1 0 0,6 22-1 0 0,-7-17 40 0 0,0 1 1 0 0,-1-1-1 0 0,-1 1 0 0 0,0 0 0 0 0,-2 0 0 0 0,0 0 0 0 0,-1 0 0 0 0,0 0 1 0 0,-4 22-1 0 0,3-36 22 0 0,1 1 1 0 0,-1-1-1 0 0,0 0 1 0 0,-1 0-1 0 0,1 0 1 0 0,0 0-1 0 0,-1 0 1 0 0,1-1-1 0 0,-1 1 1 0 0,0 0-1 0 0,0-1 1 0 0,0 1-1 0 0,0-1 1 0 0,-1 0-1 0 0,-4 4 1 0 0,6-6-34 0 0,-1 1 1 0 0,1-1-1 0 0,-1 1 0 0 0,1-1 1 0 0,-1 0-1 0 0,1 0 1 0 0,-1 0-1 0 0,0 0 0 0 0,1 0 1 0 0,-1 0-1 0 0,1 0 1 0 0,-1 0-1 0 0,1-1 0 0 0,-1 1 1 0 0,1-1-1 0 0,-1 1 1 0 0,1-1-1 0 0,-1 0 0 0 0,1 1 1 0 0,0-1-1 0 0,-1 0 0 0 0,1 0 1 0 0,0 0-1 0 0,0 0 1 0 0,0 0-1 0 0,0 0 0 0 0,-1 0 1 0 0,1 0-1 0 0,1-1 1 0 0,-1 1-1 0 0,0 0 0 0 0,0-1 1 0 0,-1-2-1 0 0,-1-2-9 0 0,0-1 0 0 0,0 1 0 0 0,0-1 0 0 0,1 0 0 0 0,0 0 0 0 0,0 0 0 0 0,1 0-1 0 0,0 0 1 0 0,0 0 0 0 0,1-1 0 0 0,0 1 0 0 0,0 0 0 0 0,0-1 0 0 0,1 1 0 0 0,1 0 0 0 0,-1 0 0 0 0,1 0 0 0 0,0 0-1 0 0,6-13 1 0 0,-1 2-18 0 0,1 0-1 0 0,1 0 1 0 0,1 1 0 0 0,0 0-1 0 0,1 1 1 0 0,16-19-1 0 0,-14 20-62 0 0,0 2-1 0 0,1-1 1 0 0,0 2-1 0 0,1 0 0 0 0,23-15 1 0 0,79-44-274 0 0,-116 71 342 0 0,-1-1 1 0 0,1 1 0 0 0,-1 0-1 0 0,1 0 1 0 0,-1-1-1 0 0,1 1 1 0 0,0 0 0 0 0,-1 0-1 0 0,1 0 1 0 0,-1 0-1 0 0,1 0 1 0 0,-1 0-1 0 0,1 0 1 0 0,0 0 0 0 0,-1 0-1 0 0,1 0 1 0 0,-1 0-1 0 0,1 0 1 0 0,-1 0 0 0 0,1 1-1 0 0,-1-1 1 0 0,1 0-1 0 0,-1 0 1 0 0,1 1 0 0 0,-1-1-1 0 0,1 0 1 0 0,-1 0-1 0 0,1 1 1 0 0,-1-1-1 0 0,1 1 1 0 0,-1-1 0 0 0,0 0-1 0 0,1 1 1 0 0,-1 0-1 0 0,12 26 286 0 0,-5 36 239 0 0,-7-34-367 0 0,0 22 228 0 0,9 75 1 0 0,-5-80-197 0 0,-4-33-145 0 0,1-1-1 0 0,1 0 1 0 0,0 0-1 0 0,0 0 0 0 0,7 20 1 0 0,-5-25-41 0 0,-1 1 1 0 0,0-1 0 0 0,-1 0-1 0 0,1 1 1 0 0,-2 0 0 0 0,3 14-1 0 0,1-9-210 0 0,-5-13 163 0 0,0 0 0 0 0,1 1 0 0 0,-1-1 1 0 0,0 0-1 0 0,0 0 0 0 0,1 0 0 0 0,-1 1 0 0 0,0-1 0 0 0,0 0 0 0 0,1 0 0 0 0,-1 0 1 0 0,0 1-1 0 0,0-1 0 0 0,0 0 0 0 0,1 1 0 0 0,-1-1 0 0 0,0 0 0 0 0,0 0 0 0 0,0 1 1 0 0,0-1-1 0 0,0 0 0 0 0,0 1 0 0 0,0-1 0 0 0,0 0 0 0 0,0 1 0 0 0,0-1 0 0 0,0 0 1 0 0,0 1-1 0 0,0-1 0 0 0,0 0 0 0 0,0 1 0 0 0,0-1 0 0 0,0 0 0 0 0,0 0 0 0 0,0 1 1 0 0,0-1-1 0 0,0 0 0 0 0,0 1 0 0 0,-1-1 0 0 0,1 0 0 0 0,0 0 0 0 0,0 1 0 0 0,0-1 1 0 0,-1 0-1 0 0,1 0 0 0 0,0 1 0 0 0,0-1 0 0 0,-1 0 0 0 0,1 0 0 0 0,0 0 0 0 0,0 1 1 0 0,-1-1-1 0 0,1 0 0 0 0,0 0 0 0 0,-1 0 0 0 0,1 0 0 0 0,0 0 0 0 0,0 0 0 0 0,-1 0 1 0 0,1 0-1 0 0,0 0 0 0 0,-1 0 0 0 0,0 0 0 0 0,1 0-260 0 0,-1 0 0 0 0,1 0 0 0 0,-1 0 0 0 0,0 0 0 0 0,1-1 0 0 0,-1 1 0 0 0,1 0 0 0 0,-1 0 0 0 0,1-1 0 0 0,-1 1 0 0 0,1 0 0 0 0,-1-1 0 0 0,1 1 0 0 0,-1-1 0 0 0,1 1 0 0 0,-1-1 0 0 0,1 1 1 0 0,0-1-1 0 0,-1 1 0 0 0,1-1 0 0 0,0 1 0 0 0,-1-1 0 0 0,1 1 0 0 0,0-1 0 0 0,0 1 0 0 0,0-1 0 0 0,-1 0 0 0 0,1 1 0 0 0,0-1 0 0 0,0 1 0 0 0,0-1 0 0 0,0 0 0 0 0,0 1 0 0 0,0-1 0 0 0,0 1 0 0 0,0-1 0 0 0,0 0 0 0 0,1 1 0 0 0,-1-1 0 0 0,0 1 0 0 0,0-1 0 0 0,1 0 0 0 0,6-23-10103 0 0,-5 14 8141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44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204 221 864 0 0,'0'-2'364'0'0,"1"0"0"0"0,-1 0-1 0 0,0-1 1 0 0,1 1 0 0 0,0 0 0 0 0,-1 0-1 0 0,1 0 1 0 0,0 0 0 0 0,0 0 0 0 0,0 0 0 0 0,2-2-1 0 0,-2 2 63 0 0,0 0 0 0 0,0 0 0 0 0,0 1-1 0 0,0-2 1 0 0,0 1 0 0 0,0 0 0 0 0,0 0-1 0 0,-1 0 1 0 0,1 0 0 0 0,-1 0 0 0 0,0-3-1 0 0,10-99 13755 0 0,-10 101-14100 0 0,1 1 0 0 0,-1 0 0 0 0,-1-1 0 0 0,1 1 0 0 0,0-1 0 0 0,0 1 0 0 0,-1 0 0 0 0,1-1 0 0 0,-1 1 0 0 0,0 0 0 0 0,0 0 0 0 0,0 0 0 0 0,0-1-1 0 0,0 1 1 0 0,0 0 0 0 0,-1 0 0 0 0,1 0 0 0 0,0 0 0 0 0,-1 1 0 0 0,0-1 0 0 0,1 0 0 0 0,-1 1 0 0 0,0-1 0 0 0,0 1 0 0 0,0 0 0 0 0,0-1 0 0 0,0 1 0 0 0,0 0 0 0 0,-1 0 0 0 0,1 0-1 0 0,-4 0 1 0 0,1 0-60 0 0,-1 0-1 0 0,0 1 0 0 0,0 0 0 0 0,0 0 0 0 0,1 0 0 0 0,-1 1 0 0 0,0 0 0 0 0,0 0 1 0 0,1 0-1 0 0,-1 1 0 0 0,0 0 0 0 0,-7 4 0 0 0,6-2-14 0 0,-1 0 1 0 0,1 0-1 0 0,0 1 0 0 0,0 0 0 0 0,1 0 0 0 0,0 1 1 0 0,0 0-1 0 0,0 0 0 0 0,0 0 0 0 0,1 1 0 0 0,0-1 1 0 0,1 1-1 0 0,-1 1 0 0 0,1-1 0 0 0,1 1 0 0 0,-1-1 1 0 0,1 1-1 0 0,1 0 0 0 0,-1 0 0 0 0,-1 14 1 0 0,4-17-65 0 0,0 1 1 0 0,0 0-1 0 0,0-1 1 0 0,1 1-1 0 0,0 0 1 0 0,0-1-1 0 0,1 1 1 0 0,-1-1-1 0 0,1 1 1 0 0,0-1-1 0 0,1 0 1 0 0,-1 0-1 0 0,1 0 1 0 0,0 0-1 0 0,0 0 1 0 0,1-1-1 0 0,-1 1 1 0 0,1-1-1 0 0,0 0 1 0 0,0 0-1 0 0,0 0 1 0 0,1-1-1 0 0,0 1 1 0 0,-1-1-1 0 0,1 0 1 0 0,8 3-1 0 0,-5-3-50 0 0,1 0-1 0 0,-1 0 1 0 0,1-1 0 0 0,0 0-1 0 0,0-1 1 0 0,-1 1 0 0 0,1-2-1 0 0,0 1 1 0 0,0-2-1 0 0,0 1 1 0 0,0-1 0 0 0,0 0-1 0 0,16-5 1 0 0,-19 4 102 0 0,0 1-1 0 0,0-2 1 0 0,-1 1 0 0 0,1-1-1 0 0,-1 0 1 0 0,1 0 0 0 0,-1 0-1 0 0,0-1 1 0 0,0 0-1 0 0,-1 0 1 0 0,1 0 0 0 0,-1 0-1 0 0,0-1 1 0 0,0 0 0 0 0,0 0-1 0 0,-1 0 1 0 0,0 0 0 0 0,0-1-1 0 0,0 1 1 0 0,0-1 0 0 0,2-7-1 0 0,6-30 746 0 0,-17 51 153 0 0,1-3-740 0 0,1 0-1 0 0,0 1 0 0 0,0 0 0 0 0,1 0 1 0 0,-1 0-1 0 0,-3 12 0 0 0,1 18 621 0 0,3-1 0 0 0,0 62 1 0 0,3-81-568 0 0,10 103 1115 0 0,-10-118-1313 0 0,0 1 0 0 0,0 0 0 0 0,-1-1 0 0 0,1 1 0 0 0,-1-1 0 0 0,1 1 0 0 0,-1-1 0 0 0,0 1 0 0 0,1-1 1 0 0,-1 1-1 0 0,0-1 0 0 0,0 0 0 0 0,0 1 0 0 0,0-1 0 0 0,0 0 0 0 0,0 0 0 0 0,0 0 0 0 0,-1 0 0 0 0,1 0 0 0 0,0 0 0 0 0,-1 0 0 0 0,1 0 0 0 0,0 0 0 0 0,-1-1 0 0 0,1 1 0 0 0,-1 0 0 0 0,1-1 0 0 0,-1 1 0 0 0,0-1 0 0 0,1 0 0 0 0,-1 0 0 0 0,1 1 0 0 0,-4-1 0 0 0,-7 0-447 0 0,0 1-1 0 0,1-1 0 0 0,-19-3 0 0 0,26 2 121 0 0,-50-11-5170 0 0,2-12-7797 0 0,24 18 5977 0 0,19 6 5108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47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2109 2764 140 0 0,'-12'1'1262'0'0,"-1"1"-1"0"0,1 1 1 0 0,0-1 0 0 0,-22 9-1 0 0,-36 7 1287 0 0,12-11-842 0 0,-29 4 1231 0 0,-2-4-1 0 0,-102-4 1 0 0,85-11-1890 0 0,0-3 1 0 0,1-6-1 0 0,1-4 1 0 0,-105-36-1 0 0,126 31-725 0 0,-74-28 260 0 0,89 24-171 0 0,-125-75 1 0 0,168 88-291 0 0,1-1 0 0 0,0-1-1 0 0,1-1 1 0 0,2-1 0 0 0,0-1 0 0 0,1-1 0 0 0,-27-39 0 0 0,-51-108 553 0 0,86 146-597 0 0,2-1-1 0 0,1-1 1 0 0,0 0-1 0 0,2 0 1 0 0,-4-32-1 0 0,-6-26 109 0 0,11 58-116 0 0,1-1 0 0 0,1 1 1 0 0,-1-33-1 0 0,4-7 30 0 0,0-3 7 0 0,11-94 0 0 0,12-49 144 0 0,17-17 64 0 0,-32 201-302 0 0,0 0 0 0 0,2 1-1 0 0,16-34 1 0 0,-15 37-9 0 0,23-47 39 0 0,58-92 0 0 0,-91 162-42 0 0,29-40 27 0 0,1 1-1 0 0,3 1 1 0 0,53-52-1 0 0,-79 84-26 0 0,21-16-5 0 0,1 1-1 0 0,0 1 1 0 0,2 1 0 0 0,0 2-1 0 0,1 1 1 0 0,41-15-1 0 0,-7 1 2 0 0,6 2 15 0 0,0 2 0 0 0,92-20 1 0 0,-87 26-10 0 0,-19 6 0 0 0,0 3 0 0 0,0 2-1 0 0,0 2 1 0 0,1 3 0 0 0,1 3-1 0 0,63 5 1 0 0,-90 2-6 0 0,0 0 0 0 0,0 3-1 0 0,-1 0 1 0 0,39 17 0 0 0,119 61-22 0 0,-148-66 25 0 0,3 5 1 0 0,0 1 0 0 0,68 54 0 0 0,-75-48-3 0 0,0 1 0 0 0,-2 2 1 0 0,-1 1-1 0 0,-3 2 0 0 0,51 75 1 0 0,-47-55-1 0 0,-3 1 0 0 0,32 81 1 0 0,-46-85 18 0 0,24 113 0 0 0,-26-92-12 0 0,-8-38-1 0 0,41 211 2 0 0,-41-186-5 0 0,5 46 24 0 0,0 115-1 0 0,-13-206-18 0 0,-1-7-4 0 0,0 0-1 0 0,0 0 0 0 0,-1 1 1 0 0,0-1-1 0 0,-1 0 0 0 0,-4 13 0 0 0,-6 25-3 0 0,10-40 3 0 0,0 1-1 0 0,0-1 1 0 0,0-1 0 0 0,-1 1-1 0 0,-1 0 1 0 0,1-1 0 0 0,-7 12-1 0 0,-36 66 7 0 0,36-63 3 0 0,-2-1-1 0 0,-24 36 1 0 0,23-40-9 0 0,-33 36 4 0 0,22-30 6 0 0,6-5 2 0 0,0-2 1 0 0,-29 21-1 0 0,17-16-9 0 0,12-8-8 0 0,0 0 1 0 0,-1-2-1 0 0,-1-1 1 0 0,0 0-1 0 0,0-1 1 0 0,-28 9-1 0 0,-47 13-74 0 0,64-20-90 0 0,0-2 1 0 0,-63 14 0 0 0,57-18 43 0 0,-42 3-116 0 0,59-8-191 0 0,0 1 0 0 0,0 0 0 0 0,0 2 0 0 0,1 0 0 0 0,0 1 1 0 0,0 1-1 0 0,0 1 0 0 0,0 1 0 0 0,-20 12 0 0 0,32-16-128 0 0,-12 4-8052 0 0,17-4 5566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49.2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3094 4616 448 0 0,'-178'9'11001'0'0,"102"-3"-7633"0"0,-89-4-1 0 0,1-9-484 0 0,-183-15-511 0 0,-86-45-1076 0 0,309 41-764 0 0,-176-60-1 0 0,251 66-372 0 0,0-2 0 0 0,1-2 0 0 0,2-3 0 0 0,1-1 0 0 0,1-2 0 0 0,-54-48 0 0 0,14 1 225 0 0,-139-166 1 0 0,-117-213 596 0 0,298 388-838 0 0,4-2 1 0 0,3-1-1 0 0,-52-149 0 0 0,51 69 12 0 0,23 84-97 0 0,1 0 7 0 0,3 0 0 0 0,1-125 0 0 0,8-422 198 0 0,4 532-247 0 0,5 0 0 0 0,29-128 0 0 0,-22 133-2 0 0,6-9-15 0 0,4 1-1 0 0,56-124 1 0 0,-38 100-14 0 0,-25 66 4 0 0,1 1 0 0 0,2 1 0 0 0,2 0 0 0 0,1 2 0 0 0,3 1 0 0 0,1 1 0 0 0,1 2 0 0 0,55-50 0 0 0,-49 58 4 0 0,1 2-1 0 0,1 2 1 0 0,1 1-1 0 0,80-31 0 0 0,-98 43 9 0 0,229-82 34 0 0,-57 23-41 0 0,-70 27-13 0 0,1 5 0 0 0,219-36 0 0 0,-271 64 21 0 0,1 2-1 0 0,-1 4 1 0 0,1 3-1 0 0,0 3 1 0 0,-1 4 0 0 0,1 2-1 0 0,70 20 1 0 0,-29 1 0 0 0,-1 5 1 0 0,-2 5 0 0 0,168 86-1 0 0,-183-77-1 0 0,-1 5 0 0 0,-4 3 0 0 0,166 137 0 0 0,-195-132 67 0 0,70 90 0 0 0,-95-107-52 0 0,-12-10-3 0 0,-1 0 0 0 0,31 64 0 0 0,-53-94-12 0 0,26 52 8 0 0,-3 2 1 0 0,31 105-1 0 0,11 128 27 0 0,-53-187-12 0 0,-3 1 0 0 0,-7 170 1 0 0,-4-188-18 0 0,-10 195 38 0 0,7-219-33 0 0,-22 120 1 0 0,3-45 13 0 0,-17 71 22 0 0,15-90-40 0 0,0-5-1 0 0,15-61-2 0 0,-23 70-1 0 0,7-31 8 0 0,13-52-1 0 0,-2-1 0 0 0,-2 0-1 0 0,-22 40 1 0 0,-19 46 9 0 0,-27 48-11 0 0,75-150-9 0 0,-2 0 0 0 0,-1-1 0 0 0,-1 0 0 0 0,0 0 1 0 0,-2-2-1 0 0,-1 0 0 0 0,0 0 0 0 0,-25 22 0 0 0,-8 0 2 0 0,-2-3-1 0 0,-83 49 1 0 0,102-72-67 0 0,-1-2 0 0 0,-1-1-1 0 0,-46 12 1 0 0,-110 19-463 0 0,174-42 476 0 0,-29 7-253 0 0,-43 9-758 0 0,28-15-2634 0 0,56-4 2534 0 0,1-1-1 0 0,0 0 1 0 0,-1 0 0 0 0,1 0 0 0 0,0 0-1 0 0,0 0 1 0 0,0-1 0 0 0,0 0 0 0 0,0 0-1 0 0,0 1 1 0 0,0-2 0 0 0,0 1 0 0 0,1 0-1 0 0,-1 0 1 0 0,-3-6 0 0 0,-8-5-2022 0 0,2 2 1131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50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233 160 1680 0 0,'-1'-18'2978'0'0,"0"16"-2625"0"0,1 0 0 0 0,0 0 1 0 0,0 0-1 0 0,0 0 1 0 0,0 0-1 0 0,0 0 1 0 0,1 0-1 0 0,-1 0 1 0 0,0 0-1 0 0,1 0 1 0 0,0 0-1 0 0,-1 0 0 0 0,1 1 1 0 0,0-1-1 0 0,0 0 1 0 0,0 0-1 0 0,0 1 1 0 0,0-1-1 0 0,1 0 1 0 0,-1 1-1 0 0,0-1 0 0 0,1 1 1 0 0,-1 0-1 0 0,1-1 1 0 0,3-1-1 0 0,4-4 230 0 0,2 0 0 0 0,-1 1 0 0 0,1 0-1 0 0,0 1 1 0 0,0 0 0 0 0,0 1 0 0 0,1 0-1 0 0,-1 1 1 0 0,16-3 0 0 0,-10 2-116 0 0,-1 0 1 0 0,0-1-1 0 0,30-14 1 0 0,-47 16-372 0 0,-8 1-76 0 0,-10 1-16 0 0,-27 0-43 0 0,9 0 155 0 0,-1 1 1 0 0,0 2-1 0 0,-42 7 0 0 0,72-7-41 0 0,-1-1-1 0 0,2 1 1 0 0,-1 0-1 0 0,0 1 1 0 0,0 0-1 0 0,1 0 1 0 0,-1 0-1 0 0,1 1 1 0 0,0 0 0 0 0,0 1-1 0 0,0 0 1 0 0,1 0-1 0 0,0 0 1 0 0,0 1-1 0 0,0 0 1 0 0,1 0-1 0 0,-1 0 1 0 0,2 1-1 0 0,-1-1 1 0 0,-5 11-1 0 0,-1 12 179 0 0,1 0 1 0 0,1 1-1 0 0,2-1 0 0 0,1 2 1 0 0,-3 40-1 0 0,2 157 530 0 0,7-205-740 0 0,17 625 574 0 0,6-8 1134 0 0,4 596 1359 0 0,-25-1099-2857 0 0,6 0 0 0 0,40 218-1 0 0,-28-259-174 0 0,47 198 176 0 0,-47-222-219 0 0,23 69 69 0 0,-37-125-96 0 0,2 0 0 0 0,-1 0 1 0 0,2-1-1 0 0,0 1 0 0 0,1-2 1 0 0,14 17-1 0 0,-16-24-116 0 0,0 0 1 0 0,1 0-1 0 0,0-1 0 0 0,0 0 1 0 0,1 0-1 0 0,0-1 0 0 0,0 0 1 0 0,0-1-1 0 0,1 0 0 0 0,-1-1 1 0 0,1 0-1 0 0,0-1 0 0 0,0 0 1 0 0,15 1-1 0 0,20 0-813 0 0,0-1 0 0 0,47-6 0 0 0,-14-4-7877 0 0,-1-3 0 0 0,104-30 0 0 0,-125 26 6931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8:50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154 260 1064 0 0,'-22'-16'2905'0'0,"-37"-35"-1"0"0,49 40-1326 0 0,0 1-1 0 0,0-2 0 0 0,1 0 1 0 0,1 0-1 0 0,-9-15 0 0 0,16 25-1337 0 0,0 0-1 0 0,0 0 0 0 0,0-1 1 0 0,0 1-1 0 0,0 0 0 0 0,0-1 1 0 0,1 1-1 0 0,-1 0 0 0 0,1-1 1 0 0,-1 1-1 0 0,1-1 0 0 0,0 1 1 0 0,0-1-1 0 0,0 1 0 0 0,0-1 1 0 0,1 1-1 0 0,-1-1 0 0 0,1 1 1 0 0,-1 0-1 0 0,1-1 0 0 0,2-3 1 0 0,-1 3-126 0 0,0 0 1 0 0,1 0-1 0 0,-1 1 1 0 0,1-1-1 0 0,0 1 1 0 0,-1 0-1 0 0,1-1 1 0 0,0 1-1 0 0,0 0 1 0 0,0 1-1 0 0,1-1 1 0 0,-1 1 0 0 0,5-2-1 0 0,12-3-89 0 0,0 2 0 0 0,0 0 0 0 0,0 1 0 0 0,27-1 0 0 0,195 6 4 0 0,-93 1-23 0 0,-143-3-6 0 0,9 0 10 0 0,0 0 1 0 0,0 1-1 0 0,23 4 0 0 0,-37-4 5 0 0,0 0 1 0 0,0-1-1 0 0,0 1 1 0 0,0 0 0 0 0,-1 0-1 0 0,1 0 1 0 0,0 0-1 0 0,0 0 1 0 0,-1 0-1 0 0,1 0 1 0 0,-1 0-1 0 0,1 0 1 0 0,-1 0 0 0 0,1 0-1 0 0,-1 0 1 0 0,1 0-1 0 0,-1 0 1 0 0,0 0-1 0 0,0 1 1 0 0,0-1-1 0 0,1 0 1 0 0,-1 0-1 0 0,0 0 1 0 0,-1 0 0 0 0,1 1-1 0 0,0-1 1 0 0,-1 2-1 0 0,-6 41 469 0 0,5-32-331 0 0,-114 678 2416 0 0,99-457-2321 0 0,14-158-173 0 0,26 603 1372 0 0,-1-327-468 0 0,-6 55-52 0 0,20 426 940 0 0,-28-747-1764 0 0,2 36-30 0 0,-8-46-73 0 0,0-42 0 0 0,-5 66 0 0 0,3-90-78 0 0,-2 0 1 0 0,1 0-1 0 0,-1-1 1 0 0,-1 1-1 0 0,0 0 1 0 0,0-1-1 0 0,0 0 1 0 0,-1 1-1 0 0,-7 10 1 0 0,7-14-9 0 0,0 0 0 0 0,-1 0 0 0 0,1-1 0 0 0,-1 1 0 0 0,0-1 0 0 0,0 0 1 0 0,-1-1-1 0 0,1 1 0 0 0,-1-1 0 0 0,1 0 0 0 0,-1 0 0 0 0,0-1 0 0 0,0 0 0 0 0,-7 2 0 0 0,1-1-456 0 0,0-1-1 0 0,0 0 1 0 0,0 0-1 0 0,-20-1 1 0 0,18-1-677 0 0,1-1 0 0 0,-1-1 0 0 0,1 0 0 0 0,0-1 0 0 0,-1-1 0 0 0,-19-8-1 0 0,13 3-999 0 0,-1-2-1 0 0,2 0 1 0 0,0-1-1 0 0,0-1 1 0 0,1-1 0 0 0,-30-29-1 0 0,9 1-413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11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62 250 252 0 0,'11'-38'3009'0'0,"-8"25"-1299"0"0,1 1 1 0 0,0 0-1 0 0,1-1 1 0 0,7-13-1 0 0,-9 22-1336 0 0,-1 0-1 0 0,1 0 1 0 0,0 1 0 0 0,0 0-1 0 0,0-1 1 0 0,0 1-1 0 0,0 0 1 0 0,1 0 0 0 0,-1 1-1 0 0,5-3 1 0 0,-7 4-298 0 0,0 1 0 0 0,0-1 0 0 0,0 1 1 0 0,0-1-1 0 0,-1 1 0 0 0,1-1 0 0 0,0 1 0 0 0,0 0 1 0 0,0 0-1 0 0,0-1 0 0 0,0 1 0 0 0,0 0 1 0 0,0 0-1 0 0,0 0 0 0 0,0 0 0 0 0,0 0 0 0 0,0 0 1 0 0,1 0-1 0 0,-1 0 0 0 0,1 1 0 0 0,-2 0-34 0 0,0-1 0 0 0,0 1-1 0 0,0-1 1 0 0,0 1-1 0 0,0-1 1 0 0,0 1 0 0 0,0-1-1 0 0,0 1 1 0 0,0-1 0 0 0,-1 1-1 0 0,1-1 1 0 0,0 1 0 0 0,0-1-1 0 0,0 1 1 0 0,-1-1 0 0 0,1 1-1 0 0,0-1 1 0 0,-1 1-1 0 0,1-1 1 0 0,0 1 0 0 0,-1-1-1 0 0,1 0 1 0 0,0 1 0 0 0,-1-1-1 0 0,1 0 1 0 0,-1 1 0 0 0,1-1-1 0 0,-1 0 1 0 0,1 1 0 0 0,0-1-1 0 0,-1 0 1 0 0,0 0 0 0 0,1 0-1 0 0,-1 0 1 0 0,1 1-1 0 0,-1-1 1 0 0,0 0 0 0 0,-4 3 173 0 0,0 0 0 0 0,-1-1 0 0 0,1 1 0 0 0,-1-1 0 0 0,1 0 0 0 0,-1-1 0 0 0,0 1 0 0 0,0-1 0 0 0,0 0 0 0 0,1-1 0 0 0,-1 1 0 0 0,0-1 0 0 0,0 0 0 0 0,0-1 0 0 0,0 0 0 0 0,0 1 0 0 0,0-2 0 0 0,0 1 0 0 0,1-1 0 0 0,-1 0 0 0 0,-8-4 0 0 0,13 5-162 0 0,-1 0-1 0 0,1 0 0 0 0,0-1 1 0 0,0 1-1 0 0,0 0 0 0 0,0-1 1 0 0,0 1-1 0 0,0-1 0 0 0,0 1 1 0 0,1-1-1 0 0,-1 1 1 0 0,0-1-1 0 0,1 0 0 0 0,-1 1 1 0 0,1-1-1 0 0,0 0 0 0 0,-1 1 1 0 0,1-1-1 0 0,0 0 0 0 0,0 0 1 0 0,0 1-1 0 0,0-1 0 0 0,1 0 1 0 0,-1 1-1 0 0,0-1 1 0 0,1 0-1 0 0,0-1 0 0 0,0 0-20 0 0,-1 0 0 0 0,1 1-1 0 0,0-1 1 0 0,0 1 0 0 0,0 0-1 0 0,0-1 1 0 0,0 1 0 0 0,1 0-1 0 0,-1 0 1 0 0,1-1-1 0 0,0 1 1 0 0,-1 0 0 0 0,1 1-1 0 0,0-1 1 0 0,0 0 0 0 0,0 0-1 0 0,0 1 1 0 0,4-3 0 0 0,0 3-33 0 0,0 0 0 0 0,0 0 0 0 0,-1 1 1 0 0,1 0-1 0 0,0 0 0 0 0,0 0 0 0 0,-1 1 0 0 0,1-1 1 0 0,0 1-1 0 0,0 1 0 0 0,-1-1 0 0 0,1 1 1 0 0,-1 0-1 0 0,0 0 0 0 0,1 1 0 0 0,-1-1 1 0 0,0 1-1 0 0,0 0 0 0 0,-1 1 0 0 0,1-1 0 0 0,-1 1 1 0 0,1 0-1 0 0,-1 0 0 0 0,0 1 0 0 0,-1-1 1 0 0,1 1-1 0 0,-1-1 0 0 0,0 1 0 0 0,0 0 0 0 0,0 0 1 0 0,-1 1-1 0 0,0-1 0 0 0,0 1 0 0 0,0-1 1 0 0,-1 1-1 0 0,2 8 0 0 0,-3-12 14 0 0,1-1 0 0 0,-1 1 0 0 0,0-1 0 0 0,0 1 0 0 0,0-1 0 0 0,0 1 0 0 0,-1-1 0 0 0,1 0 0 0 0,0 1 1 0 0,-1-1-1 0 0,1 1 0 0 0,-1-1 0 0 0,1 0 0 0 0,-1 1 0 0 0,1-1 0 0 0,-1 0 0 0 0,0 0 0 0 0,0 1 0 0 0,0-1 0 0 0,0 0 0 0 0,0 0 0 0 0,0 0 0 0 0,0 0 0 0 0,0 0 0 0 0,0 0 0 0 0,0-1 0 0 0,0 1 0 0 0,-1 0 0 0 0,1 0 0 0 0,0-1 0 0 0,-1 1 1 0 0,1-1-1 0 0,0 1 0 0 0,-1-1 0 0 0,1 0 0 0 0,-1 1 0 0 0,1-1 0 0 0,-1 0 0 0 0,1 0 0 0 0,0 0 0 0 0,-1 0 0 0 0,1 0 0 0 0,-1 0 0 0 0,1-1 0 0 0,-3 0 0 0 0,1 0 44 0 0,1 1 1 0 0,-1-1-1 0 0,1 0 0 0 0,0 0 0 0 0,0 0 1 0 0,-1-1-1 0 0,1 1 0 0 0,0-1 1 0 0,0 1-1 0 0,0-1 0 0 0,1 0 0 0 0,-1 1 1 0 0,0-1-1 0 0,1 0 0 0 0,-1 0 0 0 0,1 0 1 0 0,-1 0-1 0 0,1-1 0 0 0,0 1 0 0 0,0 0 1 0 0,0 0-1 0 0,0-1 0 0 0,0 1 1 0 0,1-1-1 0 0,-1 1 0 0 0,1-1 0 0 0,-1-3 1 0 0,2 0-23 0 0,-1 1 1 0 0,2-1 0 0 0,-1 0 0 0 0,0 1 0 0 0,1-1 0 0 0,0 1 0 0 0,0-1-1 0 0,1 1 1 0 0,0 0 0 0 0,-1 0 0 0 0,2 0 0 0 0,-1 0 0 0 0,1 1 0 0 0,-1-1-1 0 0,1 1 1 0 0,0 0 0 0 0,1 0 0 0 0,-1 0 0 0 0,1 1 0 0 0,-1 0 0 0 0,1-1-1 0 0,0 2 1 0 0,10-5 0 0 0,-12 5-39 0 0,0 1 0 0 0,1 0 0 0 0,-1-1 0 0 0,1 1 0 0 0,-1 0 0 0 0,1 1 0 0 0,0-1 0 0 0,-1 1 0 0 0,1 0 0 0 0,0 0-1 0 0,-1 0 1 0 0,1 0 0 0 0,0 0 0 0 0,-1 1 0 0 0,1 0 0 0 0,-1 0 0 0 0,1 0 0 0 0,-1 0 0 0 0,1 0 0 0 0,-1 1 0 0 0,1-1 0 0 0,-1 1 0 0 0,0 0 0 0 0,0 0 0 0 0,0 0 0 0 0,0 1 0 0 0,0-1 0 0 0,-1 0 0 0 0,1 1-1 0 0,-1 0 1 0 0,0 0 0 0 0,1 0 0 0 0,-1 0 0 0 0,0 0 0 0 0,-1 0 0 0 0,1 1 0 0 0,-1-1 0 0 0,2 5 0 0 0,1 1-1 0 0,-1 1-1 0 0,0 0 1 0 0,-1 0 0 0 0,0 0 0 0 0,0 0-1 0 0,-1 0 1 0 0,-1 0 0 0 0,1 0-1 0 0,-3 15 1 0 0,2-20 14 0 0,-1 0 0 0 0,0-1 0 0 0,0 1 0 0 0,-1 0 0 0 0,1-1 0 0 0,-1 1 0 0 0,0-1 0 0 0,-1 1 0 0 0,1-1 0 0 0,0 0 1 0 0,-1 0-1 0 0,0 0 0 0 0,0 0 0 0 0,0 0 0 0 0,-1-1 0 0 0,1 0 0 0 0,-1 1 0 0 0,0-1 0 0 0,0-1 0 0 0,0 1 0 0 0,0 0 0 0 0,-6 1 0 0 0,4-1 72 0 0,0-1-1 0 0,0 0 1 0 0,0-1-1 0 0,0 1 1 0 0,0-1 0 0 0,0 0-1 0 0,-1-1 1 0 0,1 0-1 0 0,0 0 1 0 0,-1 0 0 0 0,1 0-1 0 0,0-1 1 0 0,-1 0-1 0 0,1-1 1 0 0,0 1 0 0 0,-11-6-1 0 0,13 5-30 0 0,0 0-1 0 0,0 0 0 0 0,0 0 1 0 0,0-1-1 0 0,1 1 1 0 0,-1-1-1 0 0,1 0 1 0 0,0 0-1 0 0,0-1 0 0 0,0 1 1 0 0,0 0-1 0 0,0-1 1 0 0,1 0-1 0 0,0 0 1 0 0,-1 0-1 0 0,2 0 0 0 0,-1 0 1 0 0,0 0-1 0 0,1 0 1 0 0,0 0-1 0 0,0-1 1 0 0,0 1-1 0 0,0-1 0 0 0,1 1 1 0 0,-1-7-1 0 0,2 6-207 0 0,0-1 0 0 0,0 0 0 0 0,1 1 0 0 0,0-1 0 0 0,0 1 0 0 0,0-1 0 0 0,1 1 0 0 0,-1 0 0 0 0,1 0 0 0 0,0 0 0 0 0,1 0 0 0 0,-1 0 0 0 0,7-6 1 0 0,-7 9-284 0 0,-1 0 0 0 0,0 0 1 0 0,0 0-1 0 0,1 0 1 0 0,-1 0-1 0 0,1 1 1 0 0,0-1-1 0 0,-1 1 1 0 0,1-1-1 0 0,0 1 1 0 0,0 0-1 0 0,4 0 1 0 0,-6 0-47 0 0,1 1 1 0 0,0 0 0 0 0,0 0-1 0 0,-1 0 1 0 0,1 1-1 0 0,0-1 1 0 0,0 0 0 0 0,0 1-1 0 0,-1-1 1 0 0,1 1-1 0 0,0-1 1 0 0,-1 1 0 0 0,1 0-1 0 0,0 0 1 0 0,-1 0-1 0 0,1 0 1 0 0,-1 0 0 0 0,0 0-1 0 0,1 0 1 0 0,-1 0-1 0 0,0 1 1 0 0,2 0-1 0 0,3 6-857 0 0,1-1-1 0 0,-1 1 1 0 0,0 0-1 0 0,-1 1 0 0 0,0-1 1 0 0,0 1-1 0 0,3 11 1 0 0,10 21-455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12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76 176 0 0,'-23'-7'2800'0'0,"13"4"-346"0"0,1 0-1 0 0,-1 0 1 0 0,1 1-1 0 0,-15-1 0 0 0,27 7 1360 0 0,21 13-2331 0 0,-23-16-1431 0 0,38 20 709 0 0,-1 1 0 0 0,-2 2 0 0 0,52 43 0 0 0,-87-66-730 0 0,0 0 0 0 0,0-1 0 0 0,0 1 1 0 0,-1 0-1 0 0,1 0 0 0 0,0 0 0 0 0,0 0 0 0 0,0 0 0 0 0,-1 0 1 0 0,1 0-1 0 0,0 0 0 0 0,-1 0 0 0 0,1 0 0 0 0,-1 0 1 0 0,1 0-1 0 0,-1 0 0 0 0,1 0 0 0 0,-1 1 0 0 0,0-1 0 0 0,0 0 1 0 0,0 0-1 0 0,1 0 0 0 0,-1 1 0 0 0,0-1 0 0 0,-1 0 1 0 0,1 2-1 0 0,-1-1 38 0 0,0-1 1 0 0,0 0-1 0 0,0 0 0 0 0,0 0 1 0 0,0 0-1 0 0,-1 0 1 0 0,1 0-1 0 0,0 0 0 0 0,-1 0 1 0 0,1 0-1 0 0,0-1 1 0 0,-1 1-1 0 0,1 0 0 0 0,-1-1 1 0 0,1 1-1 0 0,-1-1 1 0 0,-2 1-1 0 0,-2 0 211 0 0,-1 0 1 0 0,1 0-1 0 0,-1-1 1 0 0,1 0-1 0 0,-1 0 1 0 0,1 0-1 0 0,-1-1 0 0 0,1 0 1 0 0,-9-2-1 0 0,11 1-158 0 0,0 0-1 0 0,0 0 0 0 0,-1-1 0 0 0,2 1 1 0 0,-1-1-1 0 0,0 0 0 0 0,1 0 0 0 0,-1 0 1 0 0,1-1-1 0 0,0 1 0 0 0,0-1 0 0 0,0 0 1 0 0,1 0-1 0 0,-1 0 0 0 0,1 0 0 0 0,0 0 1 0 0,0 0-1 0 0,0-1 0 0 0,1 1 0 0 0,-1-1 1 0 0,1 1-1 0 0,0-1 0 0 0,1 1 1 0 0,-1-1-1 0 0,1 0 0 0 0,0 1 0 0 0,0-1 1 0 0,0 0-1 0 0,1 0 0 0 0,1-6 0 0 0,-1 6-99 0 0,0 0 0 0 0,0 0 0 0 0,1-1 0 0 0,0 1 0 0 0,0 0 0 0 0,0 1 0 0 0,1-1 0 0 0,0 0 0 0 0,0 1 0 0 0,0-1 0 0 0,0 1 0 0 0,1 0 0 0 0,-1 0 0 0 0,1 0 0 0 0,0 1 0 0 0,0-1-1 0 0,1 1 1 0 0,-1 0 0 0 0,1 0 0 0 0,-1 0 0 0 0,1 1 0 0 0,0 0 0 0 0,0 0 0 0 0,0 0 0 0 0,0 0 0 0 0,9-1 0 0 0,-12 3-24 0 0,1-1 0 0 0,0 1 0 0 0,-1 0 1 0 0,1 0-1 0 0,-1 0 0 0 0,1 0 0 0 0,0 0 0 0 0,-1 0 0 0 0,1 1 0 0 0,-1-1 1 0 0,1 1-1 0 0,-1 0 0 0 0,1 0 0 0 0,-1 0 0 0 0,0 0 0 0 0,1 0 1 0 0,-1 0-1 0 0,0 1 0 0 0,0-1 0 0 0,0 1 0 0 0,0 0 0 0 0,0-1 0 0 0,0 1 1 0 0,0 0-1 0 0,0 0 0 0 0,-1 0 0 0 0,1 0 0 0 0,-1 0 0 0 0,1 1 0 0 0,-1-1 1 0 0,0 0-1 0 0,0 1 0 0 0,0-1 0 0 0,0 1 0 0 0,-1-1 0 0 0,1 1 1 0 0,-1-1-1 0 0,1 1 0 0 0,-1 0 0 0 0,0 4 0 0 0,0 1-1 0 0,0 1 0 0 0,0-1 0 0 0,-1 0 0 0 0,0 0-1 0 0,0 1 1 0 0,-1-1 0 0 0,0 0 0 0 0,-1 0 0 0 0,0 0 0 0 0,0-1-1 0 0,-8 15 1 0 0,6-15 11 0 0,0-1 0 0 0,0 0-1 0 0,0 0 1 0 0,-1-1 0 0 0,0 0-1 0 0,0 0 1 0 0,0 0-1 0 0,0-1 1 0 0,-1 0 0 0 0,0 0-1 0 0,0 0 1 0 0,-10 3 0 0 0,14-6-5 0 0,0 0 1 0 0,0 0-1 0 0,0-1 1 0 0,0 1-1 0 0,-1-1 1 0 0,1 1-1 0 0,0-1 1 0 0,0 0-1 0 0,0 0 0 0 0,-1-1 1 0 0,1 1-1 0 0,0-1 1 0 0,0 1-1 0 0,0-1 1 0 0,0 0-1 0 0,0 0 1 0 0,0 0-1 0 0,0-1 1 0 0,0 1-1 0 0,0-1 1 0 0,1 0-1 0 0,-1 1 1 0 0,1-1-1 0 0,-1 0 1 0 0,1-1-1 0 0,0 1 1 0 0,-1 0-1 0 0,1-1 1 0 0,0 1-1 0 0,1-1 1 0 0,-1 1-1 0 0,0-1 1 0 0,-2-5-1 0 0,3 4-2 0 0,-1 1 0 0 0,0-1 0 0 0,1 0 0 0 0,0 0 0 0 0,0 1 0 0 0,0-1 0 0 0,0 0 0 0 0,0 0 0 0 0,1 0 0 0 0,0 0 0 0 0,0 0 0 0 0,0 0 0 0 0,0 0 0 0 0,1 0 0 0 0,-1 0 0 0 0,3-6 0 0 0,-1 4 0 0 0,1 1 0 0 0,-1-1 0 0 0,1 1 0 0 0,0 0 0 0 0,1 0 0 0 0,-1 1 0 0 0,1-1 0 0 0,0 1 0 0 0,0 0 0 0 0,1 0 0 0 0,6-5 0 0 0,-5 5 0 0 0,0 0 0 0 0,0 1 0 0 0,0 0 0 0 0,1 0 0 0 0,-1 1 0 0 0,1 0 0 0 0,0 0 0 0 0,0 0 0 0 0,-1 1 0 0 0,1 0 0 0 0,0 0 0 0 0,0 1 0 0 0,0 0 0 0 0,0 0 0 0 0,0 0 0 0 0,10 3 0 0 0,-13-3 0 0 0,-1 1 0 0 0,1 0 0 0 0,0-1 0 0 0,-1 1 0 0 0,1 1 0 0 0,-1-1 0 0 0,1 0 0 0 0,-1 1 0 0 0,0 0 0 0 0,0 0 0 0 0,1 0 0 0 0,-1 0 0 0 0,-1 0 0 0 0,1 1 0 0 0,0-1 0 0 0,0 1 0 0 0,-1 0 0 0 0,0 0 0 0 0,1 0 0 0 0,-1 0 0 0 0,0 0 0 0 0,-1 0 0 0 0,1 1 0 0 0,0-1 0 0 0,-1 1 0 0 0,0-1 0 0 0,0 1 0 0 0,0-1 0 0 0,0 1 0 0 0,-1 0 0 0 0,1 6 0 0 0,-1-2 0 0 0,-1 1 0 0 0,0 0 0 0 0,0-1 0 0 0,-1 1 0 0 0,0-1 0 0 0,-1 0 0 0 0,0 1 0 0 0,0-1 0 0 0,0 0 0 0 0,-1-1 0 0 0,-1 1 0 0 0,1-1 0 0 0,-7 9 0 0 0,8-13 0 0 0,0 1 0 0 0,-1 0 0 0 0,1-1 0 0 0,-1 0 0 0 0,1 0 0 0 0,-1 0 0 0 0,0 0 0 0 0,0-1 0 0 0,-1 1 0 0 0,1-1 0 0 0,0 0 0 0 0,-1 0 0 0 0,1-1 0 0 0,-1 1 0 0 0,0-1 0 0 0,0 0 0 0 0,1 0 0 0 0,-1-1 0 0 0,0 1 0 0 0,0-1 0 0 0,0 0 0 0 0,0-1 0 0 0,1 1 0 0 0,-1-1 0 0 0,-9-2 0 0 0,11 2 0 0 0,0 0 0 0 0,-1-1 0 0 0,1 1 0 0 0,1-1 0 0 0,-1 0 0 0 0,0 1 0 0 0,0-1 0 0 0,1-1 0 0 0,-1 1 0 0 0,1 0 0 0 0,-1 0 0 0 0,1-1 0 0 0,0 0 0 0 0,0 1 0 0 0,0-1 0 0 0,0 0 0 0 0,1 0 0 0 0,-1 0 0 0 0,1 0 0 0 0,0 0 0 0 0,0 0 0 0 0,0 0 0 0 0,0-1 0 0 0,0 1 0 0 0,1 0 0 0 0,-1-1 0 0 0,1 1 0 0 0,0-7 0 0 0,0 4 0 0 0,1 0 0 0 0,-1 0 0 0 0,1-1 0 0 0,0 1 0 0 0,1 0 0 0 0,-1 0 0 0 0,1 0 0 0 0,0 0 0 0 0,1 1 0 0 0,-1-1 0 0 0,1 1 0 0 0,0-1 0 0 0,1 1 0 0 0,-1 0 0 0 0,5-5 0 0 0,45-36-2916 0 0,-36 33 99 0 0,0 2 0 0 0,2 0 1 0 0,20-10-1 0 0,-24 14 463 0 0,1 1-1 0 0,0 1 1 0 0,0 0 0 0 0,22-3 0 0 0,-25 6 1401 0 0,0 1-1 0 0,0 1 1 0 0,18 0 0 0 0,-1 5-1395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13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14 340 0 0,'-14'-3'1057'0'0,"-45"-7"3969"0"0,28 13 812 0 0,30-3-5726 0 0,1 1 0 0 0,0-1 0 0 0,0 1 0 0 0,-1-1 0 0 0,1 1 0 0 0,0-1 0 0 0,0 1 0 0 0,0-1-1 0 0,-1 1 1 0 0,1-1 0 0 0,0 1 0 0 0,0-1 0 0 0,0 1 0 0 0,0-1 0 0 0,0 1 0 0 0,0 0 0 0 0,0-1 0 0 0,0 1 0 0 0,0-1 0 0 0,0 1 0 0 0,0-1 0 0 0,1 1-1 0 0,-1-1 1 0 0,0 1 0 0 0,0-1 0 0 0,0 1 0 0 0,1-1 0 0 0,-1 1 0 0 0,0-1 0 0 0,1 0 0 0 0,-1 1 0 0 0,14 20 1459 0 0,-11-15-910 0 0,27 37 1948 0 0,-22-33-2257 0 0,0 1 0 0 0,-2-1 0 0 0,1 1-1 0 0,-1 0 1 0 0,8 23 0 0 0,-5-17-120 0 0,-9-16-193 0 0,1 0 0 0 0,0-1 0 0 0,-1 1 0 0 0,1 0 0 0 0,0 0 0 0 0,-1 0 0 0 0,1 0 0 0 0,-1 0-1 0 0,0 0 1 0 0,1 1 0 0 0,-1-1 0 0 0,0 0 0 0 0,0 0 0 0 0,1 0 0 0 0,-1 0 0 0 0,0 0 0 0 0,0 0 0 0 0,0 1-1 0 0,0-1 1 0 0,-1 0 0 0 0,1 0 0 0 0,0 0 0 0 0,0 0 0 0 0,-1 0 0 0 0,1 0 0 0 0,0 0 0 0 0,-1 0-1 0 0,1 0 1 0 0,-1 0 0 0 0,0 0 0 0 0,1 0 0 0 0,-1 0 0 0 0,0 0 0 0 0,1 0 0 0 0,-2 0 0 0 0,1 0 10 0 0,0-1 0 0 0,0 1 1 0 0,-1-1-1 0 0,1 0 1 0 0,0 1-1 0 0,0-1 1 0 0,0 0-1 0 0,0 0 0 0 0,-1 0 1 0 0,1 0-1 0 0,0 0 1 0 0,0 0-1 0 0,0 0 1 0 0,0 0-1 0 0,-1 0 1 0 0,1-1-1 0 0,0 1 0 0 0,0 0 1 0 0,0-1-1 0 0,0 1 1 0 0,0-1-1 0 0,0 1 1 0 0,0-1-1 0 0,0 0 0 0 0,0 1 1 0 0,0-1-1 0 0,0 0 1 0 0,0 0-1 0 0,0 0 1 0 0,0 0-1 0 0,1 1 0 0 0,-1-1 1 0 0,0 0-1 0 0,1 0 1 0 0,-1-2-1 0 0,-4-1 101 0 0,2-1 0 0 0,-1 0-1 0 0,0 0 1 0 0,1 0 0 0 0,0 0-1 0 0,-3-7 1 0 0,6 7-96 0 0,-1 1 0 0 0,1-1 0 0 0,-1 0 0 0 0,1 1 0 0 0,1-1 0 0 0,-1 0 0 0 0,1 1-1 0 0,0-1 1 0 0,0 0 0 0 0,0 1 0 0 0,0-1 0 0 0,1 1 0 0 0,0 0 0 0 0,0-1 0 0 0,0 1 0 0 0,0 0 0 0 0,1 0 0 0 0,4-5-1 0 0,-3 3-22 0 0,1 0 0 0 0,0 0 0 0 0,0 1 0 0 0,1-1 0 0 0,-1 1-1 0 0,1 1 1 0 0,0-1 0 0 0,1 1 0 0 0,-1 0 0 0 0,12-5 0 0 0,-17 8-28 0 0,0 1 0 0 0,0-1 0 0 0,0 1 1 0 0,0-1-1 0 0,0 1 0 0 0,0 0 0 0 0,0-1 0 0 0,0 1 1 0 0,0 0-1 0 0,0 0 0 0 0,0 0 0 0 0,0 0 1 0 0,0 0-1 0 0,0 0 0 0 0,0 0 0 0 0,0 0 1 0 0,0 0-1 0 0,0 1 0 0 0,0-1 0 0 0,0 0 0 0 0,0 1 1 0 0,0-1-1 0 0,0 0 0 0 0,0 1 0 0 0,-1-1 1 0 0,1 1-1 0 0,0 0 0 0 0,0-1 0 0 0,0 1 1 0 0,-1 0-1 0 0,2 1 0 0 0,-1 0 14 0 0,0 0 0 0 0,0 1 0 0 0,0-1 0 0 0,0 1 0 0 0,-1 0 0 0 0,1-1 0 0 0,-1 1 0 0 0,0-1 0 0 0,0 1 0 0 0,0 0 0 0 0,0-1 0 0 0,-1 4 0 0 0,-1 8 98 0 0,0 0 0 0 0,-1-1 1 0 0,-8 22-1 0 0,6-26-18 0 0,1 1 0 0 0,-2-1 0 0 0,1 0 0 0 0,-1-1 1 0 0,-1 1-1 0 0,1-1 0 0 0,-1 0 0 0 0,-1-1 0 0 0,1 1 0 0 0,-17 10 0 0 0,21-16-27 0 0,0 1 0 0 0,0-1 0 0 0,0 0 0 0 0,0 0 0 0 0,-1 0 0 0 0,1-1 0 0 0,-1 1 0 0 0,0-1 0 0 0,1 0 0 0 0,-1 0 0 0 0,0 0 0 0 0,0 0 0 0 0,1-1-1 0 0,-1 1 1 0 0,0-1 0 0 0,0 0 0 0 0,0 0 0 0 0,0-1 0 0 0,1 1 0 0 0,-1-1 0 0 0,0 0 0 0 0,0 0 0 0 0,1 0 0 0 0,-1 0 0 0 0,0-1 0 0 0,1 1 0 0 0,-1-1 0 0 0,1 0 0 0 0,0 0-1 0 0,0 0 1 0 0,-4-3 0 0 0,6 2-66 0 0,-1 1 1 0 0,0 0-1 0 0,0-1 0 0 0,1 1 0 0 0,-1-1 0 0 0,1 0 0 0 0,0 1 1 0 0,0-1-1 0 0,0 0 0 0 0,0 0 0 0 0,1 0 0 0 0,-1 0 0 0 0,1 0 1 0 0,0 0-1 0 0,-1 0 0 0 0,2-5 0 0 0,6-46-18 0 0,-7 53 14 0 0,1-5 0 0 0,1 1 0 0 0,0 0 0 0 0,0 0 0 0 0,1 0 0 0 0,0 0 0 0 0,0 0 0 0 0,0 0 0 0 0,0 1 0 0 0,1-1 0 0 0,-1 1 0 0 0,1 0 0 0 0,0 0 0 0 0,1 0 0 0 0,-1 1 0 0 0,0-1 0 0 0,1 1 0 0 0,9-4 0 0 0,-11 5 0 0 0,1 0 0 0 0,0 0 0 0 0,-1 0 0 0 0,1 1 0 0 0,0 0 0 0 0,0-1 0 0 0,0 2 0 0 0,0-1 0 0 0,1 0 0 0 0,-1 1 0 0 0,0 0 0 0 0,0-1 0 0 0,0 2 0 0 0,0-1 0 0 0,1 0 0 0 0,-1 1 0 0 0,0 0 0 0 0,0 0 0 0 0,0 0 0 0 0,0 1 0 0 0,0-1 0 0 0,-1 1 0 0 0,8 3 0 0 0,-6 1 0 0 0,0-1 0 0 0,0 1 0 0 0,-1 0 0 0 0,0 0 0 0 0,0 0 0 0 0,0 0 0 0 0,-1 1 0 0 0,1-1 0 0 0,-2 1 0 0 0,1 0 0 0 0,-1 0 0 0 0,0 0 0 0 0,0 1 0 0 0,1 13 0 0 0,-2-15 0 0 0,0-1 0 0 0,-1 0 0 0 0,1 0 0 0 0,-1 1 0 0 0,0-1 0 0 0,-1 0 0 0 0,1 0 0 0 0,-1 1 0 0 0,0-1 0 0 0,0 0 0 0 0,0 0 0 0 0,-1 0 0 0 0,0 0 0 0 0,0 0 0 0 0,0 0 0 0 0,-1-1 0 0 0,0 1 0 0 0,1-1 0 0 0,-2 1 0 0 0,-4 4 0 0 0,5-6 0 0 0,-1-1 0 0 0,0 0 0 0 0,1-1 0 0 0,-1 1 0 0 0,0-1 0 0 0,0 0 0 0 0,0 0 0 0 0,0 0 0 0 0,0 0 0 0 0,0 0 0 0 0,0-1 0 0 0,0 0 0 0 0,0 0 0 0 0,-1 0 0 0 0,1-1 0 0 0,0 1 0 0 0,0-1 0 0 0,0 0 0 0 0,0 0 0 0 0,0 0 0 0 0,0-1 0 0 0,1 1 0 0 0,-1-1 0 0 0,0 0 0 0 0,1 0 0 0 0,-1 0 0 0 0,1-1 0 0 0,-6-4 0 0 0,5 4 0 0 0,1 0 0 0 0,-1 0 0 0 0,0 0 0 0 0,1-1 0 0 0,0 1 0 0 0,0-1 0 0 0,0 0 0 0 0,0 0 0 0 0,0 0 0 0 0,1 0 0 0 0,0-1 0 0 0,0 1 0 0 0,0 0 0 0 0,0-1 0 0 0,1 0 0 0 0,0 1 0 0 0,0-1 0 0 0,0 0 0 0 0,0 0 0 0 0,1 0 0 0 0,0 0 0 0 0,0 1 0 0 0,1-7 0 0 0,0 8 0 0 0,0 1 0 0 0,0 0 0 0 0,0 0 0 0 0,1 0 0 0 0,-1 0 0 0 0,1 0 0 0 0,0 0 0 0 0,-1 0 0 0 0,1 0 0 0 0,0 0 0 0 0,0 1 0 0 0,0-1 0 0 0,0 1 0 0 0,0 0 0 0 0,1-1 0 0 0,-1 1 0 0 0,0 0 0 0 0,1 0 0 0 0,-1 1 0 0 0,0-1 0 0 0,1 0 0 0 0,-1 1 0 0 0,1-1 0 0 0,-1 1 0 0 0,1 0 0 0 0,-1 0 0 0 0,1 0 0 0 0,-1 0 0 0 0,1 0 0 0 0,-1 1 0 0 0,5 0 0 0 0,1 0 0 0 0,-1 0 0 0 0,1 1 0 0 0,0 0 0 0 0,-1 0 0 0 0,0 0 0 0 0,1 1 0 0 0,-1 0 0 0 0,0 1 0 0 0,7 4 0 0 0,-5 0 0 0 0,0 1 0 0 0,0 0 0 0 0,-1 1 0 0 0,-1-1 0 0 0,1 1 0 0 0,-2 1 0 0 0,1 0 0 0 0,-2-1 0 0 0,1 2 0 0 0,-1-1 0 0 0,-1 1 0 0 0,0-1 0 0 0,-1 1 0 0 0,0 0 0 0 0,-1 1 0 0 0,1 21 0 0 0,-2-33 0 0 0,-1 1 0 0 0,0-1 0 0 0,0 1 0 0 0,0-1 0 0 0,0 1 0 0 0,0-1 0 0 0,0 1 0 0 0,-1-1 0 0 0,1 1 0 0 0,0-1 0 0 0,-1 1 0 0 0,1-1 0 0 0,-1 0 0 0 0,1 1 0 0 0,-1-1 0 0 0,0 0 0 0 0,0 1 0 0 0,0-1 0 0 0,0 0 0 0 0,1 0 0 0 0,-1 0 0 0 0,-1 0 0 0 0,0 1 0 0 0,1-1 0 0 0,-1-1 0 0 0,1 0 0 0 0,-1 1 0 0 0,1-1 0 0 0,0 0 0 0 0,-1 0 0 0 0,1 0 0 0 0,0 0 0 0 0,-1 0 0 0 0,1-1 0 0 0,0 1 0 0 0,-1 0 0 0 0,1-1 0 0 0,0 1 0 0 0,-1-1 0 0 0,1 1 0 0 0,0-1 0 0 0,0 1 0 0 0,-3-2 0 0 0,0-1 0 0 0,0 0 0 0 0,0 0 0 0 0,0 0 0 0 0,0 0 0 0 0,1-1 0 0 0,-1 0 0 0 0,1 1 0 0 0,0-1 0 0 0,0 0 0 0 0,0-1 0 0 0,1 1 0 0 0,-4-8 0 0 0,4 6-253 0 0,1 0-1 0 0,0 0 1 0 0,1-1-1 0 0,-1 1 1 0 0,1 0-1 0 0,0 0 1 0 0,1 0-1 0 0,0 0 1 0 0,0 0-1 0 0,0 0 1 0 0,0 0-1 0 0,1 0 1 0 0,0 0-1 0 0,0 0 1 0 0,1 1-1 0 0,0-1 1 0 0,0 1-1 0 0,0-1 1 0 0,0 1 0 0 0,1 0-1 0 0,0 1 1 0 0,0-1-1 0 0,0 1 1 0 0,1-1-1 0 0,-1 1 1 0 0,1 1-1 0 0,0-1 1 0 0,0 0-1 0 0,0 1 1 0 0,1 0-1 0 0,-1 1 1 0 0,1-1-1 0 0,11-2 1 0 0,-6 1-1280 0 0,1 1-1 0 0,0 0 1 0 0,0 1 0 0 0,0 1 0 0 0,0 0 0 0 0,0 1-1 0 0,1 0 1 0 0,-1 0 0 0 0,0 1 0 0 0,0 1-1 0 0,0 0 1 0 0,16 6 0 0 0,11 3-1212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16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50 1148 0 0,'7'-9'2309'0'0,"-4"-20"15763"0"0,-4 18-12901 0 0,1 13-5139 0 0,0 0 0 0 0,1 0 0 0 0,-1 1 0 0 0,0-1 0 0 0,1 0 0 0 0,0 0 0 0 0,-1 0 0 0 0,1 0 0 0 0,0 0 0 0 0,0 0 0 0 0,1 2 0 0 0,-1 0-28 0 0,0-1 0 0 0,0 1 0 0 0,0-1 1 0 0,-1 1-1 0 0,0-1 0 0 0,0 1 0 0 0,0 0 1 0 0,0-1-1 0 0,-1 5 0 0 0,2 23 8 0 0,3-3-5 0 0,-1 0 0 0 0,-1 1-1 0 0,-3 34 1 0 0,1-22 2 0 0,-10 36 35 0 0,9-75-32 0 0,1 0 0 0 0,-1 0 0 0 0,0 0 0 0 0,1 0-1 0 0,-1 0 1 0 0,0 0 0 0 0,0 0 0 0 0,-1-1-1 0 0,1 1 1 0 0,0 0 0 0 0,-1-1 0 0 0,-1 2 0 0 0,3-3-9 0 0,1 0 0 0 0,-1-1 1 0 0,0 1-1 0 0,0 0 0 0 0,0-1 1 0 0,-1 1-1 0 0,1 0 1 0 0,0-1-1 0 0,0 1 0 0 0,0 0 1 0 0,0-1-1 0 0,0 1 1 0 0,0 0-1 0 0,0-1 0 0 0,0 1 1 0 0,-1 0-1 0 0,1 0 1 0 0,0-1-1 0 0,0 1 0 0 0,0 0 1 0 0,-1 0-1 0 0,1-1 0 0 0,0 1 1 0 0,0 0-1 0 0,-1 0 1 0 0,1 0-1 0 0,0-1 0 0 0,-1 1 1 0 0,1 0-1 0 0,0 0 1 0 0,0 0-1 0 0,-1 0 0 0 0,1 0 1 0 0,0 0-1 0 0,-1 0 0 0 0,1 0 1 0 0,0 0-1 0 0,-1-1 1 0 0,1 1-1 0 0,0 0 0 0 0,-1 1 1 0 0,1-1-1 0 0,0 0 1 0 0,-1 0-1 0 0,1 0 0 0 0,0 0 1 0 0,0 0-1 0 0,-1 0 0 0 0,1 0 1 0 0,0 0-1 0 0,-1 1 1 0 0,1-1-1 0 0,0 0 0 0 0,0 0 1 0 0,-1 0-1 0 0,1 0 1 0 0,0 1-1 0 0,0-1 0 0 0,-1 0 1 0 0,1 0-1 0 0,0 1 1 0 0,0-1-1 0 0,0 0 0 0 0,-1 1 1 0 0,1-1-1 0 0,0 0 0 0 0,0 1 1 0 0,-4-23 14 0 0,3 19-16 0 0,0 0-1 0 0,0 0 1 0 0,0 0 0 0 0,1 0-1 0 0,-1 0 1 0 0,1 0 0 0 0,0 0-1 0 0,0 0 1 0 0,0 0 0 0 0,1-4 0 0 0,4-16-8 0 0,0-1 0 0 0,2 2 0 0 0,1-1 0 0 0,1 1 0 0 0,1 0 0 0 0,0 1 0 0 0,20-29 0 0 0,-19 35 0 0 0,-7 8 8 0 0,1 0 0 0 0,0 0 1 0 0,1 1-1 0 0,0-1 0 0 0,0 1 0 0 0,0 0 1 0 0,0 0-1 0 0,1 1 0 0 0,0 0 1 0 0,11-5-1 0 0,-4 3 14 0 0,22-6 49 0 0,-35 13-55 0 0,0 0 0 0 0,-1 0 0 0 0,1 0 0 0 0,0 0 0 0 0,0 0 0 0 0,0 0 0 0 0,-1 1 0 0 0,1-1 0 0 0,0 0 0 0 0,0 0 0 0 0,0 1 0 0 0,-1-1 0 0 0,1 1 1 0 0,0-1-1 0 0,-1 1 0 0 0,1-1 0 0 0,0 1 0 0 0,-1-1 0 0 0,1 1 0 0 0,-1 0 0 0 0,1-1 0 0 0,-1 1 0 0 0,1 0 0 0 0,-1-1 0 0 0,1 1 0 0 0,-1 0 0 0 0,0 0 0 0 0,1-1 0 0 0,-1 1 0 0 0,0 0 0 0 0,0 0 0 0 0,1 0 0 0 0,-1 0 0 0 0,0-1 0 0 0,0 1 0 0 0,0 0 0 0 0,0 0 0 0 0,0 0 0 0 0,0 0 0 0 0,0-1 0 0 0,-1 1 0 0 0,1 1 0 0 0,10 57 856 0 0,-1-4-286 0 0,-8-47-512 0 0,0 0-1 0 0,0-1 1 0 0,1 1-1 0 0,0-1 1 0 0,4 10-1 0 0,2 9 101 0 0,-5-19-114 0 0,0 1-1 0 0,0-1 0 0 0,0 0 0 0 0,1 0 0 0 0,0 0 0 0 0,1 0 0 0 0,0 0 0 0 0,0-1 0 0 0,0 0 0 0 0,1 0 1 0 0,-1-1-1 0 0,1 1 0 0 0,1-1 0 0 0,-1-1 0 0 0,1 1 0 0 0,10 4 0 0 0,-8-5 3 0 0,1-2 0 0 0,1 1 1 0 0,-1-1-1 0 0,12 0 0 0 0,10-6-1853 0 0,-31 4 1539 0 0,0-1-1 0 0,-1 1 1 0 0,1-1 0 0 0,0 1-1 0 0,0-1 1 0 0,0 1-1 0 0,-1-1 1 0 0,1 1 0 0 0,0-1-1 0 0,-1 0 1 0 0,1 1-1 0 0,-1-1 1 0 0,1 0 0 0 0,-1 0-1 0 0,1 1 1 0 0,-1-1-1 0 0,1 0 1 0 0,-1 0 0 0 0,0 0-1 0 0,1 0 1 0 0,-1 1-1 0 0,0-1 1 0 0,0 0 0 0 0,0 0-1 0 0,1 0 1 0 0,-1-1-1 0 0,9-58-20063 0 0,-9 44 18513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13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33 194 1732 0 0,'25'-15'6540'0'0,"-16"9"-3858"0"0,1 1 0 0 0,-1 0-1 0 0,1 0 1 0 0,0 1 0 0 0,13-4 0 0 0,14 7 1822 0 0,5 17-3777 0 0,-36-13-628 0 0,-1 0 0 0 0,0 1 0 0 0,0 0 0 0 0,0 0 0 0 0,-1 0 0 0 0,8 9 1 0 0,-11-12-97 0 0,0 0 0 0 0,0 1 1 0 0,0-1-1 0 0,0 0 0 0 0,-1 0 1 0 0,1 1-1 0 0,0-1 1 0 0,0 0-1 0 0,-1 1 0 0 0,1-1 1 0 0,-1 1-1 0 0,1-1 0 0 0,-1 1 1 0 0,0-1-1 0 0,0 1 1 0 0,1-1-1 0 0,-1 1 0 0 0,0-1 1 0 0,0 1-1 0 0,0-1 0 0 0,-1 1 1 0 0,1-1-1 0 0,0 1 0 0 0,-1-1 1 0 0,1 1-1 0 0,-1-1 1 0 0,1 1-1 0 0,-1-1 0 0 0,1 0 1 0 0,-1 1-1 0 0,-1 1 0 0 0,0-2 1 0 0,0 0 0 0 0,0 0 0 0 0,0 0 0 0 0,0 0-1 0 0,0 0 1 0 0,-1 0 0 0 0,1-1 0 0 0,0 1-1 0 0,0-1 1 0 0,0 0 0 0 0,-1 1 0 0 0,1-1-1 0 0,0 0 1 0 0,0-1 0 0 0,-1 1 0 0 0,1 0-1 0 0,0 0 1 0 0,0-1 0 0 0,0 1 0 0 0,0-1 0 0 0,-1 0-1 0 0,-1-1 1 0 0,-49-24 151 0 0,45 21-77 0 0,1-1 0 0 0,0 0 1 0 0,0 0-1 0 0,1-1 0 0 0,0 0 0 0 0,0 0 0 0 0,0-1 0 0 0,1 0 0 0 0,0 0 0 0 0,1 0 0 0 0,-6-12 0 0 0,9 16-50 0 0,-1-1 1 0 0,1 1-1 0 0,0-1 0 0 0,0 1 1 0 0,0-1-1 0 0,0 1 1 0 0,1-1-1 0 0,0 0 1 0 0,0 1-1 0 0,0-1 1 0 0,1 0-1 0 0,-1 1 0 0 0,1-1 1 0 0,0 1-1 0 0,0-1 1 0 0,1 1-1 0 0,-1-1 1 0 0,1 1-1 0 0,0 0 1 0 0,0 0-1 0 0,1 0 0 0 0,-1 0 1 0 0,7-7-1 0 0,-8 10-29 0 0,-1 0-1 0 0,1 1 1 0 0,0-1-1 0 0,0 0 0 0 0,0 0 1 0 0,0 1-1 0 0,0-1 1 0 0,0 0-1 0 0,0 1 1 0 0,0-1-1 0 0,0 1 0 0 0,0-1 1 0 0,0 1-1 0 0,0 0 1 0 0,0-1-1 0 0,1 1 1 0 0,-1 0-1 0 0,0 0 1 0 0,0 0-1 0 0,0 0 0 0 0,0 0 1 0 0,1 0-1 0 0,-1 0 1 0 0,0 0-1 0 0,0 0 1 0 0,0 1-1 0 0,0-1 0 0 0,0 0 1 0 0,0 1-1 0 0,0-1 1 0 0,1 1-1 0 0,-1-1 1 0 0,0 1-1 0 0,0 0 0 0 0,-1-1 1 0 0,1 1-1 0 0,0 0 1 0 0,0 0-1 0 0,0 0 1 0 0,0 0-1 0 0,-1-1 0 0 0,2 3 1 0 0,2 1-5 0 0,-1 0 0 0 0,0 1 0 0 0,0-1 1 0 0,-1 1-1 0 0,1 0 0 0 0,-1-1 0 0 0,3 10 0 0 0,-4-8 23 0 0,0 0-1 0 0,-1 0 0 0 0,0 0 1 0 0,0 0-1 0 0,0-1 0 0 0,-1 1 0 0 0,0 0 1 0 0,0 0-1 0 0,0 0 0 0 0,-1-1 1 0 0,0 1-1 0 0,0-1 0 0 0,0 1 1 0 0,-1-1-1 0 0,0 0 0 0 0,0 0 1 0 0,0 0-1 0 0,-5 5 0 0 0,6-7-5 0 0,0 0 1 0 0,-1 0-1 0 0,0 0 0 0 0,1 0 0 0 0,-1 0 1 0 0,-1-1-1 0 0,1 1 0 0 0,0-1 0 0 0,0 0 1 0 0,-1 0-1 0 0,1 0 0 0 0,-1-1 0 0 0,0 1 1 0 0,0-1-1 0 0,1 0 0 0 0,-1 0 0 0 0,0 0 1 0 0,0 0-1 0 0,0-1 0 0 0,0 1 0 0 0,0-1 1 0 0,0 0-1 0 0,0 0 0 0 0,0-1 0 0 0,0 1 1 0 0,0-1-1 0 0,-7-2 0 0 0,9 2-11 0 0,1 0 0 0 0,-1 1 0 0 0,1-1 0 0 0,-1 0 0 0 0,1 0 0 0 0,-1 0 0 0 0,1-1 0 0 0,0 1 0 0 0,0 0 0 0 0,0 0 0 0 0,0-1 0 0 0,-1 1 0 0 0,2-1 0 0 0,-1 1 0 0 0,0-1 0 0 0,0 1 0 0 0,0-1 0 0 0,1 1 0 0 0,-1-1 0 0 0,1 0 0 0 0,-1 1 0 0 0,1-1 0 0 0,0 0 0 0 0,0 1 0 0 0,-1-1 0 0 0,1 0 0 0 0,1 0 0 0 0,-1 1 0 0 0,0-1 0 0 0,0 0 0 0 0,0 0 0 0 0,1 1 0 0 0,-1-1 0 0 0,1 0 0 0 0,0 1 0 0 0,-1-1 0 0 0,1 1 0 0 0,0-1 0 0 0,1-1 0 0 0,1-4 0 0 0,0 1 0 0 0,1 0 0 0 0,-1 0 0 0 0,1 1 0 0 0,1-1 0 0 0,-1 1 0 0 0,1 0 0 0 0,8-8 0 0 0,-9 11 0 0 0,1 0 0 0 0,-1 0 0 0 0,1 0 0 0 0,-1 0 0 0 0,1 1 0 0 0,0-1 0 0 0,-1 1 0 0 0,1 0 0 0 0,0 1 0 0 0,0-1 0 0 0,0 1 0 0 0,0 0 0 0 0,-1 0 0 0 0,1 1 0 0 0,0-1 0 0 0,0 1 0 0 0,0 0 0 0 0,-1 1 0 0 0,1-1 0 0 0,0 1 0 0 0,-1 0 0 0 0,0 0 0 0 0,1 0 0 0 0,-1 0 0 0 0,5 5 0 0 0,-6-6 0 0 0,0 1 0 0 0,0 0 0 0 0,0 1 0 0 0,0-1 0 0 0,-1 0 0 0 0,1 1 0 0 0,-1 0 0 0 0,0-1 0 0 0,0 1 0 0 0,0 0 0 0 0,0 0 0 0 0,0 0 0 0 0,-1 0 0 0 0,1 1 0 0 0,-1-1 0 0 0,0 0 0 0 0,0 1 0 0 0,0-1 0 0 0,0 0 0 0 0,0 1 0 0 0,-1-1 0 0 0,0 1 0 0 0,0 0 0 0 0,0-1 0 0 0,0 1 0 0 0,0-1 0 0 0,-1 1 0 0 0,1-1 0 0 0,-1 1 0 0 0,0-1 0 0 0,0 0 0 0 0,-1 1 0 0 0,1-1 0 0 0,-3 5 0 0 0,1-3 0 0 0,0-1 0 0 0,0 0 0 0 0,0 0 0 0 0,-1 0 0 0 0,1 0 0 0 0,-1 0 0 0 0,0-1 0 0 0,0 1 0 0 0,0-1 0 0 0,-1 0 0 0 0,1 0 0 0 0,-1-1 0 0 0,1 1 0 0 0,-9 2 0 0 0,10-4 0 0 0,0-1 0 0 0,0 1 0 0 0,0 0 0 0 0,0-1 0 0 0,0 0 0 0 0,0 0 0 0 0,0 0 0 0 0,-1 0 0 0 0,1 0 0 0 0,0-1 0 0 0,0 0 0 0 0,0 1 0 0 0,0-1 0 0 0,0 0 0 0 0,0 0 0 0 0,0-1 0 0 0,1 1 0 0 0,-1-1 0 0 0,0 1 0 0 0,1-1 0 0 0,-1 0 0 0 0,1 0 0 0 0,-1 0 0 0 0,1 0 0 0 0,-4-4 0 0 0,4 3 4 0 0,-1 0 1 0 0,1 0-1 0 0,0 0 1 0 0,0 0-1 0 0,0 0 1 0 0,0-1-1 0 0,1 1 1 0 0,-1-1-1 0 0,1 1 1 0 0,0-1-1 0 0,0 0 1 0 0,0 1-1 0 0,0-1 1 0 0,1 0-1 0 0,-1 0 0 0 0,1 1 1 0 0,0-1-1 0 0,0 0 1 0 0,0 0-1 0 0,1 1 1 0 0,0-1-1 0 0,-1 0 1 0 0,1 0-1 0 0,0 1 1 0 0,1-1-1 0 0,-1 1 1 0 0,1-1-1 0 0,-1 1 1 0 0,1 0-1 0 0,4-6 1 0 0,-1 3-52 0 0,-1 0 1 0 0,1 0 0 0 0,1 1 0 0 0,-1 0 0 0 0,1 0-1 0 0,0 0 1 0 0,0 1 0 0 0,0 0 0 0 0,0 0 0 0 0,1 0 0 0 0,0 1-1 0 0,0 0 1 0 0,0 0 0 0 0,11-2 0 0 0,-7 3-1374 0 0,-1 0-1 0 0,0 1 1 0 0,0 0 0 0 0,1 1-1 0 0,-1 0 1 0 0,0 1 0 0 0,0 0-1 0 0,1 1 1 0 0,-1-1 0 0 0,0 2 0 0 0,0 0-1 0 0,17 8 1 0 0,-14-5-526 0 0,-1 0 1 0 0,0 1 0 0 0,15 13-1 0 0,32 33-2070 0 0,-13-5 2153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14.6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41 207 68 0 0,'-2'-18'2930'0'0,"1"15"-1957"0"0,1 1 0 0 0,-1-1 1 0 0,1 0-1 0 0,0 1 0 0 0,0-1 0 0 0,0 1 0 0 0,0-1 0 0 0,0 0 0 0 0,1 1 1 0 0,-1-1-1 0 0,2-3 0 0 0,-1 4-618 0 0,0 1 1 0 0,0 0-1 0 0,0-1 1 0 0,0 1-1 0 0,0 0 0 0 0,0 0 1 0 0,0 0-1 0 0,0 0 1 0 0,0 0-1 0 0,1 0 0 0 0,-1 0 1 0 0,0 0-1 0 0,1 0 1 0 0,-1 1-1 0 0,4-2 1 0 0,37-6 3896 0 0,-35 8-3947 0 0,1 1 0 0 0,-1 0 0 0 0,0 0 0 0 0,0 1 1 0 0,0 0-1 0 0,11 5 0 0 0,-17-7-295 0 0,0 1 0 0 0,1-1 0 0 0,-1 1 0 0 0,0 0 0 0 0,0-1 0 0 0,0 1 0 0 0,1 0 0 0 0,-1 0-1 0 0,0 0 1 0 0,0 0 0 0 0,-1 0 0 0 0,1 0 0 0 0,0 0 0 0 0,0 1 0 0 0,0-1 0 0 0,-1 0 0 0 0,1 0 0 0 0,0 1 0 0 0,-1-1 0 0 0,1 0 0 0 0,-1 1-1 0 0,0-1 1 0 0,1 0 0 0 0,-1 1 0 0 0,0-1 0 0 0,0 0 0 0 0,0 1 0 0 0,0-1 0 0 0,0 1 0 0 0,0-1 0 0 0,0 0 0 0 0,-1 1 0 0 0,1-1 0 0 0,0 1-1 0 0,-2 1 1 0 0,1-1 11 0 0,1 0 0 0 0,-1-1 0 0 0,0 1 0 0 0,0-1-1 0 0,0 1 1 0 0,0-1 0 0 0,0 1 0 0 0,0-1-1 0 0,0 0 1 0 0,-1 1 0 0 0,1-1 0 0 0,0 0 0 0 0,-1 0-1 0 0,1 0 1 0 0,-1 0 0 0 0,0 0 0 0 0,1-1-1 0 0,-1 1 1 0 0,1 0 0 0 0,-1-1 0 0 0,0 1 0 0 0,0-1-1 0 0,1 1 1 0 0,-1-1 0 0 0,0 0 0 0 0,0 0-1 0 0,1 0 1 0 0,-1 0 0 0 0,0 0 0 0 0,-3-1 0 0 0,2 1 54 0 0,0-1 1 0 0,-1 1-1 0 0,1-1 1 0 0,0 0 0 0 0,0 0-1 0 0,1-1 1 0 0,-1 1-1 0 0,0 0 1 0 0,0-1 0 0 0,1 0-1 0 0,-1 0 1 0 0,0 0 0 0 0,1 0-1 0 0,0 0 1 0 0,0 0-1 0 0,-1 0 1 0 0,1-1 0 0 0,0 1-1 0 0,1-1 1 0 0,-1 0-1 0 0,0 1 1 0 0,1-1 0 0 0,0 0-1 0 0,0 0 1 0 0,-1 0-1 0 0,2 0 1 0 0,-1 0 0 0 0,0 0-1 0 0,1 0 1 0 0,-1-6 0 0 0,1 5-37 0 0,0 1 1 0 0,1-1 0 0 0,-1 0-1 0 0,1 0 1 0 0,0 1 0 0 0,0-1-1 0 0,0 0 1 0 0,0 1 0 0 0,1-1 0 0 0,0 1-1 0 0,-1-1 1 0 0,1 1 0 0 0,1 0-1 0 0,-1 0 1 0 0,0 0 0 0 0,1 0 0 0 0,-1 0-1 0 0,1 0 1 0 0,0 1 0 0 0,0 0-1 0 0,0-1 1 0 0,0 1 0 0 0,0 0-1 0 0,1 0 1 0 0,5-2 0 0 0,-7 3-42 0 0,1 0 0 0 0,0 0 1 0 0,0 0-1 0 0,0 0 0 0 0,-1 0 1 0 0,1 1-1 0 0,0-1 0 0 0,0 1 1 0 0,0 0-1 0 0,0-1 0 0 0,0 2 1 0 0,0-1-1 0 0,0 0 0 0 0,0 1 1 0 0,0-1-1 0 0,0 1 0 0 0,-1 0 1 0 0,1 0-1 0 0,0 0 0 0 0,0 0 1 0 0,-1 0-1 0 0,1 1 0 0 0,-1-1 1 0 0,1 1-1 0 0,2 2 0 0 0,-2-1-1 0 0,-1-1 0 0 0,0 1 0 0 0,0 0 0 0 0,0 0 0 0 0,0 0 0 0 0,0 1 0 0 0,-1-1 0 0 0,0 0 0 0 0,1 1 0 0 0,-1-1 0 0 0,0 1 0 0 0,-1-1 0 0 0,1 1 0 0 0,-1-1 0 0 0,1 1 0 0 0,-1 0 0 0 0,0-1 0 0 0,-1 1 0 0 0,1-1 0 0 0,0 1 0 0 0,-2 4 1 0 0,-1 3 10 0 0,0 0 0 0 0,-1-1 1 0 0,0 1-1 0 0,-1-1 1 0 0,0 0-1 0 0,0-1 0 0 0,-1 1 1 0 0,-1-1-1 0 0,-10 13 1 0 0,15-19 34 0 0,0 0 1 0 0,-1-1 0 0 0,1 1-1 0 0,0-1 1 0 0,-1 0 0 0 0,1 1 0 0 0,-1-1-1 0 0,0 0 1 0 0,0-1 0 0 0,0 1-1 0 0,0 0 1 0 0,0-1 0 0 0,0 0 0 0 0,0 0-1 0 0,-1 0 1 0 0,1 0 0 0 0,0 0-1 0 0,-1-1 1 0 0,1 1 0 0 0,-1-1-1 0 0,1 0 1 0 0,0 0 0 0 0,-1 0 0 0 0,1 0-1 0 0,-1-1 1 0 0,1 1 0 0 0,0-1-1 0 0,-1 0 1 0 0,1 0 0 0 0,0 0 0 0 0,0-1-1 0 0,0 1 1 0 0,0-1 0 0 0,0 0-1 0 0,-3-2 1 0 0,2 1-41 0 0,-1-1 1 0 0,1 0-1 0 0,0 0 1 0 0,0-1-1 0 0,1 1 1 0 0,-1-1-1 0 0,1 1 1 0 0,0-1-1 0 0,0 0 1 0 0,1-1-1 0 0,-1 1 0 0 0,1 0 1 0 0,0-1-1 0 0,1 1 1 0 0,-1-1-1 0 0,1 0 1 0 0,1 1-1 0 0,-1-1 1 0 0,1 0-1 0 0,-1 0 1 0 0,2 1-1 0 0,-1-1 0 0 0,1 0 1 0 0,-1 0-1 0 0,2 1 1 0 0,-1-1-1 0 0,1 1 1 0 0,-1-1-1 0 0,2 1 1 0 0,-1-1-1 0 0,4-4 1 0 0,-3 3-5 0 0,0 0 0 0 0,1 0 0 0 0,0 1 0 0 0,1-1 0 0 0,-1 1 0 0 0,1 0 0 0 0,0 1 0 0 0,1-1 0 0 0,-1 1 1 0 0,1 0-1 0 0,0 0 0 0 0,0 1 0 0 0,1 0 0 0 0,-1 0 0 0 0,1 0 0 0 0,0 1 0 0 0,0 0 0 0 0,0 0 1 0 0,1 1-1 0 0,-1 0 0 0 0,1 0 0 0 0,12-1 0 0 0,-17 3-6 0 0,-1 0 0 0 0,1 0 0 0 0,0 0 0 0 0,0 1 0 0 0,0-1 0 0 0,-1 1 0 0 0,1-1 0 0 0,0 1 0 0 0,-1 0 0 0 0,1 0 0 0 0,0 0 0 0 0,-1 1 0 0 0,1-1 0 0 0,-1 0 0 0 0,0 1 0 0 0,1 0 0 0 0,-1-1 0 0 0,0 1 0 0 0,0 0 0 0 0,0 0 0 0 0,0 0 0 0 0,-1 1 0 0 0,1-1 0 0 0,0 0 0 0 0,-1 1 0 0 0,0-1 0 0 0,1 1 0 0 0,-1-1 0 0 0,0 1 0 0 0,0 0 0 0 0,-1-1 0 0 0,1 1 0 0 0,0 0 0 0 0,-1 0 0 0 0,0-1 0 0 0,0 1 0 0 0,0 0 0 0 0,0 0 0 0 0,0 0 0 0 0,0-1 0 0 0,-1 4 0 0 0,0 2-31 0 0,0 0 0 0 0,-1 0 0 0 0,1 0-1 0 0,-2 0 1 0 0,1 0 0 0 0,-1-1 0 0 0,0 1-1 0 0,-1-1 1 0 0,0 1 0 0 0,0-1 0 0 0,0-1 0 0 0,-1 1-1 0 0,-7 7 1 0 0,8-11-93 0 0,0 0 0 0 0,0 0 0 0 0,0-1 0 0 0,0 1-1 0 0,-1-1 1 0 0,1-1 0 0 0,-1 1 0 0 0,0 0 0 0 0,1-1 0 0 0,-1 0-1 0 0,0 0 1 0 0,0-1 0 0 0,0 1 0 0 0,0-1 0 0 0,0 0 0 0 0,0 0 0 0 0,-8-2-1 0 0,8 1-280 0 0,0 0 0 0 0,0 0 0 0 0,0 0 0 0 0,0-1 0 0 0,1 1 1 0 0,-1-1-1 0 0,0-1 0 0 0,1 1 0 0 0,-1-1 0 0 0,-6-4 0 0 0,6 1 1210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15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81 120 1932 0 0,'3'-23'12651'0'0,"6"9"-4635"0"0,-7 13-7614 0 0,-1-1 0 0 0,1 1 0 0 0,0 0 0 0 0,-1 0 0 0 0,1 0 0 0 0,0 1 0 0 0,-1-1-1 0 0,1 0 1 0 0,0 1 0 0 0,0-1 0 0 0,0 1 0 0 0,0 0 0 0 0,-1-1 0 0 0,1 1 0 0 0,3 0 0 0 0,1 0-307 0 0,-1 1 0 0 0,1 0 0 0 0,-1 0 0 0 0,1 1 0 0 0,-1-1 0 0 0,1 1 0 0 0,-1 0 0 0 0,0 1 1 0 0,0-1-1 0 0,0 1 0 0 0,7 5 0 0 0,-10-7-89 0 0,-1 0 0 0 0,1 0 0 0 0,-1 0-1 0 0,0 1 1 0 0,0-1 0 0 0,1 0 0 0 0,-1 1 0 0 0,0-1 0 0 0,0 1 0 0 0,0-1 0 0 0,0 1 0 0 0,-1-1 0 0 0,1 1 0 0 0,0 0 0 0 0,-1-1 0 0 0,1 1 0 0 0,-1 0-1 0 0,1 0 1 0 0,-1-1 0 0 0,0 1 0 0 0,0 0 0 0 0,0 0 0 0 0,0 0 0 0 0,0-1 0 0 0,0 1 0 0 0,0 0 0 0 0,-1 0 0 0 0,1-1 0 0 0,-1 1 0 0 0,1 0 0 0 0,-1 0-1 0 0,0-1 1 0 0,1 1 0 0 0,-1-1 0 0 0,0 1 0 0 0,0-1 0 0 0,0 1 0 0 0,0-1 0 0 0,-1 1 0 0 0,1-1 0 0 0,0 0 0 0 0,0 0 0 0 0,-1 1 0 0 0,1-1 0 0 0,-1 0 0 0 0,1 0-1 0 0,-1-1 1 0 0,0 1 0 0 0,1 0 0 0 0,-1 0 0 0 0,0-1 0 0 0,1 1 0 0 0,-1-1 0 0 0,0 0 0 0 0,-2 1 0 0 0,0-1 57 0 0,-1 0 1 0 0,1 0-1 0 0,0-1 0 0 0,0 0 1 0 0,-1 1-1 0 0,1-1 1 0 0,0-1-1 0 0,0 1 0 0 0,0-1 1 0 0,0 1-1 0 0,0-1 1 0 0,1 0-1 0 0,-1-1 0 0 0,0 1 1 0 0,1-1-1 0 0,0 1 0 0 0,-6-6 1 0 0,5 2 48 0 0,-1 0 1 0 0,1-1-1 0 0,0 1 0 0 0,0-1 0 0 0,1 0 1 0 0,0 0-1 0 0,0 0 0 0 0,0 0 1 0 0,-1-10-1 0 0,3 15-112 0 0,1 0 0 0 0,0 0 0 0 0,-1-1 0 0 0,1 1 0 0 0,0 0 0 0 0,0 0 0 0 0,0 0 0 0 0,0-1 0 0 0,0 1 0 0 0,1 0 0 0 0,-1 0 0 0 0,1 0 0 0 0,-1-1 0 0 0,1 1 0 0 0,0 0 0 0 0,0 0 0 0 0,0 0 0 0 0,0 0 0 0 0,0 0 0 0 0,1 1 0 0 0,-1-1 0 0 0,0 0 0 0 0,1 0 0 0 0,-1 1 0 0 0,1-1 0 0 0,0 1 0 0 0,-1 0 0 0 0,1-1 0 0 0,0 1 0 0 0,0 0 0 0 0,0 0 0 0 0,0 0 0 0 0,0 0 0 0 0,0 0 0 0 0,0 1 0 0 0,1-1 0 0 0,-1 0 0 0 0,0 1 0 0 0,0 0 0 0 0,0 0 0 0 0,1-1 0 0 0,-1 1 0 0 0,0 1 0 0 0,2-1 0 0 0,0 1 0 0 0,0 0 0 0 0,-1 0 0 0 0,0 0 0 0 0,1 0 0 0 0,-1 0 0 0 0,0 1 0 0 0,1 0 0 0 0,-1 0 0 0 0,0 0 0 0 0,0 0 0 0 0,-1 0 0 0 0,1 0 0 0 0,0 1 0 0 0,-1 0 0 0 0,1-1 0 0 0,-1 1 0 0 0,0 0 0 0 0,0 0 0 0 0,0 0 0 0 0,0 0 0 0 0,-1 1 0 0 0,1-1 0 0 0,-1 0 0 0 0,0 1 0 0 0,0-1 0 0 0,0 1 0 0 0,0-1 0 0 0,-1 1 0 0 0,1-1 0 0 0,-1 8 0 0 0,0-5 0 0 0,1 0 0 0 0,-1-1 0 0 0,-1 1 0 0 0,1 0 0 0 0,-1 0 0 0 0,0 0 0 0 0,-1 0 0 0 0,1 0 0 0 0,-1-1 0 0 0,0 1 0 0 0,-1 0 0 0 0,1-1 0 0 0,-1 0 0 0 0,0 0 0 0 0,0 0 0 0 0,-1 0 0 0 0,0 0 0 0 0,-5 5 0 0 0,6-7 0 0 0,-1 0 0 0 0,0 0 0 0 0,0 0 0 0 0,-1 0 0 0 0,1-1 0 0 0,-1 1 0 0 0,1-1 0 0 0,-1 0 0 0 0,0-1 0 0 0,0 1 0 0 0,0-1 0 0 0,1 0 0 0 0,-9 1 0 0 0,10-2 0 0 0,0-1 0 0 0,-1 1 0 0 0,1-1 0 0 0,0 1 0 0 0,-1-1 0 0 0,1 0 0 0 0,0 0 0 0 0,0-1 0 0 0,0 1 0 0 0,0 0 0 0 0,0-1 0 0 0,0 0 0 0 0,0 0 0 0 0,1 0 0 0 0,-1 0 0 0 0,0 0 0 0 0,1-1 0 0 0,0 1 0 0 0,0-1 0 0 0,-1 1 0 0 0,-1-5 0 0 0,2 5-199 0 0,1-1 1 0 0,-1 1-1 0 0,1-1 1 0 0,0 0-1 0 0,0 1 1 0 0,0-1-1 0 0,0 0 1 0 0,0 0-1 0 0,1 0 0 0 0,-1-3 1 0 0,1 2-517 0 0,0 0 1 0 0,0 0-1 0 0,0 0 1 0 0,1 1-1 0 0,-1-1 1 0 0,1 0-1 0 0,0 0 1 0 0,0 0-1 0 0,1 1 0 0 0,-1-1 1 0 0,4-6-1 0 0,-3 6 125 0 0,0 1-1 0 0,1 0 0 0 0,-1 0 0 0 0,1-1 1 0 0,-1 2-1 0 0,1-1 0 0 0,0 0 0 0 0,0 0 0 0 0,0 1 1 0 0,0 0-1 0 0,1 0 0 0 0,-1 0 0 0 0,1 0 1 0 0,-1 0-1 0 0,1 1 0 0 0,0-1 0 0 0,-1 1 1 0 0,1 0-1 0 0,0 0 0 0 0,0 0 0 0 0,7 0 0 0 0,-7 2 3 0 0,-1-1-1 0 0,0 1 0 0 0,0-1 0 0 0,0 1 0 0 0,0 0 0 0 0,-1 0 1 0 0,1 0-1 0 0,0 1 0 0 0,0-1 0 0 0,0 1 0 0 0,3 3 1 0 0,13 10-1274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15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77 205 272 0 0,'-23'-11'2340'0'0,"-12"-7"6223"0"0,17 4-822 0 0,18 8-4949 0 0,13 0-698 0 0,11 1-963 0 0,-24 5-1087 0 0,27-4 310 0 0,0 2 1 0 0,-1 1-1 0 0,1 1 0 0 0,0 1 1 0 0,0 1-1 0 0,34 8 0 0 0,-68-12-83 0 0,-1-1 0 0 0,1 0 0 0 0,0 0 0 0 0,-1-1 0 0 0,2 1 0 0 0,-1-2-1 0 0,0 1 1 0 0,1-1 0 0 0,-10-9 0 0 0,13 12-167 0 0,1 0 0 0 0,-1-1 0 0 0,1 1 0 0 0,0-1 0 0 0,0 0 0 0 0,0 0 0 0 0,0 0 0 0 0,0 0 0 0 0,1 0 0 0 0,-1 0 0 0 0,1 0 1 0 0,0 0-1 0 0,0-1 0 0 0,0 1 0 0 0,1-1 0 0 0,-1 1 0 0 0,1 0 0 0 0,-1-1 0 0 0,1 1 0 0 0,0-1 0 0 0,1 1 0 0 0,-1-1 0 0 0,1 1 0 0 0,1-6 0 0 0,-1 7-104 0 0,0 0 0 0 0,0 1 0 0 0,0 0 0 0 0,0-1 0 0 0,0 1 0 0 0,1 0 0 0 0,-1-1 0 0 0,0 1 0 0 0,1 0 0 0 0,-1 0 0 0 0,1 0 0 0 0,-1 0 0 0 0,1 1 0 0 0,0-1 0 0 0,-1 0 0 0 0,1 1 0 0 0,0-1 0 0 0,-1 1 0 0 0,1-1 0 0 0,0 1 0 0 0,0 0 0 0 0,0 0 0 0 0,-1-1 0 0 0,1 2 0 0 0,0-1 0 0 0,0 0 0 0 0,0 0 0 0 0,-1 0 0 0 0,1 1 0 0 0,0-1 0 0 0,-1 1 0 0 0,1-1 0 0 0,2 2 0 0 0,1 0 0 0 0,0-1 0 0 0,0 1 0 0 0,0 0 0 0 0,0 1 0 0 0,0-1 0 0 0,0 1 0 0 0,-1 0 0 0 0,0 0 0 0 0,1 0 0 0 0,5 6 0 0 0,-5-2 0 0 0,-1 1 0 0 0,1 0 0 0 0,-1 0 0 0 0,0 1 0 0 0,-1-1 0 0 0,0 1 0 0 0,0 0 0 0 0,-1 0 0 0 0,0 0 0 0 0,-1 0 0 0 0,1 12 0 0 0,-1-14 0 0 0,-1-1 0 0 0,0 0 0 0 0,-1 0 0 0 0,1 1 0 0 0,-1-1 0 0 0,0 0 0 0 0,-1 0 0 0 0,1 0 0 0 0,-1 0 0 0 0,-1 0 0 0 0,1-1 0 0 0,-1 1 0 0 0,0-1 0 0 0,0 1 0 0 0,0-1 0 0 0,-1 0 0 0 0,-6 7 0 0 0,7-10 0 0 0,1 0 0 0 0,0 0 0 0 0,0 0 0 0 0,-1 0 0 0 0,1-1 0 0 0,-1 1 0 0 0,1-1 0 0 0,-1 1 0 0 0,0-1 0 0 0,1 0 0 0 0,-1 0 0 0 0,0-1 0 0 0,0 1 0 0 0,0 0 0 0 0,0-1 0 0 0,0 0 0 0 0,1 0 0 0 0,-1 0 0 0 0,0 0 0 0 0,0 0 0 0 0,0 0 0 0 0,0-1 0 0 0,0 1 0 0 0,0-1 0 0 0,0 0 0 0 0,1 0 0 0 0,-1 0 0 0 0,0 0 0 0 0,1-1 0 0 0,-1 1 0 0 0,1-1 0 0 0,-1 1 0 0 0,1-1 0 0 0,0 0 0 0 0,-1 0 0 0 0,1 0 0 0 0,0 0 0 0 0,0 0 0 0 0,-2-5 0 0 0,-2 0 0 0 0,1 0 0 0 0,0 0 0 0 0,1 0 0 0 0,-1 0 0 0 0,1-1 0 0 0,1 0 0 0 0,0 0 0 0 0,0 0 0 0 0,0 0 0 0 0,1 0 0 0 0,0 0 0 0 0,-1-14 0 0 0,4 19-107 0 0,-1-1 1 0 0,0 1-1 0 0,1 0 0 0 0,-1-1 1 0 0,1 1-1 0 0,0 0 0 0 0,0 0 1 0 0,0-1-1 0 0,1 1 0 0 0,-1 0 1 0 0,1 0-1 0 0,-1 1 0 0 0,1-1 1 0 0,0 0-1 0 0,0 0 0 0 0,1 1 1 0 0,2-3-1 0 0,0 0-451 0 0,1 1 0 0 0,-1 0 1 0 0,1 0-1 0 0,0 0 0 0 0,1 1 0 0 0,-1 0 0 0 0,13-4 0 0 0,-3 2-695 0 0,0 1-1 0 0,0 1 1 0 0,1 0 0 0 0,-1 1-1 0 0,1 1 1 0 0,22 1-1 0 0,-20 3-1343 0 0,1 0 0 0 0,-1 1 0 0 0,0 1 0 0 0,0 0 0 0 0,30 14 0 0 0,-11 1 733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16.1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40 245 1236 0 0,'19'-9'4139'0'0,"4"-11"8309"0"0,1 1-3008 0 0,-24 18-9386 0 0,1 1 0 0 0,-1-1 0 0 0,1 1 1 0 0,-1-1-1 0 0,1 1 0 0 0,0 0 0 0 0,-1-1 0 0 0,1 1 0 0 0,-1 0 0 0 0,1 0 0 0 0,0-1 0 0 0,-1 1 0 0 0,1 0 0 0 0,0 0 1 0 0,-1 0-1 0 0,1 0 0 0 0,0 0 0 0 0,-1 0 0 0 0,1 0 0 0 0,0 0 0 0 0,-1 0 0 0 0,1 0 0 0 0,0 0 0 0 0,-1 0 0 0 0,1 0 0 0 0,0 1 1 0 0,-1-1-1 0 0,1 0 0 0 0,-1 1 0 0 0,1-1 0 0 0,0 0 0 0 0,-1 1 0 0 0,1-1 0 0 0,-1 0 0 0 0,1 1 0 0 0,-1-1 0 0 0,1 1 1 0 0,-1-1-1 0 0,1 1 0 0 0,-1-1 0 0 0,0 1 0 0 0,1 0 0 0 0,-1-1 0 0 0,0 1 0 0 0,1-1 0 0 0,-1 1 0 0 0,0 0 0 0 0,0-1 1 0 0,0 2-1 0 0,1-2-53 0 0,-1 1 0 0 0,0-1 1 0 0,0 0-1 0 0,0 1 0 0 0,0-1 0 0 0,-1 0 1 0 0,1 1-1 0 0,0-1 0 0 0,0 0 1 0 0,0 1-1 0 0,0-1 0 0 0,0 0 1 0 0,0 1-1 0 0,0-1 0 0 0,-1 0 0 0 0,1 1 1 0 0,0-1-1 0 0,0 0 0 0 0,0 1 1 0 0,-1-1-1 0 0,1 0 0 0 0,0 0 0 0 0,0 1 1 0 0,-1-1-1 0 0,1 0 0 0 0,0 0 1 0 0,-1 0-1 0 0,1 0 0 0 0,0 1 1 0 0,-1-1-1 0 0,1 0 0 0 0,-1 0 25 0 0,0 0 0 0 0,-1 0 0 0 0,1 0 0 0 0,0 0 0 0 0,0-1 0 0 0,0 1 0 0 0,0 0 0 0 0,0-1 0 0 0,0 1 0 0 0,0 0 0 0 0,0-1 0 0 0,0 1 0 0 0,1-1 0 0 0,-1 0 0 0 0,0 1 0 0 0,0-1 0 0 0,0 0 0 0 0,-1 0 0 0 0,0-1 7 0 0,-1 0 0 0 0,1-1 0 0 0,0 1 0 0 0,0-1-1 0 0,-1 1 1 0 0,2-1 0 0 0,-1 0 0 0 0,0 1-1 0 0,0-1 1 0 0,1 0 0 0 0,0 0 0 0 0,-1 0-1 0 0,1 0 1 0 0,0-1 0 0 0,1 1 0 0 0,-1 0-1 0 0,0 0 1 0 0,1-1 0 0 0,0 1 0 0 0,0 0 0 0 0,0 0-1 0 0,0-1 1 0 0,0 1 0 0 0,1 0 0 0 0,-1-1-1 0 0,1 1 1 0 0,0 0 0 0 0,0 0 0 0 0,0 0-1 0 0,1 0 1 0 0,-1 0 0 0 0,1 0 0 0 0,-1 0-1 0 0,1 0 1 0 0,0 1 0 0 0,3-4 0 0 0,-2 2 7 0 0,0 0 1 0 0,1 1-1 0 0,-1 0 0 0 0,1 0 1 0 0,0 0-1 0 0,-1 0 1 0 0,1 0-1 0 0,1 1 1 0 0,-1-1-1 0 0,0 1 1 0 0,0 0-1 0 0,1 1 0 0 0,-1-1 1 0 0,1 1-1 0 0,0 0 1 0 0,-1 0-1 0 0,1 0 1 0 0,0 1-1 0 0,0-1 0 0 0,0 1 1 0 0,-1 0-1 0 0,1 1 1 0 0,0-1-1 0 0,0 1 1 0 0,5 1-1 0 0,-5 0-40 0 0,0 0 0 0 0,0 0 0 0 0,0 1 0 0 0,-1 0 0 0 0,1-1 0 0 0,-1 2 0 0 0,0-1 0 0 0,0 0 0 0 0,0 1 0 0 0,0 0 0 0 0,0-1 0 0 0,-1 2 0 0 0,0-1 0 0 0,0 0 0 0 0,0 1 0 0 0,0-1 0 0 0,-1 1 0 0 0,0 0 0 0 0,0 0 0 0 0,0 0 0 0 0,0 0 0 0 0,-1 0 0 0 0,0 0 0 0 0,0 0 0 0 0,0 0 0 0 0,-1 1 0 0 0,1-1 0 0 0,-1 0 0 0 0,-1 1 0 0 0,0 5 0 0 0,0-6 0 0 0,0 0 0 0 0,0 0 0 0 0,0 0 0 0 0,0 0 0 0 0,-1 0 0 0 0,0-1 0 0 0,0 1 0 0 0,-1-1 0 0 0,1 1 0 0 0,-1-1 0 0 0,0 0 0 0 0,0 0 0 0 0,0 0 0 0 0,-1 0 0 0 0,1-1 0 0 0,-1 1 0 0 0,0-1 0 0 0,0 0 0 0 0,0 0 0 0 0,0 0 0 0 0,-1-1 0 0 0,1 1 0 0 0,-1-1 0 0 0,1 0 0 0 0,-1 0 0 0 0,0-1 0 0 0,0 0 0 0 0,0 0 0 0 0,0 0 0 0 0,0 0 0 0 0,0-1 0 0 0,-8 1 0 0 0,4-2 0 0 0,0 0 0 0 0,-1 0 0 0 0,1 0 0 0 0,0-1 0 0 0,0-1 0 0 0,0 0 0 0 0,1 0 0 0 0,-1 0 0 0 0,1-1 0 0 0,0 0 0 0 0,-10-7 0 0 0,14 8 0 0 0,0 0 0 0 0,-1 0 0 0 0,1 0 0 0 0,0-1 0 0 0,0 0 0 0 0,1 0 0 0 0,-1 0 0 0 0,1 0 0 0 0,0 0 0 0 0,0-1 0 0 0,0 1 0 0 0,1-1 0 0 0,0 0 0 0 0,0 0 0 0 0,0 0 0 0 0,0 0 0 0 0,1 0 0 0 0,0 0 0 0 0,0 0 0 0 0,-1-9 0 0 0,2 8 0 0 0,0 1 0 0 0,0-1 0 0 0,1 1 0 0 0,0-1 0 0 0,0 1 0 0 0,0 0 0 0 0,0-1 0 0 0,1 1 0 0 0,0 0 0 0 0,0 0 0 0 0,0 0 0 0 0,1 0 0 0 0,0 0 0 0 0,0 1 0 0 0,0-1 0 0 0,0 1 0 0 0,1 0 0 0 0,0 0 0 0 0,0 0 0 0 0,0 0 0 0 0,0 1 0 0 0,0 0 0 0 0,1-1 0 0 0,6-2 0 0 0,34-17-2780 0 0,-36 20 984 0 0,1 0 0 0 0,0 0 0 0 0,0 1-1 0 0,0 0 1 0 0,16 0 0 0 0,-19 2 532 0 0,0 0 1 0 0,0 0-1 0 0,0 1 0 0 0,0 0 0 0 0,-1 0 1 0 0,1 1-1 0 0,0 0 0 0 0,10 4 0 0 0,-12-3 784 0 0,0-1 0 0 0,-1 1 0 0 0,1 0 0 0 0,-1 0 0 0 0,0 0-1 0 0,0 1 1 0 0,5 5 0 0 0,10 12-2343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17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77 900 0 0,'-9'-14'3129'0'0,"-7"-13"5261"0"0,12 13-2646 0 0,5 14-5615 0 0,-1-1-1 0 0,0 1 1 0 0,1 0 0 0 0,-1-1-1 0 0,1 1 1 0 0,-1-1-1 0 0,0 1 1 0 0,1-1 0 0 0,-1 1-1 0 0,1 0 1 0 0,-1-1 0 0 0,1 1-1 0 0,0 0 1 0 0,-1 0 0 0 0,1-1-1 0 0,-1 1 1 0 0,1 0 0 0 0,-1 0-1 0 0,1 0 1 0 0,0 0-1 0 0,-1 0 1 0 0,1 0 0 0 0,0 0-1 0 0,-1 0 1 0 0,1 0 0 0 0,-1 0-1 0 0,1 0 1 0 0,0 0 0 0 0,-1 0-1 0 0,1 0 1 0 0,-1 1 0 0 0,1-1-1 0 0,-1 0 1 0 0,1 0-1 0 0,-1 1 1 0 0,1-1 0 0 0,0 1-1 0 0,27 10 505 0 0,-21-6-605 0 0,-1 0-1 0 0,1 0 1 0 0,-1 1-1 0 0,0 0 1 0 0,0 0-1 0 0,-1 1 1 0 0,1-1-1 0 0,-2 1 1 0 0,1 1-1 0 0,-1-1 0 0 0,0 1 1 0 0,0-1-1 0 0,-1 1 1 0 0,0 0-1 0 0,0 0 1 0 0,-1 0-1 0 0,2 14 1 0 0,-4-18 21 0 0,1 0 1 0 0,-1 0-1 0 0,0 0 0 0 0,0 0 1 0 0,-1-1-1 0 0,1 1 0 0 0,-1 0 1 0 0,0 0-1 0 0,0-1 1 0 0,0 1-1 0 0,0 0 0 0 0,-1-1 1 0 0,1 1-1 0 0,-1-1 0 0 0,0 0 1 0 0,0 1-1 0 0,0-1 1 0 0,0 0-1 0 0,-1 0 0 0 0,1 0 1 0 0,-1-1-1 0 0,0 1 0 0 0,0-1 1 0 0,0 1-1 0 0,0-1 0 0 0,0 0 1 0 0,-1 0-1 0 0,1 0 1 0 0,-1-1-1 0 0,1 1 0 0 0,-1-1 1 0 0,1 0-1 0 0,-1 0 0 0 0,0 0 1 0 0,0 0-1 0 0,0-1 1 0 0,1 1-1 0 0,-1-1 0 0 0,0 0 1 0 0,0 0-1 0 0,0-1 0 0 0,-4 0 1 0 0,5 1 25 0 0,0-1 1 0 0,0 0-1 0 0,0 0 0 0 0,0 0 1 0 0,1 0-1 0 0,-1 0 1 0 0,0-1-1 0 0,0 1 0 0 0,1-1 1 0 0,-1 1-1 0 0,1-1 1 0 0,0 0-1 0 0,-1 0 0 0 0,1 0 1 0 0,0-1-1 0 0,0 1 1 0 0,0 0-1 0 0,0-1 0 0 0,1 1 1 0 0,-1-1-1 0 0,1 0 1 0 0,-1 0-1 0 0,1 1 1 0 0,0-1-1 0 0,0 0 0 0 0,0 0 1 0 0,1 0-1 0 0,-1 0 1 0 0,1 0-1 0 0,-1 0 0 0 0,1 0 1 0 0,0 0-1 0 0,0 0 1 0 0,1 0-1 0 0,-1 0 0 0 0,0 0 1 0 0,1 0-1 0 0,1-3 1 0 0,0-3-29 0 0,1 1 0 0 0,0 0-1 0 0,0 0 1 0 0,0 1 0 0 0,1-1 0 0 0,1 1 0 0 0,-1 0 0 0 0,1 0 0 0 0,0 0 0 0 0,1 0 0 0 0,-1 1 0 0 0,1 0 0 0 0,1 0 0 0 0,10-7 0 0 0,-12 9-50 0 0,1 0 0 0 0,-1 1 0 0 0,0-1 1 0 0,1 1-1 0 0,0 1 0 0 0,0-1 0 0 0,0 1 0 0 0,0 0 1 0 0,0 0-1 0 0,0 1 0 0 0,1 0 0 0 0,-1 0 1 0 0,1 0-1 0 0,-1 1 0 0 0,0 0 0 0 0,1 0 1 0 0,-1 1-1 0 0,1 0 0 0 0,9 2 0 0 0,-13-2 1 0 0,-1 0-1 0 0,1 0 0 0 0,-1-1 0 0 0,0 2 1 0 0,1-1-1 0 0,-1 0 0 0 0,0 0 0 0 0,0 1 0 0 0,0-1 1 0 0,0 1-1 0 0,0 0 0 0 0,0 0 0 0 0,0-1 1 0 0,-1 1-1 0 0,1 0 0 0 0,-1 0 0 0 0,1 1 0 0 0,-1-1 1 0 0,0 0-1 0 0,0 0 0 0 0,0 1 0 0 0,0-1 1 0 0,0 1-1 0 0,0-1 0 0 0,-1 1 0 0 0,1-1 0 0 0,-1 1 1 0 0,0-1-1 0 0,0 1 0 0 0,0-1 0 0 0,0 1 1 0 0,0-1-1 0 0,0 1 0 0 0,-1 0 0 0 0,1-1 1 0 0,-1 1-1 0 0,-1 2 0 0 0,0 2 2 0 0,-1 0 0 0 0,0-1 0 0 0,0 1 0 0 0,0-1 1 0 0,-1 0-1 0 0,0 0 0 0 0,0-1 0 0 0,0 1 0 0 0,-1-1 0 0 0,0 0 0 0 0,0 0 1 0 0,-10 7-1 0 0,8-8 44 0 0,-1 0 1 0 0,0 0 0 0 0,1-1-1 0 0,-1-1 1 0 0,0 1 0 0 0,0-1 0 0 0,-1-1-1 0 0,1 1 1 0 0,0-1 0 0 0,-1-1-1 0 0,1 0 1 0 0,-16-1 0 0 0,20 1 10 0 0,0 0 1 0 0,0-1 0 0 0,0 1 0 0 0,0-1-1 0 0,0 0 1 0 0,0 0 0 0 0,1 0-1 0 0,-1-1 1 0 0,0 1 0 0 0,0-1 0 0 0,1 0-1 0 0,-1 0 1 0 0,1 0 0 0 0,0 0 0 0 0,0-1-1 0 0,0 0 1 0 0,0 1 0 0 0,0-1-1 0 0,0 0 1 0 0,1 0 0 0 0,-1 0 0 0 0,1-1-1 0 0,0 1 1 0 0,0-1 0 0 0,0 1-1 0 0,0-1 1 0 0,-2-7 0 0 0,4 6-41 0 0,0 0 1 0 0,0 0-1 0 0,0 0 0 0 0,0 1 1 0 0,1-1-1 0 0,0 0 0 0 0,0 0 1 0 0,0 1-1 0 0,0-1 0 0 0,1 0 1 0 0,0 1-1 0 0,0-1 1 0 0,0 1-1 0 0,0 0 0 0 0,1 0 1 0 0,-1 0-1 0 0,1 0 0 0 0,0 0 1 0 0,1 1-1 0 0,-1-1 0 0 0,1 1 1 0 0,5-5-1 0 0,-2 2-344 0 0,0 1-1 0 0,0 0 1 0 0,1 0 0 0 0,0 1 0 0 0,0 0-1 0 0,0 0 1 0 0,0 1 0 0 0,0 0-1 0 0,1 0 1 0 0,0 1 0 0 0,13-2-1 0 0,-11 3-1029 0 0,0 0 0 0 0,-1 1 0 0 0,1 1 0 0 0,0 0 0 0 0,19 4 0 0 0,-25-4 665 0 0,0 1 0 0 0,0 0 0 0 0,-1 0 0 0 0,1 0 0 0 0,-1 0 0 0 0,1 1 0 0 0,-1-1 0 0 0,0 1 0 0 0,0 0 0 0 0,0 0 0 0 0,0 1 0 0 0,-1-1 0 0 0,0 1 0 0 0,1 0 0 0 0,2 5 0 0 0,41 63-6016 0 0,-26-25 4729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17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261 358 248 0 0,'-16'-1'1411'0'0,"1"0"-1"0"0,0-1 1 0 0,0-1 0 0 0,1 0 0 0 0,-1-1-1 0 0,0 0 1 0 0,-21-11 0 0 0,26 10-359 0 0,0 1-1 0 0,1-2 1 0 0,0 1 0 0 0,0-1 0 0 0,0-1 0 0 0,1 0 0 0 0,0 0 0 0 0,0 0 0 0 0,0-1 0 0 0,1 0 0 0 0,-9-14 0 0 0,15 21-988 0 0,0 0-1 0 0,1-1 1 0 0,-1 1 0 0 0,0 0-1 0 0,0 0 1 0 0,1-1-1 0 0,-1 1 1 0 0,1 0 0 0 0,-1 0-1 0 0,1-1 1 0 0,-1 1 0 0 0,1-1-1 0 0,0 1 1 0 0,0 0 0 0 0,-1-1-1 0 0,1 1 1 0 0,0-1 0 0 0,1 1-1 0 0,-1-1 1 0 0,0 1 0 0 0,0 0-1 0 0,1-1 1 0 0,-1 1 0 0 0,0-1-1 0 0,1 1 1 0 0,-1 0 0 0 0,1 0-1 0 0,0-2 1 0 0,1 1-18 0 0,0 1 0 0 0,0 0 1 0 0,0-1-1 0 0,0 1 0 0 0,1 0 0 0 0,-1 0 0 0 0,0 0 1 0 0,0 1-1 0 0,0-1 0 0 0,1 0 0 0 0,-1 1 1 0 0,1-1-1 0 0,-1 1 0 0 0,0 0 0 0 0,3 0 0 0 0,6 0-18 0 0,0 0 1 0 0,0 1-1 0 0,0 0 0 0 0,0 1 0 0 0,0 0 0 0 0,15 6 0 0 0,-17-5-23 0 0,35 19-41 0 0,-42-21 37 0 0,0 0 0 0 0,-1 0 0 0 0,1 0 0 0 0,-1 0 0 0 0,1 0 1 0 0,-1 1-1 0 0,1-1 0 0 0,-1 1 0 0 0,0-1 0 0 0,0 1 0 0 0,0-1 0 0 0,0 1 1 0 0,0 0-1 0 0,0-1 0 0 0,0 1 0 0 0,0 0 0 0 0,-1 0 0 0 0,1-1 1 0 0,-1 1-1 0 0,1 4 0 0 0,-1-5 24 0 0,-1 1 0 0 0,1-1 1 0 0,-1 0-1 0 0,1 1 0 0 0,-1-1 0 0 0,0 1 1 0 0,0-1-1 0 0,1 0 0 0 0,-1 0 1 0 0,0 1-1 0 0,0-1 0 0 0,0 0 0 0 0,0 0 1 0 0,-1 0-1 0 0,1 0 0 0 0,0 0 0 0 0,0 0 1 0 0,-1 0-1 0 0,1-1 0 0 0,0 1 1 0 0,-1 0-1 0 0,1-1 0 0 0,-1 1 0 0 0,1-1 1 0 0,-1 0-1 0 0,1 1 0 0 0,-1-1 0 0 0,1 0 1 0 0,-1 0-1 0 0,1 0 0 0 0,-1 0 1 0 0,1 0-1 0 0,-3 0 0 0 0,-50-4 1340 0 0,51 4-1247 0 0,0-1 0 0 0,1 1 1 0 0,-1-1-1 0 0,0 0 0 0 0,0 0 0 0 0,1 0 0 0 0,-1 0 1 0 0,0-1-1 0 0,1 1 0 0 0,0-1 0 0 0,-1 1 0 0 0,1-1 0 0 0,-4-4 1 0 0,5 5-61 0 0,0 0 0 0 0,0 0 0 0 0,0-1 0 0 0,1 1 0 0 0,-1 0 0 0 0,1 0 0 0 0,-1-1 0 0 0,1 1 0 0 0,-1-1 0 0 0,1 1 0 0 0,0 0 0 0 0,-1-1 0 0 0,1 1 0 0 0,0-1 0 0 0,0 1 0 0 0,0-1 0 0 0,0 1 0 0 0,1-1 0 0 0,-1 1 0 0 0,1-2 0 0 0,0-1-22 0 0,0 1 1 0 0,1 0 0 0 0,0-1 0 0 0,0 1 0 0 0,0 0 0 0 0,0 0 0 0 0,0 0 0 0 0,1 0 0 0 0,0 1-1 0 0,-1-1 1 0 0,1 0 0 0 0,0 1 0 0 0,0 0 0 0 0,0 0 0 0 0,0 0 0 0 0,1 0 0 0 0,-1 0 0 0 0,0 1-1 0 0,6-2 1 0 0,-2 1-37 0 0,0 0 0 0 0,1 1 0 0 0,-1 0 0 0 0,0 0 0 0 0,1 0 0 0 0,11 2-1 0 0,-15-1-2 0 0,0 0-1 0 0,0 1 0 0 0,-1-1 0 0 0,1 1 0 0 0,0 0 1 0 0,-1 0-1 0 0,1 0 0 0 0,-1 1 0 0 0,1-1 0 0 0,-1 1 1 0 0,0 0-1 0 0,0-1 0 0 0,0 2 0 0 0,6 3 0 0 0,-8-3 3 0 0,0 0-1 0 0,-1 0 0 0 0,1 0 1 0 0,0 0-1 0 0,-1-1 0 0 0,1 1 1 0 0,-1 0-1 0 0,0 0 0 0 0,0 0 1 0 0,-1 0-1 0 0,1 0 0 0 0,0 0 1 0 0,-1 0-1 0 0,0 0 0 0 0,1 0 1 0 0,-1 0-1 0 0,-1-1 0 0 0,1 1 1 0 0,0 0-1 0 0,-1-1 0 0 0,-1 4 1 0 0,-4 0 4 0 0,1 0 1 0 0,-1 0-1 0 0,0-1 1 0 0,-1-1-1 0 0,1 1 1 0 0,-1-1-1 0 0,0 0 1 0 0,0-1-1 0 0,0 1 1 0 0,0-2-1 0 0,0 1 1 0 0,-1-1-1 0 0,-16 2 1 0 0,20-4-2 0 0,1 1 1 0 0,-1-1-1 0 0,0 0 1 0 0,1 0-1 0 0,-1-1 1 0 0,1 1-1 0 0,-1-1 0 0 0,1 0 1 0 0,-1 0-1 0 0,1-1 1 0 0,-1 1-1 0 0,-6-4 1 0 0,9 3-3 0 0,0 0 1 0 0,0 1 0 0 0,0-1-1 0 0,0 0 1 0 0,0 0-1 0 0,0 0 1 0 0,1 0 0 0 0,-1-1-1 0 0,0 1 1 0 0,1 0 0 0 0,0-1-1 0 0,0 1 1 0 0,-1-1-1 0 0,1 1 1 0 0,1-1 0 0 0,-1 1-1 0 0,0-1 1 0 0,1 0 0 0 0,-1 0-1 0 0,1 1 1 0 0,0-1-1 0 0,0-4 1 0 0,1 1-1 0 0,0 1 0 0 0,0 0 0 0 0,0 0 0 0 0,0-1 0 0 0,1 1 0 0 0,0 0 0 0 0,0 0 0 0 0,1 1 0 0 0,-1-1 0 0 0,1 0 0 0 0,0 1 0 0 0,5-6 0 0 0,2-3 0 0 0,1 1 0 0 0,22-18 0 0 0,31-19-2859 0 0,-47 39 94 0 0,0 0-1 0 0,0 1 1 0 0,35-13-1 0 0,-38 18 831 0 0,1 0-1 0 0,0 1 1 0 0,-1 0-1 0 0,1 1 1 0 0,23 0-1 0 0,-22 2 976 0 0,-1 1 1 0 0,1 1-1 0 0,17 4 0 0 0,15 5-1586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21.3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123 626 172 0 0,'-64'25'4802'0'0,"6"1"10547"0"0,67-38-13818 0 0,151-69 268 0 0,219-76 0 0 0,-167 73-1615 0 0,4-2-354 0 0,84-35-828 0 0,-104 31-2241 0 0,-184 84 2640 0 0,-7 5 84 0 0,-1-1 0 0 0,0 0 0 0 0,1 0 0 0 0,-1-1 0 0 0,0 1 0 0 0,-1-1 0 0 0,1 0 0 0 0,0 0 0 0 0,-1 0 0 0 0,5-5 0 0 0,-8 7 377 0 0,0 1 1 0 0,-1 0 0 0 0,1-1-1 0 0,0 1 1 0 0,0-1 0 0 0,0 1-1 0 0,-1 0 1 0 0,1-1 0 0 0,0 1-1 0 0,0 0 1 0 0,-2-1-412 0 0,2 0 411 0 0,0 1 1 0 0,-1 0 0 0 0,1 0-1 0 0,-1-1 1 0 0,1 1 0 0 0,0 0-1 0 0,-1 0 1 0 0,1 0 0 0 0,-1 0-1 0 0,1 0 1 0 0,0 0 0 0 0,-1 0-1 0 0,1 0 1 0 0,-1 0 0 0 0,1 0-1 0 0,-1 0 1 0 0,1 0 0 0 0,0 0-1 0 0,-1 0 1 0 0,1 0 0 0 0,-1 0 0 0 0,1 0-1 0 0,-1 1 1 0 0,-24-1-2870 0 0,-34 17-1468 0 0,14-2 2876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21.73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78 16 424 0 0,'-19'6'848'0'0,"-1"-6"32"0"0,11 0-212 0 0,-1 0-240 0 0,0 0-176 0 0,1 0-120 0 0,9-6-592 0 0,9 6-156 0 0,1-5-148 0 0,9-1-52 0 0,1 1 8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22.96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142 339 1216 0 0,'-86'-32'12877'0'0,"82"30"-12052"0"0,0-1-1 0 0,-1 0 1 0 0,1 0 0 0 0,0 0 0 0 0,0 0 0 0 0,0-1 0 0 0,1 0 0 0 0,0 0 0 0 0,-5-6 0 0 0,6 7-551 0 0,0 0 1 0 0,1 0 0 0 0,-1-1-1 0 0,1 1 1 0 0,0 0 0 0 0,0-1-1 0 0,0 1 1 0 0,0-1 0 0 0,1 1-1 0 0,0-1 1 0 0,-1-4 0 0 0,3-2-116 0 0,-1 1 0 0 0,1-1 0 0 0,1 1 0 0 0,-1 0 0 0 0,2 0 1 0 0,-1 0-1 0 0,1 1 0 0 0,0-1 0 0 0,8-10 0 0 0,-3 8-64 0 0,-1-1 0 0 0,2 1 0 0 0,0 1 0 0 0,0 0 0 0 0,1 0 0 0 0,0 1 0 0 0,1 0 0 0 0,0 1 0 0 0,18-10 0 0 0,-23 16-96 0 0,0-1-1 0 0,0 1 1 0 0,1 0-1 0 0,0 0 1 0 0,-1 1-1 0 0,1 0 1 0 0,0 1-1 0 0,-1 0 1 0 0,1 0 0 0 0,0 0-1 0 0,-1 1 1 0 0,1 0-1 0 0,0 1 1 0 0,-1-1-1 0 0,1 1 1 0 0,-1 1-1 0 0,0 0 1 0 0,0 0-1 0 0,0 0 1 0 0,0 1-1 0 0,0 0 1 0 0,-1 0-1 0 0,0 1 1 0 0,11 9-1 0 0,-6-4-4 0 0,-1 0 0 0 0,0 1 0 0 0,0 0 0 0 0,-1 0-1 0 0,-1 1 1 0 0,0 0 0 0 0,0 1 0 0 0,-1 0 0 0 0,-1 0-1 0 0,0 1 1 0 0,-1-1 0 0 0,4 18 0 0 0,-8-27 4 0 0,1 1-1 0 0,-2-1 1 0 0,1 1-1 0 0,0 0 1 0 0,-1 0 0 0 0,0-1-1 0 0,0 1 1 0 0,0 0-1 0 0,-1 0 1 0 0,0-1 0 0 0,0 1-1 0 0,-3 8 1 0 0,3-11 4 0 0,0 1 0 0 0,-1-1 0 0 0,0 0-1 0 0,0 0 1 0 0,0 0 0 0 0,0 0 0 0 0,0 0 0 0 0,0 0 0 0 0,0 0 0 0 0,0-1 0 0 0,-1 1 0 0 0,1-1 0 0 0,-1 1-1 0 0,1-1 1 0 0,-1 0 0 0 0,0 0 0 0 0,1 0 0 0 0,-1-1 0 0 0,0 1 0 0 0,0-1 0 0 0,-4 1 0 0 0,-30 3-9 0 0,24-3 2 0 0,1 1-1 0 0,-1 0 0 0 0,1 0 0 0 0,0 2 0 0 0,0-1 0 0 0,-14 7 0 0 0,15-5 10 0 0,0 1 1 0 0,1 0 0 0 0,0 0 0 0 0,0 1 0 0 0,0 0-1 0 0,1 1 1 0 0,0 0 0 0 0,-14 17 0 0 0,9-5 56 0 0,0 0 0 0 0,1 1 0 0 0,-14 31 0 0 0,24-46 23 0 0,1 0 0 0 0,0-1 0 0 0,0 1-1 0 0,0 0 1 0 0,0 0 0 0 0,1 1 0 0 0,0-1 0 0 0,1 0 0 0 0,-1 0 0 0 0,1 0 0 0 0,0 1 0 0 0,1-1-1 0 0,-1 0 1 0 0,1 0 0 0 0,1 0 0 0 0,-1 1 0 0 0,1-1 0 0 0,0-1 0 0 0,0 1 0 0 0,1 0-1 0 0,-1 0 1 0 0,2-1 0 0 0,-1 0 0 0 0,0 1 0 0 0,1-1 0 0 0,0-1 0 0 0,0 1 0 0 0,0 0 0 0 0,1-1-1 0 0,0 0 1 0 0,0 0 0 0 0,0 0 0 0 0,0-1 0 0 0,0 0 0 0 0,1 0 0 0 0,9 4 0 0 0,8-1-82 0 0,0-1 0 0 0,0-1 0 0 0,1-1 0 0 0,-1-2 0 0 0,1 0 0 0 0,-1-1 0 0 0,0-1 0 0 0,40-8 0 0 0,19-12-2989 0 0,-10-10-3955 0 0,-69 29 6123 0 0,0 1 1 0 0,0-1 0 0 0,-1 0-1 0 0,1 0 1 0 0,-1 0 0 0 0,1 0-1 0 0,-1-1 1 0 0,3-3 0 0 0,-4 5 548 0 0,-1 0 1 0 0,1 1 0 0 0,-1-1 0 0 0,0 0 0 0 0,1 0 0 0 0,-1 1-1 0 0,0-1 1 0 0,0 0 0 0 0,1 0 0 0 0,-1 0 0 0 0,0 1 0 0 0,0-1-1 0 0,0 0 1 0 0,0 0 0 0 0,0 0 0 0 0,0 0 0 0 0,0 1 0 0 0,-1-1 0 0 0,1 0-1 0 0,0 0 1 0 0,0 0 0 0 0,-1 1 0 0 0,1-1 0 0 0,0 0 0 0 0,-1 0-1 0 0,1 1 1 0 0,0-1 0 0 0,-1 0 0 0 0,1 1 0 0 0,-1-1 0 0 0,-3-2-1077 0 0,-6-3-1648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24.6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1 868 0 0,'8'5'22671'0'0,"-9"-4"-22620"0"0,-1-1 0 0 0,0 1 0 0 0,1 0-1 0 0,-1-1 1 0 0,0 1 0 0 0,1 0-1 0 0,-1 0 1 0 0,1 0 0 0 0,0 0 0 0 0,-1 1-1 0 0,1-1 1 0 0,0 0 0 0 0,0 0-1 0 0,-1 1 1 0 0,1-1 0 0 0,0 1 0 0 0,0-1-1 0 0,1 1 1 0 0,-1 0 0 0 0,0-1-1 0 0,0 1 1 0 0,1 0 0 0 0,-1-1 0 0 0,1 1-1 0 0,0 0 1 0 0,-1 0 0 0 0,1 1-1 0 0,-7 58 661 0 0,7-56-684 0 0,1 0 1 0 0,-1 0-1 0 0,1 0 1 0 0,0 0 0 0 0,1 0-1 0 0,-1 0 1 0 0,1 0-1 0 0,0 0 1 0 0,0-1-1 0 0,0 1 1 0 0,1-1 0 0 0,-1 1-1 0 0,1-1 1 0 0,4 5-1 0 0,-5-6-23 0 0,0-1 0 0 0,1 0-1 0 0,-1 0 1 0 0,0-1 0 0 0,1 1-1 0 0,-1 0 1 0 0,1-1 0 0 0,-1 1-1 0 0,1-1 1 0 0,0 0 0 0 0,0 0-1 0 0,0 0 1 0 0,-1 0 0 0 0,1 0-1 0 0,0-1 1 0 0,0 1 0 0 0,0-1-1 0 0,0 0 1 0 0,0 0 0 0 0,0 0-1 0 0,0 0 1 0 0,0 0 0 0 0,0-1-1 0 0,0 0 1 0 0,0 1 0 0 0,5-3-1 0 0,-1-1-3 0 0,-1 0 0 0 0,0 0-1 0 0,-1-1 1 0 0,1 0 0 0 0,-1 0 0 0 0,0 0-1 0 0,0 0 1 0 0,0-1 0 0 0,-1 0-1 0 0,1 0 1 0 0,-2 0 0 0 0,1-1-1 0 0,-1 1 1 0 0,0-1 0 0 0,0 0 0 0 0,-1 0-1 0 0,1 0 1 0 0,-2 0 0 0 0,1 0-1 0 0,-1 0 1 0 0,1-10 0 0 0,-3 13 21 0 0,1-1 0 0 0,-1 0 0 0 0,0 1 0 0 0,0-1 0 0 0,-1 1 0 0 0,1-1 0 0 0,-1 1 0 0 0,0 0-1 0 0,0 0 1 0 0,-3-5 0 0 0,3 8 27 0 0,-3 17 207 0 0,4-16-244 0 0,1 1 0 0 0,-1 0-1 0 0,1 0 1 0 0,-1 0 0 0 0,1 0 0 0 0,0-1 0 0 0,-1 1 0 0 0,1 0-1 0 0,0 0 1 0 0,-1 0 0 0 0,1 0 0 0 0,0 0 0 0 0,0 0 0 0 0,0 0 0 0 0,0 0-1 0 0,0 0 1 0 0,0 0 0 0 0,0 0 0 0 0,0 0 0 0 0,1 0 0 0 0,-1 0-1 0 0,0 0 1 0 0,1 1 0 0 0,8 34 319 0 0,-8-30-294 0 0,1 1 1 0 0,-1 0 0 0 0,1-1 0 0 0,0 1 0 0 0,0-1-1 0 0,1 0 1 0 0,0 1 0 0 0,0-1 0 0 0,6 8 0 0 0,0-3-42 0 0,24 23-1260 0 0,-13-26-4487 0 0,4-13-6570 0 0,-23 3 11011 0 0,9-6-5153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17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98 1064 0 0,'-5'-68'9672'0'0,"0"39"4756"0"0,15 78-13572 0 0,-7-15-670 0 0,2 1 0 0 0,1-1 0 0 0,1 0 0 0 0,15 41 0 0 0,-15-54-142 0 0,0 6-142 0 0,1 3-24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25.53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115 6 440 0 0,'-59'-2'3608'0'0,"4"-1"4755"0"0,107 13-3316 0 0,2 1-3889 0 0,598-6 1268 0 0,-490-8-8357 0 0,0 2-7115 0 0,-154 1 11517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24.31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78 31 484 0 0,'-26'-6'2115'0'0,"-6"-2"3089"0"0,12 0 397 0 0,32 3-2656 0 0,15 3-1522 0 0,0 1 1 0 0,0 1-1 0 0,44 5 1 0 0,-22-1-888 0 0,123 4-280 0 0,174 13 139 0 0,-121 14-4513 0 0,-200-31 1952 0 0,-20-3 1301 0 0,0 0 0 0 0,0-1 0 0 0,0 2 0 0 0,0-1 0 0 0,0 1-1 0 0,7 3 1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27.2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386 113 508 0 0,'9'-8'1580'0'0,"-1"0"0"0"0,1-1-1 0 0,11-17 1 0 0,12-35 15066 0 0,-73 82-15379 0 0,-10 18-562 0 0,-3 2-405 0 0,-62 62-1 0 0,63-53-300 0 0,32-32-410 0 0,2 2 1 0 0,-33 39-1 0 0,19-31-1404 0 0,10-8-1265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27.63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21 124 816 0 0,'-4'-9'1224'0'0,"1"-1"-1"0"0,0 0 1 0 0,0 0-1 0 0,1 0 1 0 0,-2-20-1 0 0,3 10 1305 0 0,2-1 2418 0 0,0 21-4804 0 0,1-1 1 0 0,-1 1-1 0 0,0-1 1 0 0,0 1 0 0 0,1-1-1 0 0,-1 1 1 0 0,0 0-1 0 0,1 0 1 0 0,-1 0-1 0 0,1 0 1 0 0,-1 0-1 0 0,0 0 1 0 0,1 0-1 0 0,-1 0 1 0 0,0 1-1 0 0,1-1 1 0 0,-1 0-1 0 0,0 1 1 0 0,0-1-1 0 0,2 2 1 0 0,10 3 314 0 0,0 1 0 0 0,0 0 0 0 0,-1 1 1 0 0,0 1-1 0 0,0 0 0 0 0,-1 0 0 0 0,0 1 0 0 0,11 12 1 0 0,15 11-32 0 0,121 109-5 0 0,-77-66-369 0 0,-57-53-330 0 0,35 31-881 0 0,-26-19-5415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59:28.0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96 346 888 0 0,'-2'-3'586'0'0,"1"0"1"0"0,-1 1-1 0 0,1-1 1 0 0,-1 0-1 0 0,0 1 0 0 0,0 0 1 0 0,0-1-1 0 0,0 1 0 0 0,0 0 1 0 0,-1 0-1 0 0,1 0 0 0 0,-1 0 1 0 0,-2-1-1 0 0,-13-12 4056 0 0,-15-31 2807 0 0,31 43-7212 0 0,0 0-1 0 0,1 0 1 0 0,-1 0 0 0 0,1 0 0 0 0,0 0 0 0 0,0-1-1 0 0,0 1 1 0 0,0 0 0 0 0,0-1 0 0 0,1 1 0 0 0,0-1-1 0 0,-1 1 1 0 0,2-7 0 0 0,2-1-162 0 0,0 1-1 0 0,1-1 1 0 0,0 1 0 0 0,1 0-1 0 0,0 0 1 0 0,1 1 0 0 0,0-1-1 0 0,0 1 1 0 0,1 0-1 0 0,1 1 1 0 0,-1 0 0 0 0,1 0-1 0 0,0 0 1 0 0,1 1 0 0 0,0 1-1 0 0,0-1 1 0 0,1 1 0 0 0,-1 1-1 0 0,1 0 1 0 0,0 0 0 0 0,1 1-1 0 0,-1 0 1 0 0,16-3 0 0 0,-14 4-90 0 0,1 0 0 0 0,-1 1 1 0 0,1 1-1 0 0,-1-1 0 0 0,1 2 1 0 0,0 0-1 0 0,0 1 1 0 0,-1 0-1 0 0,1 1 0 0 0,-1 0 1 0 0,1 1-1 0 0,-1 0 0 0 0,0 1 1 0 0,0 0-1 0 0,0 1 0 0 0,-1 1 1 0 0,1 0-1 0 0,-1 0 0 0 0,-1 1 1 0 0,14 11-1 0 0,-8-4-92 0 0,0 1 1 0 0,19 25-1 0 0,-31-35 82 0 0,-1 0 1 0 0,1 0-1 0 0,-1 0 1 0 0,0 1-1 0 0,-1-1 1 0 0,1 1-1 0 0,-1-1 1 0 0,0 1-1 0 0,-1 0 1 0 0,1 0-1 0 0,-1 0 1 0 0,1 11-1 0 0,-3-16 25 0 0,1 1-1 0 0,0-1 1 0 0,-1 1-1 0 0,1-1 1 0 0,-1 1-1 0 0,0-1 1 0 0,1 0-1 0 0,-1 1 0 0 0,0-1 1 0 0,0 0-1 0 0,0 0 1 0 0,0 0-1 0 0,0 1 1 0 0,0-1-1 0 0,0 0 1 0 0,0 0-1 0 0,0 0 1 0 0,-1-1-1 0 0,1 1 1 0 0,0 0-1 0 0,0 0 0 0 0,-1-1 1 0 0,-1 1-1 0 0,-42 15 85 0 0,27-10-8 0 0,-13 4 237 0 0,1 2 0 0 0,1 1 0 0 0,0 1 0 0 0,1 1 0 0 0,0 2 0 0 0,2 1 0 0 0,-41 34 0 0 0,65-50-273 0 0,-1 1 0 0 0,0-1 0 0 0,1 0 1 0 0,0 1-1 0 0,-1 0 0 0 0,1-1 0 0 0,0 1 1 0 0,1 0-1 0 0,-1 0 0 0 0,0 0 1 0 0,1 0-1 0 0,0 1 0 0 0,-1-1 0 0 0,1 0 1 0 0,1 1-1 0 0,-1-1 0 0 0,0 0 1 0 0,1 1-1 0 0,0-1 0 0 0,0 1 0 0 0,0-1 1 0 0,0 1-1 0 0,0-1 0 0 0,1 0 0 0 0,-1 1 1 0 0,1-1-1 0 0,0 1 0 0 0,0-1 1 0 0,0 0-1 0 0,1 0 0 0 0,-1 0 0 0 0,1 0 1 0 0,0 0-1 0 0,-1 0 0 0 0,1 0 0 0 0,1 0 1 0 0,-1-1-1 0 0,0 1 0 0 0,1-1 1 0 0,-1 1-1 0 0,1-1 0 0 0,0 0 0 0 0,0 0 1 0 0,0 0-1 0 0,0-1 0 0 0,4 3 0 0 0,10 2-270 0 0,0 0-1 0 0,1-1 0 0 0,-1-1 1 0 0,1 0-1 0 0,0-2 1 0 0,0 0-1 0 0,0-1 0 0 0,0-1 1 0 0,26-2-1 0 0,26-10-4150 0 0,-8-10-3822 0 0,-61 22 8029 0 0,21-13-4678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13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49 209 1224 0 0,'-5'-7'963'0'0,"0"1"-1"0"0,0-1 1 0 0,0 0-1 0 0,1-1 1 0 0,0 1 0 0 0,-4-9-1 0 0,6 8 685 0 0,-1 1 0 0 0,1-1 0 0 0,0 0-1 0 0,1 1 1 0 0,0-1 0 0 0,0-13 0 0 0,3 22-1460 0 0,0-1 1 0 0,0 0 0 0 0,0 0 0 0 0,0 1-1 0 0,0-1 1 0 0,0 1 0 0 0,0 0-1 0 0,-1 0 1 0 0,1-1 0 0 0,0 1-1 0 0,0 0 1 0 0,1 2 0 0 0,-2-3 56 0 0,4 6-127 0 0,0 0 0 0 0,0 0 0 0 0,-1 1 0 0 0,0-1 1 0 0,0 1-1 0 0,-1 0 0 0 0,0 0 0 0 0,5 14 0 0 0,0-1-3 0 0,-2-3-58 0 0,-1 0-1 0 0,0 0 0 0 0,-1 1 1 0 0,3 29-1 0 0,6 27 20 0 0,-9-58-11 0 0,0 0 0 0 0,-1 1-1 0 0,-1-1 1 0 0,-1 1 0 0 0,0 0-1 0 0,-1-1 1 0 0,-4 31 0 0 0,2-34 64 0 0,1-6 28 0 0,0 0-1 0 0,0 0 1 0 0,-1 0-1 0 0,0 0 1 0 0,-5 11-1 0 0,6-17-121 0 0,1 0-1 0 0,-1 0 0 0 0,0 1 1 0 0,0-1-1 0 0,0 0 0 0 0,1 0 1 0 0,-1 0-1 0 0,0 0 0 0 0,-1 0 1 0 0,1 0-1 0 0,0 0 0 0 0,0-1 0 0 0,0 1 1 0 0,0 0-1 0 0,-1 0 0 0 0,1-1 1 0 0,0 1-1 0 0,-1-1 0 0 0,1 0 1 0 0,0 1-1 0 0,-1-1 0 0 0,1 0 1 0 0,-1 0-1 0 0,1 1 0 0 0,0-1 1 0 0,-1 0-1 0 0,1-1 0 0 0,-1 1 1 0 0,1 0-1 0 0,-1 0 0 0 0,1 0 1 0 0,0-1-1 0 0,-1 1 0 0 0,1-1 1 0 0,-2 0-1 0 0,-1-1 3 0 0,0 0 0 0 0,0 0 0 0 0,0-1 0 0 0,0 1 0 0 0,0-1 0 0 0,1 0 0 0 0,-1 0 0 0 0,1 0 0 0 0,0-1 0 0 0,0 1 0 0 0,0-1 0 0 0,0 0 0 0 0,1 1 0 0 0,-1-1 0 0 0,1 0 0 0 0,0-1 0 0 0,0 1 0 0 0,1 0 0 0 0,-1-1 0 0 0,1 1 0 0 0,0 0 0 0 0,0-1 0 0 0,0 1 0 0 0,1-1 0 0 0,0 0 0 0 0,0 1 0 0 0,0-1 0 0 0,0 1 0 0 0,2-6 0 0 0,0-13-26 0 0,2 1 1 0 0,0 0-1 0 0,2 1 0 0 0,14-39 0 0 0,-10 39-37 0 0,1 0 1 0 0,0 1-1 0 0,28-36 0 0 0,-5 7-64 0 0,-19 30 41 0 0,0 0 0 0 0,1 2 0 0 0,1 0 0 0 0,26-21 0 0 0,-20 19 29 0 0,1 1 1 0 0,26-16-1 0 0,-49 34 22 0 0,1-1-1 0 0,-1 0 0 0 0,1 0 1 0 0,-1 1-1 0 0,1-1 0 0 0,-1 1 1 0 0,1-1-1 0 0,0 1 0 0 0,-1-1 1 0 0,1 1-1 0 0,-1 0 0 0 0,1 0 1 0 0,0 0-1 0 0,-1 0 0 0 0,1 0 0 0 0,0 0 1 0 0,-1 1-1 0 0,1-1 0 0 0,0 0 1 0 0,-1 1-1 0 0,1-1 0 0 0,-1 1 1 0 0,1 0-1 0 0,-1 0 0 0 0,1-1 1 0 0,-1 1-1 0 0,0 0 0 0 0,1 0 0 0 0,-1 0 1 0 0,0 0-1 0 0,0 1 0 0 0,0-1 1 0 0,0 0-1 0 0,0 0 0 0 0,0 1 1 0 0,0-1-1 0 0,0 0 0 0 0,1 3 1 0 0,1 3 8 0 0,1 0 1 0 0,-1 0 0 0 0,0 1 0 0 0,-1-1-1 0 0,3 11 1 0 0,9 44 21 0 0,0-7-6 0 0,-3 1-1 0 0,-2 0 1 0 0,2 67 0 0 0,-10-106-30 0 0,0-1 1 0 0,1 1 0 0 0,0-1-1 0 0,1 0 1 0 0,6 17-1 0 0,-8-30-57 0 0,0 0 0 0 0,-1 0 0 0 0,1 1-1 0 0,-1-1 1 0 0,0 0 0 0 0,1 1 0 0 0,-2-1-1 0 0,1 0 1 0 0,-1 5 0 0 0,-5 3-2545 0 0,5-11 2378 0 0,1 0 0 0 0,-1 0 0 0 0,1 0 0 0 0,-1 0 0 0 0,1 0-1 0 0,-1 0 1 0 0,1 0 0 0 0,-1 0 0 0 0,1 0 0 0 0,-1 0 0 0 0,1-1 0 0 0,0 1 0 0 0,-1 0 0 0 0,1 0 0 0 0,-1 0 0 0 0,1-1-1 0 0,-1 1 1 0 0,1 0 0 0 0,0-1 0 0 0,-1 1 0 0 0,1 0 0 0 0,0-1 0 0 0,-1 1 0 0 0,1 0 0 0 0,0-1 0 0 0,-1 0 0 0 0,-12-41-13606 0 0,7 32 11521 0 0,4-1 637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14.3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98 424 0 0,'-26'-14'2622'0'0,"17"10"-285"0"0,0 0 1 0 0,0-1-1 0 0,1 0 0 0 0,0-1 1 0 0,0 0-1 0 0,-10-10 0 0 0,18 15-2142 0 0,1 1 0 0 0,-1-1 0 0 0,1 0 1 0 0,-1 0-1 0 0,1 0 0 0 0,0 1 0 0 0,-1-1 0 0 0,1 0 0 0 0,0 0 0 0 0,-1 1 0 0 0,1-1 1 0 0,0 1-1 0 0,0-1 0 0 0,0 1 0 0 0,-1-1 0 0 0,1 1 0 0 0,0-1 0 0 0,0 1 0 0 0,0 0 1 0 0,0-1-1 0 0,0 1 0 0 0,0 0 0 0 0,0 0 0 0 0,0 0 0 0 0,0 0 0 0 0,2 0 0 0 0,29-7 607 0 0,85 2-1495 0 0,-44 4-5050 0 0,-2-6-7059 0 0,-60 3 10014 0 0,-1 3 561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14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1 108 1120 0 0,'4'-47'5617'0'0,"1"-4"4124"0"0,-3 42-7220 0 0,1 12 197 0 0,2 20-862 0 0,-6 42-489 0 0,0-5-563 0 0,11 97 0 0 0,-4-104-564 0 0,7 35 32 0 0,-10-60-218 0 0,-3-26-50 0 0,0 1 1 0 0,0-1 0 0 0,1 1-1 0 0,-1 0 1 0 0,0-1-1 0 0,1 1 1 0 0,0 0 0 0 0,-1-1-1 0 0,1 1 1 0 0,2 3-1 0 0,0 9-68 0 0,-10-12-2228 0 0,6-3 2022 0 0,1-1 1 0 0,-1 1-1 0 0,0-1 1 0 0,1 1 0 0 0,-1-1-1 0 0,1 1 1 0 0,-1-1-1 0 0,1 1 1 0 0,-1-1-1 0 0,1 0 1 0 0,0 1 0 0 0,-1-1-1 0 0,1 1 1 0 0,0-1-1 0 0,-1 0 1 0 0,1 0 0 0 0,0 1-1 0 0,0-1 1 0 0,0 0-1 0 0,0 1 1 0 0,0-1-1 0 0,-1 0 1 0 0,1 0 0 0 0,0 1-1 0 0,1-1 1 0 0,-1 0-1 0 0,0 0 1 0 0,0 1-1 0 0,0-1 1 0 0,0 0 0 0 0,1 1-1 0 0,-1-1 1 0 0,0 0-1 0 0,0 1 1 0 0,1-1-1 0 0,-1 0 1 0 0,1 1 0 0 0,-1-1-1 0 0,1 1 1 0 0,-1-1-1 0 0,2 0 1 0 0,1-5-2046 0 0,2-12-5488 0 0,-5 8 5549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15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 78 452 0 0,'12'-27'4058'0'0,"4"-5"6481"0"0,-16 31-10356 0 0,0 1 0 0 0,1 0 1 0 0,-1 0-1 0 0,0-1 0 0 0,1 1 1 0 0,-1 0-1 0 0,0-1 0 0 0,0 1 1 0 0,1 0-1 0 0,-1-1 0 0 0,0 1 1 0 0,0-1-1 0 0,1 1 0 0 0,-1 0 1 0 0,0-1-1 0 0,0 1 0 0 0,0-1 1 0 0,0 1-1 0 0,0-1 0 0 0,0 1 1 0 0,0-1-1 0 0,0 1 0 0 0,0 0 1 0 0,0-1-1 0 0,0 1 0 0 0,0-1 1 0 0,0 1-1 0 0,0-1 1 0 0,0 1-1 0 0,0 0 0 0 0,-1-1 1 0 0,1 1-1 0 0,0-1 0 0 0,0 1 1 0 0,0 0-1 0 0,-1-1 0 0 0,1 1 1 0 0,0-1-1 0 0,-1 1 0 0 0,1 0 1 0 0,0 0-1 0 0,0-1 0 0 0,-1 1 1 0 0,0-1-1 0 0,1 1-127 0 0,-1 0-1 0 0,0 0 1 0 0,1 0 0 0 0,-1-1 0 0 0,0 1 0 0 0,1 0-1 0 0,-1 0 1 0 0,0 0 0 0 0,1 0 0 0 0,-1 0-1 0 0,1 0 1 0 0,-1 0 0 0 0,0 1 0 0 0,1-1 0 0 0,-1 0-1 0 0,0 0 1 0 0,1 0 0 0 0,-1 1 0 0 0,1-1-1 0 0,-1 0 1 0 0,1 1 0 0 0,-1-1 0 0 0,1 0 0 0 0,-1 1-1 0 0,1-1 1 0 0,-1 1 0 0 0,1-1 0 0 0,-1 1 0 0 0,1-1-1 0 0,0 1 1 0 0,-1-1 0 0 0,0 2 0 0 0,-18 28 615 0 0,11-18-513 0 0,1-1 0 0 0,0 1 0 0 0,-6 17 0 0 0,11-24-139 0 0,0 0-1 0 0,1 0 1 0 0,0 0 0 0 0,0 0 0 0 0,1 1 0 0 0,-1-1-1 0 0,1 0 1 0 0,0 1 0 0 0,0-1 0 0 0,1 0 0 0 0,0 1-1 0 0,1 5 1 0 0,2 4 20 0 0,-3-9-24 0 0,0-1-1 0 0,0 0 1 0 0,1 1-1 0 0,0-1 1 0 0,0 0 0 0 0,0 0-1 0 0,0 0 1 0 0,1 0-1 0 0,0-1 1 0 0,3 5-1 0 0,9 10 23 0 0,-14-16-34 0 0,0-1 0 0 0,1 0 0 0 0,-1 0 0 0 0,1 0 1 0 0,-1 0-1 0 0,1 0 0 0 0,0 0 0 0 0,0 0 0 0 0,0-1 0 0 0,0 1 0 0 0,0-1 0 0 0,0 1 0 0 0,0-1 0 0 0,1 0 1 0 0,-1 0-1 0 0,4 1 0 0 0,-1 0-4 0 0,0 0 1 0 0,0-1 0 0 0,0 0-1 0 0,1 0 1 0 0,-1 0 0 0 0,0-1-1 0 0,0 0 1 0 0,1 0 0 0 0,-1 0-1 0 0,0 0 1 0 0,0-1-1 0 0,0 0 1 0 0,1 0 0 0 0,-1 0-1 0 0,0-1 1 0 0,0 0 0 0 0,-1 0-1 0 0,1 0 1 0 0,0-1 0 0 0,-1 1-1 0 0,1-1 1 0 0,-1 0 0 0 0,0 0-1 0 0,0-1 1 0 0,7-6-1 0 0,-6 4-7 0 0,1 0 0 0 0,-1 0 0 0 0,-1 0 0 0 0,1-1 0 0 0,-1 1 0 0 0,0-1-1 0 0,-1 0 1 0 0,1 0 0 0 0,-1-1 0 0 0,-1 1 0 0 0,0-1 0 0 0,3-10-1 0 0,2-10-3 0 0,-5 19 12 0 0,1 0 0 0 0,-1 0 0 0 0,-1 0 0 0 0,1-13 0 0 0,-2-53 339 0 0,-1 73-145 0 0,-3 7-44 0 0,-2 7 84 0 0,6-12-222 0 0,-2 7 66 0 0,0-1 0 0 0,1 1 0 0 0,-1-1 1 0 0,1 1-1 0 0,1 0 0 0 0,-1 0 1 0 0,1-1-1 0 0,0 1 0 0 0,1 0 1 0 0,0 0-1 0 0,0-1 0 0 0,3 12 0 0 0,0-6-26 0 0,-1 0-1 0 0,2 0 0 0 0,0 0 1 0 0,0-1-1 0 0,1 0 0 0 0,8 12 0 0 0,-6-7-25 0 0,-8-15-25 0 0,1 1-1 0 0,-1 0 0 0 0,1-1 1 0 0,-1 1-1 0 0,1-1 0 0 0,0 1 0 0 0,0-1 1 0 0,0 0-1 0 0,0 1 0 0 0,0-1 1 0 0,0 0-1 0 0,0 0 0 0 0,0 1 0 0 0,1-1 1 0 0,-1 0-1 0 0,0 0 0 0 0,1 0 1 0 0,-1-1-1 0 0,0 1 0 0 0,3 1 0 0 0,-1-1-16 0 0,4 2-396 0 0,0-1 1 0 0,0 1 0 0 0,0-1-1 0 0,0-1 1 0 0,12 2 0 0 0,-16-3-474 0 0,1 0 1 0 0,-1-1 0 0 0,0 1-1 0 0,0 0 1 0 0,0-1 0 0 0,0 0-1 0 0,0 0 1 0 0,0 0 0 0 0,0 0-1 0 0,4-3 1 0 0,32-11-12951 0 0,-30 14 11673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15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48 252 0 0,'-3'-3'714'0'0,"-14"-18"4894"0"0,8 0 4056 0 0,17 19-4575 0 0,10 8-3397 0 0,16 13-857 0 0,-26-13-715 0 0,0 0 1 0 0,0 0-1 0 0,-1 1 0 0 0,1 0 1 0 0,-1 1-1 0 0,-1-1 0 0 0,0 1 0 0 0,0 1 1 0 0,0-1-1 0 0,-1 1 0 0 0,0 0 1 0 0,-1 0-1 0 0,0 1 0 0 0,0-1 0 0 0,-1 1 1 0 0,-1 0-1 0 0,1-1 0 0 0,-1 1 1 0 0,-1 0-1 0 0,0 1 0 0 0,-1 17 0 0 0,0-29-94 0 0,0 1 0 0 0,-1-1 0 0 0,1 0-1 0 0,0 0 1 0 0,-1 0 0 0 0,1 1 0 0 0,-1-1-1 0 0,1 0 1 0 0,-1 0 0 0 0,0 1 0 0 0,1-1-1 0 0,-1 0 1 0 0,0 1 0 0 0,1-1 0 0 0,-1 1-1 0 0,0-1 1 0 0,0 1 0 0 0,1-1 0 0 0,-1 1-1 0 0,0 0 1 0 0,0-1 0 0 0,0 1 0 0 0,0 0-1 0 0,0 0 1 0 0,1-1 0 0 0,-1 1 0 0 0,0 0-1 0 0,0 0 1 0 0,0 0 0 0 0,0 0 0 0 0,0 0-1 0 0,0 0 1 0 0,0 0 0 0 0,0 1 0 0 0,1-1-1 0 0,-1 0 1 0 0,0 0 0 0 0,0 1-1 0 0,0-1 1 0 0,0 0 0 0 0,1 1 0 0 0,-1-1-1 0 0,0 1 1 0 0,0-1 0 0 0,1 1 0 0 0,-1 0-1 0 0,0-1 1 0 0,1 1 0 0 0,-1 0 0 0 0,0-1-1 0 0,1 1 1 0 0,-1 0 0 0 0,1 0 0 0 0,0-1-1 0 0,-1 1 1 0 0,1 0 0 0 0,-1 0 0 0 0,1 0-1 0 0,0 0 1 0 0,0 0 0 0 0,0-1 0 0 0,-1 1-1 0 0,1 0 1 0 0,0 0 0 0 0,0 0 0 0 0,0 0-1 0 0,0 0 1 0 0,0 0 0 0 0,1 1 0 0 0,-14-24 494 0 0,11 20-488 0 0,1 0-1 0 0,-1 0 1 0 0,1 0-1 0 0,-1 0 1 0 0,1 0-1 0 0,0 0 0 0 0,0-1 1 0 0,0 1-1 0 0,0 0 1 0 0,1-1-1 0 0,-1 1 1 0 0,1-1-1 0 0,-1 1 1 0 0,1 0-1 0 0,0-1 1 0 0,0 1-1 0 0,0-1 1 0 0,0 1-1 0 0,0-1 0 0 0,1 1 1 0 0,0-5-1 0 0,0 6-18 0 0,1-12 34 0 0,2 1 0 0 0,-1 0 0 0 0,2 0-1 0 0,-1 1 1 0 0,10-17 0 0 0,-12 25-46 0 0,0 1-1 0 0,-1 0 0 0 0,1-1 0 0 0,0 1 1 0 0,0 0-1 0 0,0 0 0 0 0,0 0 1 0 0,1 0-1 0 0,-1 1 0 0 0,1-1 1 0 0,-1 0-1 0 0,1 1 0 0 0,-1 0 1 0 0,1 0-1 0 0,0-1 0 0 0,0 2 1 0 0,-1-1-1 0 0,1 0 0 0 0,0 1 1 0 0,0-1-1 0 0,0 1 0 0 0,0 0 1 0 0,0 0-1 0 0,0 0 0 0 0,0 0 0 0 0,0 0 1 0 0,-1 1-1 0 0,1-1 0 0 0,6 3 1 0 0,-4-2 0 0 0,0 1 0 0 0,1 0 0 0 0,-1 0 1 0 0,0 1-1 0 0,0 0 0 0 0,-1-1 0 0 0,1 2 1 0 0,0-1-1 0 0,-1 0 0 0 0,0 1 0 0 0,0 0 0 0 0,0 0 1 0 0,0 0-1 0 0,-1 1 0 0 0,1-1 0 0 0,-1 1 1 0 0,0 0-1 0 0,-1 0 0 0 0,1 0 0 0 0,-1 0 1 0 0,2 7-1 0 0,1 5-1 0 0,-1 0 0 0 0,-1 0 1 0 0,0 0-1 0 0,-2 1 0 0 0,0 27 0 0 0,-1-45 1 0 0,0-1 0 0 0,0 1-1 0 0,-1 0 1 0 0,1-1-1 0 0,0 1 1 0 0,0 0-1 0 0,0 0 1 0 0,-1-1 0 0 0,1 1-1 0 0,0 0 1 0 0,0 0-1 0 0,-1-1 1 0 0,1 1-1 0 0,0 0 1 0 0,0 0 0 0 0,-1 0-1 0 0,1 0 1 0 0,0 0-1 0 0,-1-1 1 0 0,1 1-1 0 0,0 0 1 0 0,0 0 0 0 0,-1 0-1 0 0,1 0 1 0 0,0 0-1 0 0,-1 0 1 0 0,1 0-1 0 0,0 0 1 0 0,-1 0 0 0 0,1 0-1 0 0,0 0 1 0 0,-1 0-1 0 0,1 0 1 0 0,0 0-1 0 0,-1 0 1 0 0,1 0 0 0 0,0 1-1 0 0,-1-1 1 0 0,1 0-1 0 0,0 0 1 0 0,0 0-1 0 0,-1 0 1 0 0,1 1 0 0 0,0-1-1 0 0,0 0 1 0 0,-1 0-1 0 0,1 1 1 0 0,0-1-1 0 0,0 0 1 0 0,0 0 0 0 0,-1 1-1 0 0,1-1 1 0 0,0 0-1 0 0,0 0 1 0 0,0 1-1 0 0,0-1 1 0 0,0 0 0 0 0,0 1-1 0 0,-1-1 1 0 0,1 0-1 0 0,0 1 1 0 0,0-1-1 0 0,0 1 1 0 0,-1-3 1 0 0,-1 0 0 0 0,1 0-1 0 0,-1 0 1 0 0,1 0 0 0 0,0 0 0 0 0,0 0-1 0 0,0-1 1 0 0,0 1 0 0 0,0 0-1 0 0,0-1 1 0 0,1 1 0 0 0,-1-4 0 0 0,1-1 0 0 0,0 0-1 0 0,1 0 1 0 0,-1-1 0 0 0,2 1 0 0 0,-1 0-1 0 0,1 1 1 0 0,0-1 0 0 0,0 0 0 0 0,1 0 0 0 0,0 1-1 0 0,0 0 1 0 0,1-1 0 0 0,-1 1 0 0 0,1 0-1 0 0,1 1 1 0 0,-1-1 0 0 0,1 1 0 0 0,0 0 0 0 0,0 0-1 0 0,0 0 1 0 0,1 1 0 0 0,0 0 0 0 0,0 0-1 0 0,0 0 1 0 0,0 1 0 0 0,1 0 0 0 0,-1 0 0 0 0,1 0-1 0 0,0 1 1 0 0,-1 0 0 0 0,1 1 0 0 0,0-1-1 0 0,0 1 1 0 0,1 1 0 0 0,-1-1 0 0 0,0 1 0 0 0,0 0-1 0 0,0 1 1 0 0,0 0 0 0 0,0 0 0 0 0,13 4-1 0 0,-13-3-1 0 0,0 0 0 0 0,0 1 0 0 0,0 0 0 0 0,-1 1 0 0 0,1-1 1 0 0,-1 1-1 0 0,1 0 0 0 0,-1 1 0 0 0,-1 0 0 0 0,1 0 0 0 0,-1 0 0 0 0,1 0 0 0 0,-2 1 0 0 0,1 0 0 0 0,6 11 0 0 0,-6-8 2 0 0,0 0 0 0 0,-1 1 0 0 0,0 0 0 0 0,0 0 0 0 0,-1 0 0 0 0,-1 1 0 0 0,0-1 0 0 0,0 1 1 0 0,-1-1-1 0 0,0 14 0 0 0,-1-21-4 0 0,0-1 0 0 0,0 1 0 0 0,0-1 0 0 0,0 0 1 0 0,0 1-1 0 0,-1-1 0 0 0,1 0 0 0 0,-1 0 0 0 0,0 1 1 0 0,1-1-1 0 0,-1 0 0 0 0,0 0 0 0 0,0 0 0 0 0,-1 0 0 0 0,1 0 1 0 0,0 0-1 0 0,-1 0 0 0 0,1 0 0 0 0,-1 0 0 0 0,1-1 0 0 0,-1 1 1 0 0,0-1-1 0 0,0 1 0 0 0,0-1 0 0 0,0 0 0 0 0,-3 2 1 0 0,0-1-212 0 0,1-1 0 0 0,0 0 0 0 0,-1 0 0 0 0,1-1 1 0 0,0 1-1 0 0,-1-1 0 0 0,1 0 0 0 0,-1 0 0 0 0,1-1 1 0 0,-1 1-1 0 0,1-1 0 0 0,-9-2 0 0 0,12 3-95 0 0,0-1-1 0 0,0 1 1 0 0,1 0-1 0 0,-1-1 1 0 0,0 1-1 0 0,0 0 0 0 0,0-1 1 0 0,0 1-1 0 0,0-1 1 0 0,1 1-1 0 0,-1-1 1 0 0,0 1-1 0 0,0-1 1 0 0,1 0-1 0 0,-1 0 1 0 0,1 1-1 0 0,-1-1 1 0 0,0 0-1 0 0,1 0 1 0 0,-1 1-1 0 0,1-1 1 0 0,0 0-1 0 0,-1 0 0 0 0,1 0 1 0 0,0 0-1 0 0,-1 0 1 0 0,1 0-1 0 0,0 0 1 0 0,0 0-1 0 0,0 0 1 0 0,0 1-1 0 0,0-1 1 0 0,0 0-1 0 0,0 0 1 0 0,0 0-1 0 0,0 0 1 0 0,0 0-1 0 0,1-1 0 0 0,0 0-384 0 0,0 0 0 0 0,-1 0-1 0 0,1 0 1 0 0,0 0-1 0 0,0 0 1 0 0,1 1-1 0 0,-1-1 1 0 0,0 0-1 0 0,1 1 1 0 0,-1-1-1 0 0,1 1 1 0 0,-1 0 0 0 0,1-1-1 0 0,0 1 1 0 0,-1 0-1 0 0,1 0 1 0 0,0 0-1 0 0,3-1 1 0 0,12-4-1084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17.8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150 163 528 0 0,'1'-3'585'0'0,"-1"1"0"0"0,1-1 0 0 0,0 1 0 0 0,0 0-1 0 0,0 0 1 0 0,0-1 0 0 0,1 1 0 0 0,-1 0 0 0 0,1 0 0 0 0,-1 0 0 0 0,1 0 0 0 0,0 0 0 0 0,-1 1-1 0 0,1-1 1 0 0,0 0 0 0 0,4-2 0 0 0,17-19 6361 0 0,-11 11-4342 0 0,-11 11-2376 0 0,0 0 0 0 0,0 1 0 0 0,0-1 0 0 0,0 0 0 0 0,0 0-1 0 0,0 0 1 0 0,0 0 0 0 0,0 0 0 0 0,0-1 0 0 0,0 1 0 0 0,-1 0-1 0 0,1 0 1 0 0,0-1 0 0 0,-1 1 0 0 0,1 0 0 0 0,-1-1 0 0 0,0 1 0 0 0,1 0-1 0 0,-1-3 1 0 0,5-6 655 0 0,-5 9-869 0 0,0 1-1 0 0,0 0 1 0 0,1 0 0 0 0,-1-1 0 0 0,0 1 0 0 0,0 0-1 0 0,0 0 1 0 0,0 0 0 0 0,0-1 0 0 0,1 1 0 0 0,-1 0 0 0 0,0-1-1 0 0,0 1 1 0 0,0 0 0 0 0,0 0 0 0 0,0-1 0 0 0,0 1-1 0 0,0 0 1 0 0,0-1 0 0 0,0 1 0 0 0,0 0 0 0 0,0 0 0 0 0,0-1-1 0 0,0 1 1 0 0,0 0 0 0 0,0-1 0 0 0,-1 1 0 0 0,1 0-1 0 0,0 0 1 0 0,0-1 0 0 0,0 1 0 0 0,0 0 0 0 0,0 0-1 0 0,-1-1 1 0 0,1 1 0 0 0,0 0 0 0 0,0 0 0 0 0,0 0 0 0 0,-1-1-1 0 0,1 1 1 0 0,0 0 0 0 0,0 0 0 0 0,-1 0 0 0 0,1 0-1 0 0,0 0 1 0 0,0-1 0 0 0,-1 1 0 0 0,1 0 0 0 0,-4-9 379 0 0,-3 0-130 0 0,2 6-234 0 0,-1 0-1 0 0,1 0 0 0 0,0 0 0 0 0,-1 1 0 0 0,0 0 0 0 0,1 0 0 0 0,-1 0 0 0 0,0 1 0 0 0,0 0 0 0 0,0 0 0 0 0,0 0 0 0 0,0 1 0 0 0,0 0 0 0 0,0 0 1 0 0,0 1-1 0 0,0-1 0 0 0,0 1 0 0 0,0 1 0 0 0,0-1 0 0 0,0 1 0 0 0,1 0 0 0 0,-1 0 0 0 0,1 1 0 0 0,-1-1 0 0 0,1 1 0 0 0,0 0 0 0 0,-7 6 1 0 0,8-6-28 0 0,0 0 1 0 0,1 0 0 0 0,-1 0-1 0 0,1 0 1 0 0,0 1 0 0 0,0-1 0 0 0,0 1-1 0 0,0 0 1 0 0,1 0 0 0 0,-1 0 0 0 0,1 0-1 0 0,0 0 1 0 0,0 1 0 0 0,1-1 0 0 0,-1 0-1 0 0,1 1 1 0 0,-1 7 0 0 0,-1 14 24 0 0,3-22-24 0 0,-1-1 0 0 0,1 0 1 0 0,-1 0-1 0 0,1 1 0 0 0,0-1 0 0 0,0 0 1 0 0,1 0-1 0 0,-1 1 0 0 0,1-1 0 0 0,0 4 1 0 0,0-1-1 0 0,1 0 0 0 0,0 1 0 0 0,0-1 0 0 0,0 0 1 0 0,0 0-1 0 0,1 0 0 0 0,0-1 0 0 0,0 1 1 0 0,1-1-1 0 0,0 1 0 0 0,0-1 0 0 0,0 0 0 0 0,0-1 1 0 0,1 1-1 0 0,0-1 0 0 0,0 0 0 0 0,10 7 1 0 0,-14-10-2 0 0,1 1 0 0 0,-1-1 0 0 0,1 0 1 0 0,0 1-1 0 0,0-1 0 0 0,0 0 0 0 0,0 0 1 0 0,0-1-1 0 0,0 1 0 0 0,0 0 1 0 0,0 0-1 0 0,0-1 0 0 0,0 0 0 0 0,0 1 1 0 0,0-1-1 0 0,0 0 0 0 0,1 0 0 0 0,-1 0 1 0 0,0 0-1 0 0,0 0 0 0 0,0-1 1 0 0,0 1-1 0 0,0-1 0 0 0,0 1 0 0 0,1-1 1 0 0,-1 0-1 0 0,-1 0 0 0 0,1 0 1 0 0,0 0-1 0 0,0 0 0 0 0,0 0 0 0 0,0 0 1 0 0,2-3-1 0 0,8-8-1 0 0,-10 10-1 0 0,0 1 1 0 0,0-1-1 0 0,0 0 1 0 0,0 0-1 0 0,-1 0 1 0 0,1 0-1 0 0,0 0 1 0 0,-1 0-1 0 0,0 0 1 0 0,0 0-1 0 0,1-1 1 0 0,-1 1-1 0 0,-1 0 1 0 0,1-1-1 0 0,0 1 1 0 0,0-1-1 0 0,-1 1 1 0 0,0-1-1 0 0,1 1 1 0 0,-1-4-1 0 0,10-107-24 0 0,-10 70-14 0 0,9 135 342 0 0,-8-86-132 0 0,-1 1 0 0 0,1-1 0 0 0,1 1 0 0 0,-1-1 0 0 0,1 0 0 0 0,0 1 1 0 0,1-1-1 0 0,-1 0 0 0 0,1 0 0 0 0,0-1 0 0 0,1 1 0 0 0,0-1 0 0 0,-1 0 0 0 0,2 1 0 0 0,8 7 0 0 0,-8-11-48 0 0,0 0-1 0 0,0 0 1 0 0,1 0-1 0 0,-1-1 1 0 0,0 0-1 0 0,1 0 1 0 0,-1-1-1 0 0,1 1 1 0 0,8-2-1 0 0,-9 1-341 0 0,-1 0 0 0 0,0-1 0 0 0,1 0 0 0 0,-1 1 0 0 0,0-2 0 0 0,0 1 0 0 0,0 0 0 0 0,4-3 0 0 0,-7 4-146 0 0,-1-1-1 0 0,1 1 1 0 0,-1-1 0 0 0,0 1 0 0 0,1-1 0 0 0,-1 1-1 0 0,0-1 1 0 0,1 1 0 0 0,-1-1 0 0 0,0 1 0 0 0,0-1 0 0 0,0 1-1 0 0,1-1 1 0 0,-1 1 0 0 0,0-1 0 0 0,0 1 0 0 0,0-1 0 0 0,0 0-1 0 0,0 1 1 0 0,0-1 0 0 0,0 1 0 0 0,0-1 0 0 0,0 0-1 0 0,0 1 1 0 0,0-1 0 0 0,-1 1 0 0 0,1-1 0 0 0,0 1 0 0 0,0-1-1 0 0,0 1 1 0 0,-1-1 0 0 0,1 1 0 0 0,0-1 0 0 0,-1 1 0 0 0,1-1-1 0 0,0 1 1 0 0,-1-1 0 0 0,0 0 0 0 0,-14-16-10528 0 0,13 11 7471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16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82 440 0 0,'-1'-34'5286'0'0,"4"-14"16291"0"0,34 146-20452 0 0,-10-28-1718 0 0,-21-54 1270 0 0,1-2-6349 0 0,-7-54-15008 0 0,-1 24 18936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16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24 151 224 0 0,'-3'-7'1072'0'0,"1"-1"0"0"0,0 1 0 0 0,1 0 0 0 0,-2-15-1 0 0,-4-19 5486 0 0,6 37-5546 0 0,-1 0 0 0 0,2 0-1 0 0,-1-1 1 0 0,0 1 0 0 0,1 0 0 0 0,0 0 0 0 0,0-9 0 0 0,7-1 340 0 0,-7 14-1523 0 0,1-1-1 0 0,0 1 1 0 0,-1 0 0 0 0,1 0-1 0 0,-1-1 1 0 0,1 1 0 0 0,-1 0-1 0 0,1 0 1 0 0,0 0 0 0 0,-1 0 0 0 0,1 0-1 0 0,-1 0 1 0 0,1 0 0 0 0,0 0-1 0 0,-1 0 1 0 0,1 0 0 0 0,-1 0-1 0 0,1 0 1 0 0,-1 1 0 0 0,1-1-1 0 0,0 0 1 0 0,-1 0 0 0 0,1 1-1 0 0,-1-1 1 0 0,1 0 0 0 0,0 1 0 0 0,4 1-1347 0 0,0 1 0 0 0,-1 0 1 0 0,1 0-1 0 0,0 0 1 0 0,-1 1-1 0 0,0 0 0 0 0,0 0 1 0 0,0 0-1 0 0,4 5 0 0 0,2 6-180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16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24 288 0 0,'9'11'15984'0'0,"1"33"-9183"0"0,0 10-4832 0 0,-1 28-1079 0 0,-4-64-776 0 0,0 6 18 0 0,-5-24-126 0 0,1 1 0 0 0,-1-1 1 0 0,0 1-1 0 0,0-1 0 0 0,0 0 0 0 0,0 1 1 0 0,0-1-1 0 0,0 0 0 0 0,0 1 0 0 0,0-1 1 0 0,0 1-1 0 0,0-1 0 0 0,-1 0 0 0 0,1 1 1 0 0,0-1-1 0 0,0 1 0 0 0,0-1 0 0 0,0 0 1 0 0,0 1-1 0 0,-1-1 0 0 0,1 0 0 0 0,0 1 1 0 0,0-1-1 0 0,-1 0 0 0 0,1 0 0 0 0,0 1 1 0 0,0-1-1 0 0,-1 0 0 0 0,1 0 0 0 0,0 1 1 0 0,-1-1-1 0 0,1 0 0 0 0,0 0 0 0 0,-1 0 1 0 0,1 0-1 0 0,-1 1 0 0 0,1-1 0 0 0,0 0 1 0 0,-1 0-1 0 0,1 0 0 0 0,-1 0 0 0 0,-10-22 350 0 0,6 13-308 0 0,0-1 0 0 0,1 0 0 0 0,1 0 0 0 0,0 0-1 0 0,0-1 1 0 0,1 1 0 0 0,0-1 0 0 0,1 1 0 0 0,0-17 0 0 0,1 20-20 0 0,0 0 0 0 0,1 0 0 0 0,0 0 0 0 0,1 0 0 0 0,-1 0 0 0 0,1 0 0 0 0,1 0 0 0 0,-1 1 1 0 0,1-1-1 0 0,0 1 0 0 0,1 0 0 0 0,-1 0 0 0 0,1 0 0 0 0,5-5 0 0 0,-7 8-21 0 0,0 1-1 0 0,0 0 0 0 0,0 0 1 0 0,1 0-1 0 0,-1 1 0 0 0,1-1 1 0 0,-1 0-1 0 0,1 1 0 0 0,-1 0 0 0 0,1-1 1 0 0,0 1-1 0 0,-1 0 0 0 0,1 1 1 0 0,0-1-1 0 0,0 0 0 0 0,0 1 1 0 0,0 0-1 0 0,0-1 0 0 0,0 1 1 0 0,0 0-1 0 0,0 1 0 0 0,0-1 1 0 0,-1 0-1 0 0,1 1 0 0 0,0 0 1 0 0,0-1-1 0 0,0 1 0 0 0,0 0 1 0 0,-1 1-1 0 0,1-1 0 0 0,0 0 1 0 0,-1 1-1 0 0,0-1 0 0 0,1 1 1 0 0,2 3-1 0 0,4 3-3 0 0,0-1 1 0 0,-1 2-1 0 0,-1-1 0 0 0,0 1 1 0 0,0 0-1 0 0,0 1 0 0 0,-1 0 1 0 0,-1 0-1 0 0,1 0 1 0 0,-2 1-1 0 0,0-1 0 0 0,0 1 1 0 0,0 0-1 0 0,-2 0 0 0 0,1 1 1 0 0,-2-1-1 0 0,1 0 1 0 0,-1 1-1 0 0,-1 15 0 0 0,-1-23-31 0 0,1-1 0 0 0,0 1 0 0 0,-1-1 0 0 0,0 1 0 0 0,1-1 0 0 0,-1 1 0 0 0,-1-1 1 0 0,1 0-1 0 0,0 0 0 0 0,-1 0 0 0 0,0 1 0 0 0,0-1 0 0 0,-3 4 0 0 0,4-6-229 0 0,0 0 1 0 0,0 1-1 0 0,-1-1 1 0 0,1 0-1 0 0,0 0 1 0 0,-1 0-1 0 0,1 0 0 0 0,-1 0 1 0 0,1-1-1 0 0,-1 1 1 0 0,1 0-1 0 0,-1-1 1 0 0,0 1-1 0 0,1-1 1 0 0,-1 1-1 0 0,0-1 1 0 0,-3 1-1 0 0,25-29-19954 0 0,-11 23 18224 0 0</inkml:trace>
  <inkml:trace contextRef="#ctx0" brushRef="#br0" timeOffset="1">387 144 1144 0 0,'4'-24'5286'0'0,"6"4"3954"0"0,-4 10-3131 0 0,3 38-2552 0 0,1 69-2883 0 0,-4-28-353 0 0,-4-46-6318 0 0,-1-14-965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17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1 115 284 0 0,'0'-22'1528'0'0,"0"5"328"0"0,0 1 245 0 0,0 0-93 0 0,0 5-280 0 0,0 0-388 0 0,0 0-396 0 0,0 6-392 0 0,0-1-472 0 0,10 6-5328 0 0,-10 6 3075 0 0,9-1 113 0 0,1 6 336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17.4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53 48 0 0,'14'-6'3224'0'0,"-14"6"-2742"0"0,1 0 1 0 0,0 0 0 0 0,0 0 0 0 0,-1 0 0 0 0,1-1 0 0 0,0 1 0 0 0,-1 0-1 0 0,1-1 1 0 0,0 1 0 0 0,-1 0 0 0 0,1-1 0 0 0,0 1 0 0 0,0-2 965 0 0,0 2-965 0 0,-1-1 0 0 0,1 0 0 0 0,-1 1 0 0 0,1-1 0 0 0,-1 0 0 0 0,0 1-1 0 0,1-1 1 0 0,-1 0 0 0 0,0 1 0 0 0,0-1 0 0 0,1 0 0 0 0,-1 0 0 0 0,0 1-1 0 0,0-1 1 0 0,0 0 0 0 0,0 0 0 0 0,0 1 0 0 0,0-1 0 0 0,0-2 1664 0 0,-10 2 1305 0 0,-8 8-3224 0 0,14-1-198 0 0,0 1 0 0 0,0 0 0 0 0,1 0 0 0 0,-1 0 0 0 0,2 0 0 0 0,-1 1 0 0 0,1-1-1 0 0,0 1 1 0 0,0 0 0 0 0,1-1 0 0 0,0 1 0 0 0,1 0 0 0 0,-1 0 0 0 0,2 0 0 0 0,-1 0 0 0 0,1-1 0 0 0,0 1 0 0 0,1 0 0 0 0,-1-1 0 0 0,2 1 0 0 0,-1-1 0 0 0,1 1-1 0 0,0-1 1 0 0,0 0 0 0 0,1 0 0 0 0,0 0 0 0 0,8 9 0 0 0,-8-11-55 0 0,-1-1 0 0 0,1 0 0 0 0,1 0 0 0 0,-1 0 0 0 0,0-1 0 0 0,1 0 0 0 0,0 0 0 0 0,0 0 0 0 0,0 0 0 0 0,0 0 0 0 0,0-1 0 0 0,1 0 0 0 0,-1 0 0 0 0,1-1 0 0 0,-1 0 0 0 0,1 0-1 0 0,10 1 1 0 0,-10-2-5 0 0,-1 0-1 0 0,1-1 1 0 0,-1 1-1 0 0,0-1 0 0 0,1-1 1 0 0,-1 1-1 0 0,0-1 0 0 0,0 1 1 0 0,1-2-1 0 0,-1 1 0 0 0,-1 0 1 0 0,1-1-1 0 0,0 0 1 0 0,-1 0-1 0 0,1-1 0 0 0,-1 1 1 0 0,0-1-1 0 0,6-6 0 0 0,-6 4 18 0 0,0 0 0 0 0,0 0 0 0 0,0-1-1 0 0,-1 1 1 0 0,0-1 0 0 0,0 0-1 0 0,-1 1 1 0 0,0-1 0 0 0,0-1 0 0 0,0 1-1 0 0,-1 0 1 0 0,0 0 0 0 0,0-14-1 0 0,-1-2-1 0 0,1 11 96 0 0,-1-1 1 0 0,-1 1-1 0 0,1 0 1 0 0,-2 0 0 0 0,-5-22-1 0 0,3 20 81 0 0,-2 2 589 0 0,5 36-86 0 0,3-10-613 0 0,-1-1 0 0 0,2 0 1 0 0,0-1-1 0 0,0 1 0 0 0,2 0 0 0 0,-1-1 1 0 0,2 0-1 0 0,-1 0 0 0 0,2 0 0 0 0,-1-1 1 0 0,2 0-1 0 0,-1 0 0 0 0,1-1 0 0 0,1 0 1 0 0,0 0-1 0 0,1-1 0 0 0,-1 0 0 0 0,22 14 1 0 0,1-13-1251 0 0,-2-14-6090 0 0,-25 2 5447 0 0,0-1 0 0 0,1 0 0 0 0,-1 0 0 0 0,-1 0 0 0 0,1-1 0 0 0,0 0-1 0 0,-1 1 1 0 0,0-2 0 0 0,5-4 0 0 0,-7 4 119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18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42 20 0 0,'-10'-32'10092'0'0,"10"32"-9912"0"0,0-1 0 0 0,0 1 0 0 0,0 0 0 0 0,0-1 0 0 0,0 1 0 0 0,0 0 0 0 0,0-1 0 0 0,0 1 0 0 0,0 0 0 0 0,0-1 1 0 0,0 1-1 0 0,1 0 0 0 0,-1-1 0 0 0,0 1 0 0 0,0 0 0 0 0,0-1 0 0 0,0 1 0 0 0,1 0 0 0 0,-1 0 0 0 0,0-1 0 0 0,0 1 0 0 0,0 0 1 0 0,1 0-1 0 0,-1-1 0 0 0,0 1 0 0 0,1 0 0 0 0,-1 0 0 0 0,0 0 0 0 0,0 0 0 0 0,1-1 0 0 0,-1 1 0 0 0,0 0 0 0 0,1 0 1 0 0,-1 0-1 0 0,0 0 0 0 0,1 0 0 0 0,0 0 0 0 0,16 5 4142 0 0,-13-3-3881 0 0,0 1 1 0 0,0-1 0 0 0,0 1 0 0 0,0 0 0 0 0,-1 0-1 0 0,1 0 1 0 0,2 4 0 0 0,12 17 464 0 0,-10-14-716 0 0,-1 0-1 0 0,0 0 1 0 0,0 1 0 0 0,-1 0 0 0 0,0 1 0 0 0,4 14 0 0 0,3 6 5 0 0,-11-27-96 0 0,1 1-1 0 0,-1 0 1 0 0,0 0 0 0 0,-1 0-1 0 0,1 0 1 0 0,-1 0-1 0 0,1 12 1 0 0,-2-18-83 0 0,0 1 0 0 0,-1-1 0 0 0,1 0 0 0 0,0 0 0 0 0,0 0 0 0 0,0 0 0 0 0,0 1 0 0 0,-1-1 0 0 0,1 0 0 0 0,0 0 0 0 0,0 0 0 0 0,0 0 0 0 0,-1 0 0 0 0,1 1 0 0 0,0-1 0 0 0,0 0 0 0 0,-1 0 0 0 0,1 0 0 0 0,0 0 0 0 0,0 0 0 0 0,0 0 0 0 0,-1 0 0 0 0,1 0 0 0 0,0 0 1 0 0,0 0-1 0 0,-1 0 0 0 0,1 0 0 0 0,0 0 0 0 0,0 0 0 0 0,-1 0 0 0 0,1 0 0 0 0,0-1 0 0 0,0 1 0 0 0,0 0 0 0 0,-1 0 0 0 0,1 0 0 0 0,0 0 0 0 0,0 0 0 0 0,0 0 0 0 0,-1-1 0 0 0,1 1 0 0 0,0 0 0 0 0,0 0 0 0 0,0 0 0 0 0,0-1 0 0 0,-1 1 0 0 0,1 0 0 0 0,0 0 0 0 0,0 0 0 0 0,0-1 0 0 0,0 1 0 0 0,0 0 0 0 0,0 0 0 0 0,0 0 0 0 0,0-1 0 0 0,0 1 0 0 0,0 0 0 0 0,0-1 0 0 0,-11-11 406 0 0,8 6-381 0 0,1-1 0 0 0,0 1-1 0 0,0-1 1 0 0,1 1 0 0 0,-1-1 0 0 0,1 1-1 0 0,1-1 1 0 0,-1 0 0 0 0,1 0-1 0 0,1 1 1 0 0,-1-1 0 0 0,1 0 0 0 0,0 1-1 0 0,1-1 1 0 0,-1 1 0 0 0,5-11-1 0 0,-4 12-41 0 0,1 0-1 0 0,-1 1 0 0 0,1-1 0 0 0,0 1 0 0 0,0 0 1 0 0,1 0-1 0 0,-1 0 0 0 0,1 0 0 0 0,0 0 0 0 0,0 1 1 0 0,0 0-1 0 0,0 0 0 0 0,0 0 0 0 0,1 0 0 0 0,0 1 1 0 0,-1-1-1 0 0,1 1 0 0 0,0 0 0 0 0,0 1 0 0 0,0-1 1 0 0,0 1-1 0 0,11-1 0 0 0,-11 2 2 0 0,0 0 0 0 0,1 0 0 0 0,-1 1 0 0 0,0-1 1 0 0,1 1-1 0 0,-1 1 0 0 0,0-1 0 0 0,0 1 0 0 0,0-1 0 0 0,0 2 0 0 0,0-1 0 0 0,-1 0 0 0 0,1 1 1 0 0,-1 0-1 0 0,1 0 0 0 0,-1 0 0 0 0,0 1 0 0 0,5 5 0 0 0,7 8 1 0 0,-2 0 0 0 0,25 38-1 0 0,-34-49-1 0 0,0 4 5 0 0,-1 0 0 0 0,1 0 0 0 0,-2 1 0 0 0,1 0 0 0 0,-2-1 0 0 0,1 1 0 0 0,-1 0 0 0 0,0 14 0 0 0,-2-25-3 0 0,0 0-1 0 0,0 1 1 0 0,0-1-1 0 0,0 0 1 0 0,0 1-1 0 0,-1-1 0 0 0,1 0 1 0 0,0 0-1 0 0,0 1 1 0 0,0-1-1 0 0,-1 0 1 0 0,1 0-1 0 0,0 1 0 0 0,0-1 1 0 0,-1 0-1 0 0,1 0 1 0 0,0 0-1 0 0,0 1 1 0 0,-1-1-1 0 0,1 0 1 0 0,0 0-1 0 0,0 0 0 0 0,-1 0 1 0 0,1 0-1 0 0,0 0 1 0 0,-1 0-1 0 0,1 1 1 0 0,0-1-1 0 0,-1 0 0 0 0,1 0 1 0 0,0 0-1 0 0,-1 0 1 0 0,1 0-1 0 0,0-1 1 0 0,-1 1-1 0 0,1 0 0 0 0,0 0 1 0 0,-1 0-1 0 0,1 0 1 0 0,0 0-1 0 0,0 0 1 0 0,-1 0-1 0 0,1-1 0 0 0,0 1 1 0 0,-1 0-1 0 0,1-1 1 0 0,-15-10 14 0 0,12 5-16 0 0,1-1 0 0 0,0 1 0 0 0,0-1 0 0 0,0 0 0 0 0,1 0 0 0 0,0 0 0 0 0,1 1 1 0 0,-1-1-1 0 0,1 0 0 0 0,1 0 0 0 0,-1 0 0 0 0,1 0 0 0 0,1 0 0 0 0,-1 0 0 0 0,1 0 0 0 0,0 1 1 0 0,0-1-1 0 0,1 1 0 0 0,0-1 0 0 0,0 1 0 0 0,1 0 0 0 0,0 0 0 0 0,0 1 0 0 0,0-1 0 0 0,0 1 0 0 0,1 0 1 0 0,0 0-1 0 0,0 0 0 0 0,1 1 0 0 0,-1-1 0 0 0,10-4 0 0 0,-9 4-1 0 0,0 1 1 0 0,0 0-1 0 0,1 0 0 0 0,-1 1 0 0 0,1 0 0 0 0,-1 0 1 0 0,1 0-1 0 0,0 1 0 0 0,0 0 0 0 0,0 0 1 0 0,0 1-1 0 0,1 0 0 0 0,-1 0 0 0 0,0 1 0 0 0,0 0 1 0 0,1 0-1 0 0,-1 1 0 0 0,0 0 0 0 0,0 0 1 0 0,1 1-1 0 0,-1-1 0 0 0,0 2 0 0 0,-1-1 0 0 0,1 1 1 0 0,0 0-1 0 0,6 4 0 0 0,-5-2 6 0 0,-1 1-1 0 0,0 0 1 0 0,0 0 0 0 0,-1 1-1 0 0,0-1 1 0 0,0 1 0 0 0,0 1-1 0 0,-1-1 1 0 0,0 1-1 0 0,0 0 1 0 0,4 11 0 0 0,-5-6-76 0 0,0 0 0 0 0,0 0 0 0 0,-2 0 0 0 0,1 0 0 0 0,-2 1 0 0 0,0-1 0 0 0,0 15 0 0 0,-1-27-29 0 0,-1 0 0 0 0,1 0 0 0 0,0 0 0 0 0,-1 0 0 0 0,1 0 1 0 0,0 0-1 0 0,-1 0 0 0 0,1-1 0 0 0,-1 1 0 0 0,0 0 0 0 0,1 0 0 0 0,-1 0 0 0 0,0 0 0 0 0,1-1 0 0 0,-1 1 0 0 0,0 0 1 0 0,0-1-1 0 0,1 1 0 0 0,-1-1 0 0 0,0 1 0 0 0,0-1 0 0 0,0 1 0 0 0,0-1 0 0 0,0 1 0 0 0,0-1 0 0 0,0 0 0 0 0,0 0 1 0 0,0 0-1 0 0,0 1 0 0 0,0-1 0 0 0,0 0 0 0 0,0 0 0 0 0,0 0 0 0 0,0 0 0 0 0,0-1 0 0 0,0 1 0 0 0,0 0 0 0 0,-1-1 1 0 0,-10-5-4335 0 0,6-7-3298 0 0,6-13-2486 0 0,0 20 7983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18.4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198 96 84 0 0,'2'-2'951'0'0,"1"1"0"0"0,-1 0 0 0 0,0-1-1 0 0,0 1 1 0 0,0-1 0 0 0,0 1 0 0 0,0-1 0 0 0,0 0 0 0 0,0 0 0 0 0,0 0-1 0 0,-1 0 1 0 0,1 0 0 0 0,-1-1 0 0 0,1 1 0 0 0,-1 0 0 0 0,0-1 0 0 0,0 1 0 0 0,0-1-1 0 0,0 1 1 0 0,-1-1 0 0 0,1 1 0 0 0,0-6 0 0 0,-1 7-517 0 0,-1-1 1 0 0,1 1 0 0 0,0-1-1 0 0,-1 1 1 0 0,1-1 0 0 0,0 1-1 0 0,-1 0 1 0 0,0-1 0 0 0,1 1-1 0 0,-1-1 1 0 0,0 1-1 0 0,0 0 1 0 0,0 0 0 0 0,0-1-1 0 0,0 1 1 0 0,-1-1 0 0 0,-1 0-479 0 0,1 0 0 0 0,-1 0 0 0 0,1 1 1 0 0,-1-1-1 0 0,0 1 0 0 0,0 0 1 0 0,0 0-1 0 0,0 0 0 0 0,0 0 1 0 0,-4-1-1 0 0,-3 1 160 0 0,1 0 1 0 0,-1 0-1 0 0,1 1 0 0 0,0 0 0 0 0,-1 0 1 0 0,1 1-1 0 0,0 1 0 0 0,-1 0 0 0 0,-14 4 1 0 0,19-4-99 0 0,1 0 0 0 0,-1 0 1 0 0,0 0-1 0 0,1 0 0 0 0,0 0 1 0 0,0 1-1 0 0,0 0 0 0 0,0 0 0 0 0,0 0 1 0 0,0 1-1 0 0,1-1 0 0 0,0 1 1 0 0,-1-1-1 0 0,2 1 0 0 0,-1 0 1 0 0,0 1-1 0 0,1-1 0 0 0,-1 0 0 0 0,-2 10 1 0 0,4-8 11 0 0,0-1 0 0 0,0 1 1 0 0,1 0-1 0 0,0 0 0 0 0,0 0 0 0 0,1 0 1 0 0,0 0-1 0 0,0-1 0 0 0,0 1 1 0 0,0 0-1 0 0,1 0 0 0 0,0-1 0 0 0,0 1 1 0 0,1-1-1 0 0,0 0 0 0 0,-1 0 0 0 0,2 0 1 0 0,-1 0-1 0 0,1 0 0 0 0,-1-1 1 0 0,1 1-1 0 0,0-1 0 0 0,1 0 0 0 0,-1 0 1 0 0,8 4-1 0 0,-3-1-231 0 0,0 0-1 0 0,1-1 1 0 0,0 0 0 0 0,0 0-1 0 0,1-1 1 0 0,-1 0 0 0 0,1-1-1 0 0,0-1 1 0 0,0 1 0 0 0,1-2-1 0 0,-1 1 1 0 0,19 0 0 0 0,-14-7-2514 0 0,-15 4 2275 0 0,0-1 0 0 0,0 1 0 0 0,-1-1 0 0 0,1 1 0 0 0,0-1-1 0 0,0 0 1 0 0,-1 1 0 0 0,1-1 0 0 0,-1 0 0 0 0,1 0 0 0 0,-1 1 0 0 0,1-1 0 0 0,-1 0 0 0 0,1 0 0 0 0,-1 0-1 0 0,0 0 1 0 0,1 1 0 0 0,-1-3 0 0 0,0 0-749 0 0,1 1 0 0 0,-1-1 0 0 0,0 0 0 0 0,-1 0 0 0 0,1 1 0 0 0,0-1 0 0 0,-1 0 0 0 0,0 1 0 0 0,1-1 0 0 0,-1 0 0 0 0,-2-2 0 0 0,1-6-1075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18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0 194 584 0 0,'6'-112'11414'0'0,"-2"30"1913"0"0,0 176-12545 0 0,5 0 1 0 0,35 160-1 0 0,-43-249-649 0 0,-1 0 0 0 0,1-1 0 0 0,-1 1 0 0 0,0 0 0 0 0,0-1 0 0 0,0 1 0 0 0,0 0 0 0 0,-1-1 1 0 0,-1 6-1 0 0,2-10-117 0 0,0 0 0 0 0,0 0 0 0 0,0 1 1 0 0,0-1-1 0 0,0 0 0 0 0,0 0 0 0 0,0 0 1 0 0,0 0-1 0 0,0 0 0 0 0,0 0 0 0 0,0 1 1 0 0,0-1-1 0 0,0 0 0 0 0,0 0 0 0 0,0 0 1 0 0,0 0-1 0 0,0 0 0 0 0,0 0 0 0 0,0 0 1 0 0,0 1-1 0 0,0-1 0 0 0,0 0 0 0 0,0 0 1 0 0,0 0-1 0 0,0 0 0 0 0,0 0 0 0 0,0 0 1 0 0,0 0-1 0 0,0 0 0 0 0,-1 1 0 0 0,1-1 1 0 0,0 0-1 0 0,0 0 0 0 0,0 0 0 0 0,0 0 1 0 0,0 0-1 0 0,0 0 0 0 0,0 0 0 0 0,-1 0 1 0 0,1 0-1 0 0,0 0 0 0 0,0 0 0 0 0,0 0 1 0 0,0 0-1 0 0,0 0 0 0 0,0 0 0 0 0,-1 0 1 0 0,1 0-1 0 0,0 0 0 0 0,0 0 0 0 0,0 0 1 0 0,0 0-1 0 0,0 0 0 0 0,0 0 0 0 0,0 0 1 0 0,-1 0-1 0 0,1 0 0 0 0,0 0 0 0 0,0 0 1 0 0,0 0-1 0 0,0 0 0 0 0,0 0 0 0 0,0 0 1 0 0,0-1-1 0 0,-1 1 0 0 0,1 0 0 0 0,0 0 1 0 0,0 0-1 0 0,0 0 0 0 0,-3-25 232 0 0,4 14-247 0 0,1 1 0 0 0,0-1 0 0 0,0 0 0 0 0,1 1 0 0 0,0 0 0 0 0,1-1 0 0 0,0 1 0 0 0,1 1 0 0 0,0-1-1 0 0,0 1 1 0 0,1-1 0 0 0,0 2 0 0 0,1-1 0 0 0,0 1 0 0 0,0 0 0 0 0,1 0 0 0 0,0 1 0 0 0,1 0 0 0 0,-1 0 0 0 0,1 1 0 0 0,0 0 0 0 0,1 1 0 0 0,-1 0 0 0 0,15-5-1 0 0,-21 8-1 0 0,0 1 0 0 0,0 0-1 0 0,0 0 1 0 0,0 0 0 0 0,0 0-1 0 0,0 0 1 0 0,0 1-1 0 0,0-1 1 0 0,0 1 0 0 0,0 0-1 0 0,0 0 1 0 0,1 0-1 0 0,-1 0 1 0 0,0 0 0 0 0,0 1-1 0 0,0 0 1 0 0,0-1 0 0 0,0 1-1 0 0,0 0 1 0 0,0 1-1 0 0,0-1 1 0 0,0 0 0 0 0,-1 1-1 0 0,1 0 1 0 0,0-1-1 0 0,3 4 1 0 0,-3-1 0 0 0,0 1 0 0 0,-1-1-1 0 0,1 1 1 0 0,-1-1 0 0 0,0 1 0 0 0,0 0-1 0 0,0 0 1 0 0,-1 0 0 0 0,0 0 0 0 0,1 0-1 0 0,-2 0 1 0 0,1 0 0 0 0,-1 0 0 0 0,0 9-1 0 0,0 16 5 0 0,-1-19 4 0 0,0 1 0 0 0,1-1 0 0 0,1 1 0 0 0,0-1-1 0 0,1 0 1 0 0,4 17 0 0 0,-2-3-6 0 0,-4-24-31 0 0,0 1 1 0 0,0-1-1 0 0,0 1 0 0 0,0-1 1 0 0,0 1-1 0 0,0-1 1 0 0,0 1-1 0 0,0-1 1 0 0,0 0-1 0 0,1 1 1 0 0,-1-1-1 0 0,1 0 0 0 0,-1 1 1 0 0,1-1-1 0 0,0 0 1 0 0,-1 1-1 0 0,1-1 1 0 0,0 0-1 0 0,0 0 1 0 0,0 0-1 0 0,0 0 1 0 0,0 0-1 0 0,0 0 0 0 0,0 0 1 0 0,0 0-1 0 0,0 0 1 0 0,0 0-1 0 0,0 0 1 0 0,1-1-1 0 0,-1 1 1 0 0,0 0-1 0 0,1-1 0 0 0,-1 1 1 0 0,0-1-1 0 0,1 0 1 0 0,-1 1-1 0 0,1-1 1 0 0,-1 0-1 0 0,1 0 1 0 0,-1 0-1 0 0,0 0 1 0 0,3 0-1 0 0,3-1-1253 0 0,-1 0 1 0 0,1-1-1 0 0,0 1 0 0 0,-1-1 0 0 0,0 0 1 0 0,1-1-1 0 0,-1 0 0 0 0,0 0 1 0 0,0 0-1 0 0,0-1 0 0 0,-1 1 0 0 0,1-1 1 0 0,-1-1-1 0 0,9-9 0 0 0,20-12-5127 0 0,-15 10 4137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19.2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0 169 484 0 0,'0'-85'9112'0'0,"0"1"5161"0"0,10 226-10936 0 0,-9-117-3119 0 0,2-1-1 0 0,5 29 1 0 0,1 2 65 0 0,20 81 170 0 0,-16-91-353 0 0,-10-37-285 0 0,0 0-1 0 0,-1 0 0 0 0,0 1 0 0 0,0-1 0 0 0,0 14 0 0 0,-3-22-326 0 0,0-1 1 0 0,0 1 0 0 0,0-1-1 0 0,0 0 1 0 0,0 1-1 0 0,-1-1 1 0 0,1 0-1 0 0,0 0 1 0 0,1 1-1 0 0,-1-1 1 0 0,0 0 0 0 0,0 0-1 0 0,0 0 1 0 0,0 0-1 0 0,1 0 1 0 0,-1 0-1 0 0,0-1 1 0 0,1 1-1 0 0,-1 0 1 0 0,1 0 0 0 0,-1-2-1 0 0,0-11-4500 0 0,1 11 4063 0 0,0 0 0 0 0,-1-1 1 0 0,1 1-1 0 0,0 0 0 0 0,1-1 0 0 0,-1 1 0 0 0,1 0 1 0 0,1-6-1 0 0,6-2-1100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19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80 1212 0 0,'21'-14'3010'0'0,"5"-10"6675"0"0,-26 24-9396 0 0,1 0 0 0 0,-1 0 0 0 0,1-1 0 0 0,-1 1 0 0 0,0 0 0 0 0,1-1 0 0 0,-1 1 0 0 0,1 0 0 0 0,-1-1 0 0 0,0 1 0 0 0,1 0 0 0 0,-1-1 0 0 0,0 1 0 0 0,0-1 0 0 0,1 1 0 0 0,-1-1 0 0 0,0 1 0 0 0,0-1 0 0 0,0 1 0 0 0,0-1 0 0 0,1 1-1 0 0,-1-1 1 0 0,0 1 0 0 0,0-1 0 0 0,0 1 0 0 0,0-1 0 0 0,0 1 0 0 0,0-1 0 0 0,0 1 0 0 0,0-1 0 0 0,-1 1 0 0 0,1-1 0 0 0,-17 2 3287 0 0,10 2-3362 0 0,1-1 0 0 0,0 1 1 0 0,0 0-1 0 0,0 0 0 0 0,-10 8 1 0 0,9-4-129 0 0,0 0 0 0 0,1 1 0 0 0,0 0 0 0 0,0 0 0 0 0,1 0-1 0 0,0 0 1 0 0,1 1 0 0 0,-1 0 0 0 0,2 0 0 0 0,-1 0 0 0 0,-2 14 0 0 0,4-18-72 0 0,1 0 0 0 0,1 1 0 0 0,-1-1 0 0 0,1 0 0 0 0,0 0 0 0 0,0 0 0 0 0,0 0 0 0 0,1 0 1 0 0,-1 0-1 0 0,1 0 0 0 0,1 0 0 0 0,-1 0 0 0 0,1 0 0 0 0,0 0 0 0 0,0 0 0 0 0,0-1 0 0 0,0 1 0 0 0,1-1 0 0 0,0 0 0 0 0,0 0 0 0 0,0 1 0 0 0,1-2 0 0 0,5 7 0 0 0,0-3-1 0 0,0 0 1 0 0,0 0-1 0 0,1-1 1 0 0,-1 0-1 0 0,1-1 1 0 0,1 0 0 0 0,-1-1-1 0 0,1 0 1 0 0,18 4-1 0 0,-22-7-9 0 0,0 0 1 0 0,0 0-1 0 0,0-1 0 0 0,0 0 0 0 0,0 0 0 0 0,0-1 1 0 0,0 0-1 0 0,-1 0 0 0 0,1 0 0 0 0,0-1 0 0 0,0 0 0 0 0,-1-1 1 0 0,1 1-1 0 0,-1-1 0 0 0,0-1 0 0 0,11-6 0 0 0,-13 7-1 0 0,0-1-1 0 0,0 1 0 0 0,-1-1 0 0 0,1 1 1 0 0,-1-1-1 0 0,0 0 0 0 0,0 0 0 0 0,0-1 1 0 0,0 1-1 0 0,-1-1 0 0 0,0 1 0 0 0,0-1 1 0 0,0 0-1 0 0,0 0 0 0 0,-1 1 0 0 0,0-1 1 0 0,0 0-1 0 0,0-1 0 0 0,-1 1 0 0 0,0 0 0 0 0,0 0 1 0 0,0 0-1 0 0,0 0 0 0 0,-2-8 0 0 0,-2-6-218 0 0,-1 1 0 0 0,0 1 0 0 0,-1-1 0 0 0,-1 1 0 0 0,-12-23 0 0 0,16 36-178 0 0,0-1-1 0 0,0 0 0 0 0,-1 1 0 0 0,0-1 0 0 0,0 1 1 0 0,0 0-1 0 0,0 1 0 0 0,-7-6 0 0 0,-15-14-8560 0 0,24 20 6412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18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34 264 0 0,'-13'-2'1217'0'0,"-17"-6"17517"0"0,55 7-15121 0 0,78-1-2233 0 0,121-17 0 0 0,-139 18-1298 0 0,-83 1-86 0 0,6 0 170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20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31 1148 0 0,'4'-16'10700'0'0,"6"8"-3576"0"0,-8 8-6611 0 0,0-1 0 0 0,1 1 0 0 0,-1 0 0 0 0,0 0 0 0 0,0 0 0 0 0,1 0 0 0 0,-1 0-1 0 0,0 0 1 0 0,1 0 0 0 0,-1 1 0 0 0,0-1 0 0 0,2 2 0 0 0,4 0-265 0 0,-1 1 0 0 0,1 0 0 0 0,-1 1-1 0 0,0 0 1 0 0,0 0 0 0 0,-1 0 0 0 0,7 6 0 0 0,-8-5-154 0 0,6 4 109 0 0,-1 1 0 0 0,0 0-1 0 0,0 1 1 0 0,-1 0-1 0 0,-1 1 1 0 0,14 23-1 0 0,-19-30-173 0 0,3 6 23 0 0,-1 1 1 0 0,0 0 0 0 0,6 21-1 0 0,-10-31-45 0 0,-1 0 0 0 0,1 0-1 0 0,-1 1 1 0 0,0-1 0 0 0,0 0-1 0 0,0 0 1 0 0,0 0 0 0 0,0 1 0 0 0,0-1-1 0 0,-1 0 1 0 0,1 0 0 0 0,-2 4-1 0 0,1-5-2 0 0,0 0-1 0 0,1 0 1 0 0,-1 0-1 0 0,0 0 0 0 0,0 0 1 0 0,0 0-1 0 0,0 0 1 0 0,0 0-1 0 0,0-1 0 0 0,0 1 1 0 0,0 0-1 0 0,0-1 1 0 0,0 1-1 0 0,0-1 1 0 0,0 1-1 0 0,0-1 0 0 0,-1 0 1 0 0,1 1-1 0 0,0-1 1 0 0,0 0-1 0 0,-1 0 0 0 0,1 0 1 0 0,0 0-1 0 0,-3 0 1 0 0,3 0 0 0 0,-1-1 0 0 0,0 1 0 0 0,0 0 1 0 0,0-1-1 0 0,1 0 0 0 0,-1 1 0 0 0,0-1 1 0 0,1 0-1 0 0,-1 0 0 0 0,0 0 0 0 0,1 0 0 0 0,-1 0 1 0 0,1-1-1 0 0,0 1 0 0 0,-1 0 0 0 0,1-1 1 0 0,0 1-1 0 0,0-1 0 0 0,0 1 0 0 0,0-1 0 0 0,0 0 1 0 0,0 1-1 0 0,0-1 0 0 0,1 0 0 0 0,-1 1 1 0 0,0-1-1 0 0,1 0 0 0 0,0 0 0 0 0,-1 0 0 0 0,1 0 1 0 0,0-2-1 0 0,-1-1 0 0 0,1 0 1 0 0,-1 0-1 0 0,1 1 1 0 0,0-1-1 0 0,1 0 0 0 0,-1 0 1 0 0,1 1-1 0 0,0-1 1 0 0,0 1-1 0 0,0-1 1 0 0,1 0-1 0 0,1-4 0 0 0,4-1-3 0 0,0 1 0 0 0,0-1 0 0 0,1 1 0 0 0,0 1 0 0 0,0-1 0 0 0,1 2 0 0 0,0-1 0 0 0,1 1 0 0 0,0 0-1 0 0,17-8 1 0 0,0 1-24 0 0,2 2 0 0 0,57-16 0 0 0,-85 28 31 0 0,-1-1 1 0 0,1 1-1 0 0,0 0 0 0 0,0-1 1 0 0,0 1-1 0 0,-1 0 0 0 0,1 0 1 0 0,0-1-1 0 0,0 1 0 0 0,0 0 1 0 0,0 0-1 0 0,0 0 0 0 0,0 0 1 0 0,-1 0-1 0 0,1 0 0 0 0,0 1 1 0 0,0-1-1 0 0,0 0 0 0 0,0 0 1 0 0,0 0-1 0 0,-1 1 0 0 0,1-1 1 0 0,0 1-1 0 0,0-1 0 0 0,0 0 1 0 0,-1 1-1 0 0,1-1 0 0 0,0 1 1 0 0,-1 0-1 0 0,1-1 0 0 0,0 1 1 0 0,-1-1-1 0 0,1 1 0 0 0,-1 0 1 0 0,2 1-1 0 0,-1 35 981 0 0,-2-16-733 0 0,0 21 90 0 0,-1-26-300 0 0,2-1 0 0 0,0 1 1 0 0,1 0-1 0 0,0 0 1 0 0,1-1-1 0 0,5 17 1 0 0,-4-18-154 0 0,4 12-83 0 0,-7-26 76 0 0,0 1 0 0 0,0-1 0 0 0,0 1 0 0 0,0-1 1 0 0,0 1-1 0 0,0-1 0 0 0,0 0 0 0 0,0 1 0 0 0,0-1 0 0 0,1 1 0 0 0,-1-1 1 0 0,0 0-1 0 0,0 1 0 0 0,1-1 0 0 0,-1 0 0 0 0,0 1 0 0 0,0-1 1 0 0,1 0-1 0 0,-1 1 0 0 0,0-1 0 0 0,1 0 0 0 0,-1 0 0 0 0,0 1 0 0 0,1-1 1 0 0,-1 0-1 0 0,0 0 0 0 0,1 0 0 0 0,-1 0 0 0 0,1 1 0 0 0,-1-1 0 0 0,0 0 1 0 0,1 0-1 0 0,-1 0 0 0 0,1 0 0 0 0,-1 0 0 0 0,1 0 0 0 0,0 0 1 0 0,0-15-10067 0 0,-2-11 3683 0 0,1 17 3499 0 0,0-11-460 0 0,0 3 782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20.4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34 136 1156 0 0,'0'-13'2610'0'0,"-2"0"0"0"0,1 0 0 0 0,-2 0 0 0 0,1 1 0 0 0,-2-1 0 0 0,0 1 0 0 0,-7-18 0 0 0,5 15-1017 0 0,13 14-4743 0 0,22 17-7352 0 0,-21-10 8254 0 0,29 16-3127 0 0,-17-7 3549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20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181 414 1308 0 0,'55'11'7523'0'0,"-52"-10"-6879"0"0,-1-1 1 0 0,1 1 0 0 0,-1-1-1 0 0,1 0 1 0 0,0 0 0 0 0,-1 0 0 0 0,1-1-1 0 0,0 1 1 0 0,-1-1 0 0 0,1 1-1 0 0,-1-1 1 0 0,1 0 0 0 0,-1 0-1 0 0,1 0 1 0 0,-1 0 0 0 0,0 0 0 0 0,0-1-1 0 0,3-1 1 0 0,-4 2-491 0 0,-1 0 1 0 0,1 0-1 0 0,-1-1 1 0 0,1 1-1 0 0,-1 0 1 0 0,1 0-1 0 0,-1-1 1 0 0,1 1-1 0 0,-1-1 1 0 0,0 1-1 0 0,0 0 1 0 0,0-1-1 0 0,0 1 1 0 0,0-1-1 0 0,0 1 1 0 0,0 0-1 0 0,-1-1 1 0 0,1 1-1 0 0,0 0 1 0 0,-1-1-1 0 0,1 1 1 0 0,-1 0-1 0 0,1-1 1 0 0,-1 1-1 0 0,0 0 1 0 0,1 0-1 0 0,-1 0 1 0 0,0 0-1 0 0,0 0 1 0 0,0-1-1 0 0,0 1 1 0 0,0 1-1 0 0,0-1 1 0 0,0 0-1 0 0,0 0 1 0 0,-2-1-1 0 0,-3-3 69 0 0,0 1 0 0 0,0-1 1 0 0,-1 1-1 0 0,-13-7 0 0 0,14 9-188 0 0,-1 0 1 0 0,1 0 0 0 0,-1 1-1 0 0,0 0 1 0 0,0 0-1 0 0,0 1 1 0 0,0-1 0 0 0,0 1-1 0 0,1 1 1 0 0,-1 0-1 0 0,0 0 1 0 0,0 0 0 0 0,0 0-1 0 0,1 1 1 0 0,-1 0-1 0 0,1 1 1 0 0,-1 0 0 0 0,1 0-1 0 0,0 0 1 0 0,0 1-1 0 0,1-1 1 0 0,-1 1 0 0 0,1 1-1 0 0,-1-1 1 0 0,1 1-1 0 0,0 0 1 0 0,1 0 0 0 0,0 0-1 0 0,-1 1 1 0 0,-4 9-1 0 0,3-2-29 0 0,0-1 3 0 0,1 0 1 0 0,0 0-1 0 0,1 1 1 0 0,-4 19-1 0 0,7-27-5 0 0,1-1-1 0 0,0 1 1 0 0,0 0 0 0 0,0-1 0 0 0,1 1-1 0 0,-1-1 1 0 0,1 1 0 0 0,0-1 0 0 0,0 1-1 0 0,1-1 1 0 0,-1 1 0 0 0,1-1 0 0 0,0 0-1 0 0,0 0 1 0 0,1 0 0 0 0,-1 0 0 0 0,4 3-1 0 0,-2-1-21 0 0,0-1 0 0 0,0-1 1 0 0,0 1-1 0 0,1 0 0 0 0,0-1 0 0 0,0 0 0 0 0,0 0 0 0 0,0-1 0 0 0,1 1 0 0 0,-1-1 0 0 0,1 0 0 0 0,0-1 0 0 0,0 1 0 0 0,0-1 0 0 0,0 0 0 0 0,0-1 0 0 0,1 0 1 0 0,-1 0-1 0 0,1 0 0 0 0,-1 0 0 0 0,0-1 0 0 0,1 0 0 0 0,-1-1 0 0 0,1 1 0 0 0,-1-1 0 0 0,0-1 0 0 0,1 1 0 0 0,7-4 0 0 0,-7 3-28 0 0,0-2 0 0 0,0 1 0 0 0,0-1-1 0 0,0 0 1 0 0,0-1 0 0 0,-1 0 0 0 0,0 0-1 0 0,0 0 1 0 0,0-1 0 0 0,0 1 0 0 0,-1-2-1 0 0,0 1 1 0 0,-1 0 0 0 0,1-1 0 0 0,-1 0 0 0 0,0 0-1 0 0,-1 0 1 0 0,0 0 0 0 0,0-1 0 0 0,0 1-1 0 0,-1-1 1 0 0,2-12 0 0 0,-1-13 3 0 0,-2-1 0 0 0,-2-38-1 0 0,-1 10 33 0 0,-7-97 201 0 0,-1 36 538 0 0,13 110-604 0 0,4 14-40 0 0,-6 0-79 0 0,0 0-1 0 0,0 0 0 0 0,-1 0 0 0 0,1 1 1 0 0,0-1-1 0 0,0 0 0 0 0,-1 0 1 0 0,1 1-1 0 0,-1-1 0 0 0,1 0 0 0 0,-1 1 1 0 0,1-1-1 0 0,-1 0 0 0 0,0 1 0 0 0,0-1 1 0 0,0 2-1 0 0,5 28 37 0 0,-4-26-34 0 0,0 0-1 0 0,0 0 0 0 0,0 0 0 0 0,-1 0 1 0 0,0 0-1 0 0,0 0 0 0 0,-1 6 0 0 0,-5 57 19 0 0,4 110 0 0 0,2-100-24 0 0,1-57 14 0 0,1-1-1 0 0,0 1 1 0 0,2-1 0 0 0,0 0-1 0 0,1 0 1 0 0,16 38 0 0 0,-19-54-94 0 0,0 1 0 0 0,0-1 0 0 0,0 0 1 0 0,0 1-1 0 0,1-1 0 0 0,0 0 0 0 0,0 0 0 0 0,0-1 1 0 0,0 1-1 0 0,0-1 0 0 0,1 1 0 0 0,0-1 0 0 0,0 0 1 0 0,0-1-1 0 0,0 1 0 0 0,5 2 0 0 0,-7-4-345 0 0,1 0-1 0 0,-1-1 0 0 0,1 1 1 0 0,-1-1-1 0 0,1 0 0 0 0,-1 0 1 0 0,1 0-1 0 0,-1 0 0 0 0,0 0 1 0 0,1 0-1 0 0,-1-1 0 0 0,1 1 1 0 0,2-2-1 0 0,0 0-812 0 0,0 0 0 0 0,-1 0 0 0 0,1-1 0 0 0,-1 1 0 0 0,0-1 0 0 0,0 0 0 0 0,0 0 0 0 0,4-4 0 0 0,29-25-5400 0 0,-18 16 4237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21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20 168 652 0 0,'0'-11'1472'0'0,"-2"-25"12201"0"0,-6 23-5222 0 0,4 16-6758 0 0,4-3-1675 0 0,0 0 0 0 0,-1 0 0 0 0,1 0 0 0 0,0 0 1 0 0,0 0-1 0 0,0 0 0 0 0,-1 1 0 0 0,1-1 0 0 0,0 0 0 0 0,0 0 0 0 0,0 0 0 0 0,-1 0 0 0 0,1 0 1 0 0,0 0-1 0 0,0 0 0 0 0,0 0 0 0 0,-1 1 0 0 0,1-1 0 0 0,0 0 0 0 0,0 0 0 0 0,0 0 1 0 0,0 0-1 0 0,0 1 0 0 0,0-1 0 0 0,-1 0 0 0 0,1 0 0 0 0,0 0 0 0 0,0 1 0 0 0,0-1 0 0 0,0 0 1 0 0,0 0-1 0 0,0 0 0 0 0,0 1 0 0 0,0-1 0 0 0,0 0 0 0 0,0 0 0 0 0,0 0 0 0 0,0 1 0 0 0,0-1 1 0 0,0 0-1 0 0,0 0 0 0 0,0 1 0 0 0,0-1 0 0 0,0 0 0 0 0,0 0 0 0 0,0 0 0 0 0,0 1 0 0 0,0-1 1 0 0,1 0-1 0 0,-1 0 0 0 0,0 0 0 0 0,0 0 0 0 0,0 1 0 0 0,12 19 1066 0 0,-9-13-940 0 0,0-1 1 0 0,1 0 0 0 0,-1 0 0 0 0,2 0-1 0 0,-1 0 1 0 0,1-1 0 0 0,-1 1 0 0 0,8 5-1 0 0,-5-6-99 0 0,0-1 0 0 0,0 1 0 0 0,0-1 0 0 0,0 0-1 0 0,1-1 1 0 0,-1 1 0 0 0,1-2 0 0 0,15 5 0 0 0,-20-7-41 0 0,0 1-1 0 0,0-1 1 0 0,1 0 0 0 0,-1 0 0 0 0,0 0 0 0 0,0 0-1 0 0,0-1 1 0 0,1 1 0 0 0,-1-1 0 0 0,0 0 0 0 0,0 0 0 0 0,0 0-1 0 0,0 0 1 0 0,0-1 0 0 0,-1 1 0 0 0,1-1 0 0 0,0 1 0 0 0,0-1-1 0 0,-1 0 1 0 0,1 0 0 0 0,-1 0 0 0 0,0-1 0 0 0,0 1-1 0 0,0 0 1 0 0,2-4 0 0 0,0 1-5 0 0,-1 1 1 0 0,0-1-1 0 0,0 0 1 0 0,-1 0-1 0 0,1-1 0 0 0,-1 1 1 0 0,0 0-1 0 0,-1-1 1 0 0,1 1-1 0 0,-1-1 0 0 0,0 0 1 0 0,-1 1-1 0 0,1-1 1 0 0,-1 0-1 0 0,0 1 1 0 0,-1-1-1 0 0,1 0 0 0 0,-1 0 1 0 0,0 1-1 0 0,-1-1 1 0 0,1 1-1 0 0,-1-1 0 0 0,0 1 1 0 0,0 0-1 0 0,-1 0 1 0 0,0 0-1 0 0,0 0 0 0 0,-4-5 1 0 0,6 7-1 0 0,-1 0 0 0 0,0 0 1 0 0,0 0-1 0 0,0 0 0 0 0,0 1 0 0 0,0-1 1 0 0,-1 1-1 0 0,1-1 0 0 0,-1 1 0 0 0,0 0 1 0 0,1 0-1 0 0,-1 0 0 0 0,0 1 0 0 0,0-1 1 0 0,0 1-1 0 0,0-1 0 0 0,-1 1 0 0 0,1 0 1 0 0,0 0-1 0 0,-1 0 0 0 0,1 1 0 0 0,0-1 1 0 0,-1 1-1 0 0,1 0 0 0 0,-1 0 1 0 0,1 0-1 0 0,0 0 0 0 0,-1 1 0 0 0,1-1 1 0 0,-1 1-1 0 0,1 0 0 0 0,0 0 0 0 0,0 0 1 0 0,-5 3-1 0 0,3-2 37 0 0,-1 1 0 0 0,1 0 0 0 0,0 0 0 0 0,1 1 0 0 0,-1-1 0 0 0,1 1 0 0 0,-1 0 0 0 0,1 0 0 0 0,0 1 1 0 0,1-1-1 0 0,-1 1 0 0 0,1 0 0 0 0,0 0 0 0 0,0 0 0 0 0,0 0 0 0 0,1 1 0 0 0,0-1 0 0 0,0 1 0 0 0,-2 6 0 0 0,4-3 38 0 0,-1 0 0 0 0,1 0 1 0 0,1 0-1 0 0,-1 0 0 0 0,2 0 0 0 0,-1 0 0 0 0,1-1 1 0 0,1 1-1 0 0,-1 0 0 0 0,1-1 0 0 0,1 1 0 0 0,0-1 1 0 0,0 0-1 0 0,1 0 0 0 0,-1-1 0 0 0,2 1 0 0 0,-1-1 0 0 0,1 0 1 0 0,0-1-1 0 0,1 1 0 0 0,6 5 0 0 0,-7-7-173 0 0,1 1-1 0 0,-1-1 0 0 0,1 0 1 0 0,0 0-1 0 0,0-1 1 0 0,1 0-1 0 0,-1 0 1 0 0,1-1-1 0 0,0 0 0 0 0,0 0 1 0 0,0-1-1 0 0,0 0 1 0 0,1 0-1 0 0,-1-1 1 0 0,0 0-1 0 0,1-1 0 0 0,-1 0 1 0 0,0 0-1 0 0,1 0 1 0 0,-1-1-1 0 0,1-1 1 0 0,11-2-1 0 0,-7-6-1816 0 0,3-14-7221 0 0,-15 23 8731 0 0,0 0 1 0 0,-1 1 0 0 0,1-1-1 0 0,-1 0 1 0 0,0 0-1 0 0,1 0 1 0 0,-1 0-1 0 0,0 0 1 0 0,1 0 0 0 0,-1 0-1 0 0,0 1 1 0 0,0-1-1 0 0,0 0 1 0 0,0 0-1 0 0,0 0 1 0 0,0 0 0 0 0,0 0-1 0 0,0 0 1 0 0,0 0-1 0 0,0 0 1 0 0,0 0-1 0 0,-1 0 1 0 0,1 0 0 0 0,0 0-1 0 0,-1 0 1 0 0,1 1-1 0 0,-1-1 1 0 0,1 0-1 0 0,-1 0 1 0 0,1 0-1 0 0,-1 1 1 0 0,1-1 0 0 0,-1 0-1 0 0,0 1 1 0 0,0-1-1 0 0,1 0 1 0 0,-1 1-1 0 0,0-1 1 0 0,0 1 0 0 0,-1-1-1 0 0,-8 0-1514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23.2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32 120 1480 0 0,'-27'-59'12164'0'0,"22"43"-6639"0"0,16 14-2638 0 0,20 16-1363 0 0,-23-9-1419 0 0,1 2 0 0 0,-1-1 0 0 0,-1 1 0 0 0,1 0-1 0 0,-1 1 1 0 0,0 0 0 0 0,-1 0 0 0 0,0 0 0 0 0,0 1 0 0 0,-1 0-1 0 0,6 11 1 0 0,1 7-16 0 0,-1 1 0 0 0,13 46-1 0 0,-21-60-70 0 0,0 0 0 0 0,-1 1 0 0 0,0-1-1 0 0,-1 1 1 0 0,-1 0 0 0 0,0-1-1 0 0,-3 17 1 0 0,3-27 10 0 0,-1 1-1 0 0,1-1 1 0 0,-1 1-1 0 0,0-1 0 0 0,0 0 1 0 0,-1 1-1 0 0,1-1 1 0 0,-1 0-1 0 0,0 0 1 0 0,0 0-1 0 0,0 0 0 0 0,-1-1 1 0 0,1 1-1 0 0,-1 0 1 0 0,0-1-1 0 0,0 0 1 0 0,0 0-1 0 0,-1 0 0 0 0,1 0 1 0 0,-1 0-1 0 0,1-1 1 0 0,-1 1-1 0 0,0-1 1 0 0,0 0-1 0 0,0 0 1 0 0,0-1-1 0 0,-7 3 0 0 0,7-4 17 0 0,0 0-1 0 0,1 0 0 0 0,-1 0 0 0 0,1 0 1 0 0,-1 0-1 0 0,0-1 0 0 0,1 0 0 0 0,-1 1 1 0 0,1-1-1 0 0,0-1 0 0 0,-1 1 0 0 0,1 0 0 0 0,0-1 1 0 0,-1 0-1 0 0,1 0 0 0 0,0 0 0 0 0,0 0 1 0 0,1 0-1 0 0,-1-1 0 0 0,-2-2 0 0 0,1 2-9 0 0,1-1 1 0 0,0 1-1 0 0,0-1 0 0 0,1 1 0 0 0,-1-1 0 0 0,1 0 0 0 0,0 0 0 0 0,0 0 0 0 0,0-1 0 0 0,1 1 0 0 0,-1 0 0 0 0,1-1 1 0 0,0 1-1 0 0,0-1 0 0 0,0-5 0 0 0,2-5-20 0 0,1 1 1 0 0,0 0-1 0 0,1-1 1 0 0,0 1-1 0 0,1 1 1 0 0,1-1-1 0 0,0 0 0 0 0,1 1 1 0 0,1 0-1 0 0,0 0 1 0 0,0 1-1 0 0,2 0 1 0 0,17-20-1 0 0,0 3-80 0 0,1 1-1 0 0,2 2 0 0 0,0 0 1 0 0,34-20-1 0 0,-51 38 40 0 0,1 1 0 0 0,0 0 0 0 0,18-5 0 0 0,14-9-24 0 0,-43 20 40 0 0,-1 2 44 0 0,1 0-1 0 0,-1-1 1 0 0,0 1-1 0 0,1 0 1 0 0,-1 0-1 0 0,0 0 1 0 0,0 0-1 0 0,0 0 1 0 0,0 0-1 0 0,0 0 0 0 0,0 1 1 0 0,0-1-1 0 0,0 0 1 0 0,-1 0-1 0 0,1 1 1 0 0,0-1-1 0 0,0 3 1 0 0,9 79 1420 0 0,0 3-883 0 0,-8-37-441 0 0,2 1 1 0 0,20 90-1 0 0,-18-117-113 0 0,-3-11-31 0 0,0 0 0 0 0,-1 1 0 0 0,2 19 0 0 0,-3-25-239 0 0,1-11-2102 0 0,4-18-6159 0 0,-4 13 2119 0 0,-1 7 5538 0 0,1 0 0 0 0,-1 0 0 0 0,-1-1-1 0 0,1 1 1 0 0,0 0 0 0 0,0 0-1 0 0,-1-1 1 0 0,1 1 0 0 0,-1-1-1 0 0,0 1 1 0 0,0-4 0 0 0,0 0-1125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23.6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77 648 0 0,'-18'-10'2120'0'0,"-21"-12"4073"0"0,36 20-4960 0 0,-1 0-1 0 0,1-1 1 0 0,0 1 0 0 0,0-1 0 0 0,0 0 0 0 0,0 0-1 0 0,-4-6 1 0 0,7 9-1067 0 0,0-1 1 0 0,0 1-1 0 0,-1 0 0 0 0,1 0 1 0 0,0-1-1 0 0,0 1 0 0 0,0 0 1 0 0,0-1-1 0 0,-1 1 0 0 0,1 0 1 0 0,0-1-1 0 0,0 1 0 0 0,0-1 0 0 0,0 1 1 0 0,0 0-1 0 0,0-1 0 0 0,0 1 1 0 0,0 0-1 0 0,0-1 0 0 0,0 1 1 0 0,0 0-1 0 0,0-1 0 0 0,1 1 1 0 0,-1 0-1 0 0,0-1 0 0 0,0 1 1 0 0,0 0-1 0 0,0-1 0 0 0,1 1 1 0 0,-1 0-1 0 0,0-1 0 0 0,1 1 0 0 0,13-6 1697 0 0,22 6-2223 0 0,-30 0 708 0 0,61 4-3574 0 0,-48-2-784 0 0,1 0 0 0 0,0-2 0 0 0,28-2 1 0 0,-29 1 935 0 0,0 1 639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23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99 112 0 0,'0'-18'1571'0'0,"0"-46"9107"0"0,-2 47-3833 0 0,-4 30-751 0 0,1 11-5547 0 0,2 0-1 0 0,1 1 1 0 0,1 26 0 0 0,0-9-143 0 0,1 5 254 0 0,9 86 1 0 0,0-56-290 0 0,-5-36 513 0 0,-5-24-2869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26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100 81 760 0 0,'-1'-5'1135'0'0,"0"-1"-1"0"0,-1 1 1 0 0,1 0-1 0 0,-1 0 0 0 0,0 0 1 0 0,0 0-1 0 0,-1 0 1 0 0,1 0-1 0 0,-1 1 1 0 0,0-1-1 0 0,0 1 1 0 0,-1 0-1 0 0,1 0 1 0 0,-1 0-1 0 0,-7-6 1 0 0,1 13 2870 0 0,-9 22-1860 0 0,13-4-1758 0 0,1-1 0 0 0,0 1-1 0 0,2 0 1 0 0,1 0-1 0 0,0 0 1 0 0,2 0 0 0 0,0 0-1 0 0,1 1 1 0 0,8 38 0 0 0,-8-53-344 0 0,1 1 1 0 0,-2 0 0 0 0,1 0 0 0 0,-1 0-1 0 0,-1 11 1 0 0,0 3-482 0 0,-1-20 199 0 0,17-32-23381 0 0,-11 22 21027 0 0,-2 2 628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27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0 197 1336 0 0,'0'-19'3981'0'0,"3"-51"8016"0"0,-2 66-11352 0 0,0-1 0 0 0,0 1 0 0 0,1 0 0 0 0,-1 0 0 0 0,1 0-1 0 0,0-1 1 0 0,5-6 0 0 0,3-6 1003 0 0,7-4-484 0 0,-10 15-932 0 0,-4 3-148 0 0,1 0 0 0 0,0 1-1 0 0,0-1 1 0 0,0 0 0 0 0,1 1 0 0 0,-1 0 0 0 0,6-2 0 0 0,-8 4-76 0 0,0 0 0 0 0,0-1-1 0 0,1 1 1 0 0,-1 0 0 0 0,0 0 0 0 0,0 1 0 0 0,1-1 0 0 0,-1 0-1 0 0,0 1 1 0 0,0-1 0 0 0,1 1 0 0 0,-1 0 0 0 0,0 0-1 0 0,0 0 1 0 0,0 0 0 0 0,0 0 0 0 0,0 0 0 0 0,0 0 0 0 0,2 3-1 0 0,0 0-6 0 0,-1-1 1 0 0,1 1-1 0 0,-1 0 0 0 0,0 1 0 0 0,0-1 0 0 0,-1 0 0 0 0,1 1 0 0 0,-1 0 0 0 0,0-1 0 0 0,0 1 0 0 0,-1 0 0 0 0,1 0 0 0 0,-1 0 0 0 0,0 0 0 0 0,0 0 1 0 0,-1 1-1 0 0,0-1 0 0 0,0 7 0 0 0,0-4 2 0 0,0 0 0 0 0,-1 0-1 0 0,0 0 1 0 0,0 1 0 0 0,-1-1 0 0 0,0 0 0 0 0,0-1 0 0 0,-1 1 0 0 0,0 0 0 0 0,-1-1 0 0 0,-6 11 0 0 0,7-14 19 0 0,-1 0 0 0 0,1 0 0 0 0,-1 0 1 0 0,0 0-1 0 0,0-1 0 0 0,-1 0 0 0 0,1 0 1 0 0,-1 0-1 0 0,-5 2 0 0 0,8-4 50 0 0,0 0 0 0 0,0 1-1 0 0,-1-2 1 0 0,1 1 0 0 0,0 0 0 0 0,-1 0 0 0 0,1-1-1 0 0,-1 1 1 0 0,1-1 0 0 0,-1 0 0 0 0,1 0-1 0 0,0 0 1 0 0,-1 0 0 0 0,1 0 0 0 0,-1 0 0 0 0,1-1-1 0 0,-1 1 1 0 0,-3-2 0 0 0,6 2-57 0 0,0-1 1 0 0,0 1-1 0 0,0-1 1 0 0,0 1-1 0 0,0 0 0 0 0,0-1 1 0 0,0 1-1 0 0,0 0 1 0 0,0-1-1 0 0,0 1 1 0 0,1 0-1 0 0,-1-1 1 0 0,0 1-1 0 0,0 0 0 0 0,0 0 1 0 0,0-1-1 0 0,1 1 1 0 0,-1 0-1 0 0,0-1 1 0 0,0 1-1 0 0,0 0 0 0 0,1 0 1 0 0,-1-1-1 0 0,0 1 1 0 0,0 0-1 0 0,1 0 1 0 0,-1 0-1 0 0,0-1 0 0 0,1 1 1 0 0,-1 0-1 0 0,0 0 1 0 0,1 0-1 0 0,-1 0 1 0 0,0 0-1 0 0,1 0 0 0 0,-1 0 1 0 0,0 0-1 0 0,1 0 1 0 0,-1 0-1 0 0,0 0 1 0 0,1 0-1 0 0,19-7 55 0 0,-17 7-71 0 0,1 0 0 0 0,-1 0 0 0 0,0 1 0 0 0,0-1 0 0 0,1 1 0 0 0,-1-1 0 0 0,0 1 0 0 0,0 0 0 0 0,0 0 0 0 0,0 1 0 0 0,0-1 0 0 0,0 1 0 0 0,0-1 1 0 0,0 1-1 0 0,-1 0 0 0 0,1 0 0 0 0,-1 0 0 0 0,1 0 0 0 0,-1 0 0 0 0,0 1 0 0 0,4 5 0 0 0,-3-3-18 0 0,0 0 0 0 0,-1 1 0 0 0,0 0 0 0 0,0 0 1 0 0,0-1-1 0 0,0 1 0 0 0,-1 0 0 0 0,0 0 0 0 0,-1 1 0 0 0,1-1 0 0 0,-1 6 1 0 0,0-9-22 0 0,0 0 0 0 0,-1-1-1 0 0,1 1 1 0 0,-1 0 0 0 0,1 0 0 0 0,-1-1 0 0 0,0 1 0 0 0,0 0 0 0 0,0-1 0 0 0,0 1 0 0 0,0-1 0 0 0,0 0 0 0 0,-1 1 0 0 0,0-1 0 0 0,1 0 0 0 0,-1 0 0 0 0,0 0 0 0 0,0 0 0 0 0,0 0 0 0 0,0 0 0 0 0,0 0 0 0 0,0-1 0 0 0,-1 1 0 0 0,1-1 0 0 0,-1 1-1 0 0,1-1 1 0 0,-1 0 0 0 0,-4 1 0 0 0,2 0-226 0 0,1-1-1 0 0,-1 0 0 0 0,0-1 1 0 0,0 1-1 0 0,1-1 0 0 0,-1 0 0 0 0,-6-1 1 0 0,6 1-468 0 0,0-1-1 0 0,0 0 1 0 0,0-1 0 0 0,0 1 0 0 0,1-1 0 0 0,-1 0 0 0 0,-5-2-1 0 0,1-6-5382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24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86 196 0 0,'13'-29'6738'0'0,"-5"15"-1002"0"0,-7 12-5243 0 0,0 1-1 0 0,-1-1 1 0 0,1 1-1 0 0,0-1 1 0 0,0 0-1 0 0,-1 1 0 0 0,1-1 1 0 0,-1 0-1 0 0,1 1 1 0 0,-1-1-1 0 0,0 0 0 0 0,0 0 1 0 0,0 1-1 0 0,0-1 1 0 0,0 0-1 0 0,0 0 1 0 0,0 1-1 0 0,0-1 0 0 0,-1 0 1 0 0,0-2-1 0 0,0 3-355 0 0,0 1-1 0 0,0-1 0 0 0,0 1 1 0 0,0-1-1 0 0,0 1 0 0 0,0 0 1 0 0,0-1-1 0 0,0 1 1 0 0,0 0-1 0 0,0 0 0 0 0,0-1 1 0 0,0 1-1 0 0,0 0 1 0 0,0 0-1 0 0,0 0 0 0 0,0 1 1 0 0,0-1-1 0 0,0 0 0 0 0,0 0 1 0 0,0 0-1 0 0,0 1 1 0 0,0-1-1 0 0,0 0 0 0 0,-1 2 1 0 0,-6 1-59 0 0,0 1 1 0 0,1-1 0 0 0,-1 2 0 0 0,1-1-1 0 0,0 1 1 0 0,0 0 0 0 0,-9 10-1 0 0,6-4-33 0 0,0 1 0 0 0,1 0 0 0 0,0 0 0 0 0,1 0-1 0 0,0 1 1 0 0,1 1 0 0 0,1-1 0 0 0,0 1-1 0 0,1 0 1 0 0,0 1 0 0 0,1-1 0 0 0,1 1-1 0 0,0 0 1 0 0,-1 27 0 0 0,4-34-99 0 0,1 1 0 0 0,-1-1 0 0 0,1 1 1 0 0,1-1-1 0 0,0 1 0 0 0,0-1 0 0 0,0 0 1 0 0,1 0-1 0 0,1 0 0 0 0,-1 0 0 0 0,1 0 0 0 0,0-1 1 0 0,1 0-1 0 0,0 0 0 0 0,0 0 0 0 0,1 0 0 0 0,-1-1 1 0 0,2 0-1 0 0,-1 0 0 0 0,0 0 0 0 0,8 4 0 0 0,-9-7-552 0 0,0 0 0 0 0,0 0-1 0 0,1 0 1 0 0,-1-1-1 0 0,11 4 1 0 0,-10-5-583 0 0,0 0 0 0 0,0 0 0 0 0,-1 0 0 0 0,1-1 0 0 0,0 1 1 0 0,0-2-1 0 0,0 1 0 0 0,0-1 0 0 0,0 1 0 0 0,-1-2 0 0 0,1 1 0 0 0,0-1 0 0 0,-1 1 0 0 0,1-2 1 0 0,9-4-1 0 0,-4 1-1277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18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38 300 0 0,'-1'-10'2685'0'0,"1"9"-2327"0"0,0 0-1 0 0,-1 0 0 0 0,1 0 1 0 0,0 1-1 0 0,0-1 1 0 0,-1 0-1 0 0,1 0 1 0 0,0 0-1 0 0,0 0 0 0 0,0 0 1 0 0,0 0-1 0 0,0 0 1 0 0,0 0-1 0 0,1 0 0 0 0,-1 1 1 0 0,0-1-1 0 0,0 0 1 0 0,1 0-1 0 0,-1 0 1 0 0,0 0-1 0 0,1 0 0 0 0,-1 1 1 0 0,1-1-1 0 0,-1 0 1 0 0,1 0-1 0 0,-1 1 0 0 0,1-1 1 0 0,-1 0-1 0 0,1 1 1 0 0,0-1-1 0 0,0 1 1 0 0,-1-1-1 0 0,2 0 0 0 0,1 39 5073 0 0,0-25-4964 0 0,-1 0 1 0 0,-1-1-1 0 0,0 1 1 0 0,-1 0-1 0 0,0 0 1 0 0,-4 23-1 0 0,0 25 161 0 0,-6 37 358 0 0,19-85-415 0 0,-2-3-846 0 0,-42-15-23575 0 0,25 9 22056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25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40 164 164 0 0,'-2'-5'2301'0'0,"-8"-3"5476"0"0,-3-3 2975 0 0,9 3-7291 0 0,0 3-1543 0 0,3 5-1893 0 0,1-1 0 0 0,0 1-1 0 0,-1 0 1 0 0,1 0-1 0 0,0 0 1 0 0,-1 0 0 0 0,1-1-1 0 0,0 1 1 0 0,0 0 0 0 0,-1 0-1 0 0,1 0 1 0 0,0-1 0 0 0,0 1-1 0 0,-1 0 1 0 0,1 0-1 0 0,0-1 1 0 0,0 1 0 0 0,0 0-1 0 0,0-1 1 0 0,-1 1 0 0 0,1 0-1 0 0,0 0 1 0 0,0-1 0 0 0,0 1-1 0 0,0 0 1 0 0,0-1-1 0 0,0 1 1 0 0,0 0 0 0 0,0-1-1 0 0,0 1 1 0 0,0 0 0 0 0,0-1-1 0 0,0 1 1 0 0,0 0 0 0 0,0-1-1 0 0,0 1 1 0 0,0 0-1 0 0,0-1 1 0 0,1 1 0 0 0,-1 0-1 0 0,0-1 1 0 0,0 1 0 0 0,0 0-1 0 0,0 0 1 0 0,1-1 0 0 0,-1 1-1 0 0,16-36 705 0 0,-15 31-719 0 0,1 1 1 0 0,-1 0 0 0 0,1 0-1 0 0,0-1 1 0 0,0 1 0 0 0,0 0-1 0 0,0 1 1 0 0,1-1 0 0 0,0 0-1 0 0,0 1 1 0 0,0 0-1 0 0,0-1 1 0 0,0 1 0 0 0,1 0-1 0 0,-1 1 1 0 0,7-5 0 0 0,-7 5-19 0 0,0 1-1 0 0,0-1 1 0 0,0 1 0 0 0,1 0 0 0 0,-1 0 0 0 0,0 0 0 0 0,1 0 0 0 0,-1 0 0 0 0,1 1 0 0 0,-1-1 0 0 0,1 1 0 0 0,-1 0 0 0 0,1 0 0 0 0,-1 0 0 0 0,1 1-1 0 0,-1-1 1 0 0,1 1 0 0 0,-1 0 0 0 0,0 0 0 0 0,1 0 0 0 0,-1 0 0 0 0,0 1 0 0 0,0 0 0 0 0,6 3 0 0 0,1 3-103 0 0,0 0 0 0 0,0 1 0 0 0,-1 0 0 0 0,0 1 0 0 0,9 12 0 0 0,1 1-110 0 0,-19-23 220 0 0,0 0-1 0 0,1 1 1 0 0,-1-1 0 0 0,1 1 0 0 0,-1-1 0 0 0,0 0-1 0 0,0 1 1 0 0,1-1 0 0 0,-1 1 0 0 0,0-1 0 0 0,0 1-1 0 0,1-1 1 0 0,-1 1 0 0 0,0-1 0 0 0,0 0 0 0 0,0 1-1 0 0,0-1 1 0 0,0 1 0 0 0,0 0 0 0 0,0-1 0 0 0,0 1-1 0 0,0-1 1 0 0,0 1 0 0 0,0-1 0 0 0,0 1 0 0 0,0-1-1 0 0,0 1 1 0 0,0-1 0 0 0,-1 0 0 0 0,1 1 0 0 0,0-1-1 0 0,0 1 1 0 0,-1-1 0 0 0,1 1 0 0 0,0-1 0 0 0,0 1-1 0 0,-1-1 1 0 0,1 0 0 0 0,-1 1 0 0 0,1-1 0 0 0,0 0-1 0 0,-1 1 1 0 0,1-1 0 0 0,-1 0 0 0 0,1 0 0 0 0,-1 1-1 0 0,-25 9 1 0 0,18-8-2 0 0,-17 11-15 0 0,-20 12-5 0 0,42-22 31 0 0,0-1-1 0 0,0 1 1 0 0,0 0-1 0 0,1 0 1 0 0,-1 0-1 0 0,1 0 1 0 0,0 0-1 0 0,-1 1 0 0 0,1-1 1 0 0,1 1-1 0 0,-1-1 1 0 0,0 1-1 0 0,1 0 1 0 0,0 0-1 0 0,-1 6 1 0 0,1-8 10 0 0,1 0 0 0 0,0 1 1 0 0,0-1-1 0 0,1 0 0 0 0,-1 0 1 0 0,0 0-1 0 0,1 1 0 0 0,-1-1 1 0 0,1 0-1 0 0,0 0 0 0 0,-1 0 1 0 0,1 0-1 0 0,0 0 0 0 0,1 0 1 0 0,-1 0-1 0 0,0 0 0 0 0,0 0 1 0 0,1-1-1 0 0,-1 1 0 0 0,1 0 1 0 0,0-1-1 0 0,-1 1 0 0 0,1-1 1 0 0,0 0-1 0 0,0 0 0 0 0,0 1 1 0 0,0-1-1 0 0,0 0 1 0 0,0-1-1 0 0,0 1 0 0 0,3 1 1 0 0,1 0-4 0 0,1 0 1 0 0,-1 0 0 0 0,1 0 0 0 0,0-1 0 0 0,0 0-1 0 0,0 0 1 0 0,0 0 0 0 0,0-1 0 0 0,0 0 0 0 0,0-1-1 0 0,0 0 1 0 0,0 0 0 0 0,-1 0 0 0 0,9-3 0 0 0,17-11-5283 0 0,-2-6-7997 0 0,-12 5 6625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25.7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17 164 0 0,'18'2'4852'0'0,"3"1"10840"0"0,-9-5-9372 0 0,13-1-6691 0 0,-23 3-848 0 0,27-6-15410 0 0,-10-4 10358 0 0,-9 10 4237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26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218 185 280 0 0,'0'-22'10157'0'0,"0"-14"294"0"0,-5 2-5885 0 0,4 30-4462 0 0,0 1 1 0 0,-1-1 0 0 0,0 0 0 0 0,1 1 0 0 0,-1 0-1 0 0,0-1 1 0 0,0 1 0 0 0,-1 0 0 0 0,1 0 0 0 0,-1 0-1 0 0,1 0 1 0 0,-1 1 0 0 0,0-1 0 0 0,0 1 0 0 0,0-1-1 0 0,-7-3 1 0 0,3 2-65 0 0,0-1 0 0 0,-1 1 0 0 0,1 0 0 0 0,-1 1 0 0 0,0-1 0 0 0,1 1 0 0 0,-1 1-1 0 0,-1 0 1 0 0,1 0 0 0 0,0 1 0 0 0,0-1 0 0 0,-1 2 0 0 0,1-1 0 0 0,-14 2 0 0 0,20-1-40 0 0,0 0 0 0 0,1 1 0 0 0,-1-1 0 0 0,1 0 0 0 0,-1 1 1 0 0,1-1-1 0 0,-1 1 0 0 0,1 0 0 0 0,-1-1 0 0 0,1 1 0 0 0,0 0 0 0 0,-1 0 0 0 0,1 0 0 0 0,0 0 1 0 0,0 0-1 0 0,-1 0 0 0 0,1 0 0 0 0,0 0 0 0 0,0 1 0 0 0,0-1 0 0 0,0 0 0 0 0,1 1 0 0 0,-1-1 1 0 0,0 0-1 0 0,1 1 0 0 0,-1-1 0 0 0,0 1 0 0 0,1-1 0 0 0,0 1 0 0 0,-1 2 0 0 0,1 0 5 0 0,0 0-1 0 0,1-1 0 0 0,-1 1 1 0 0,1 0-1 0 0,0-1 1 0 0,-1 1-1 0 0,2-1 0 0 0,-1 1 1 0 0,0-1-1 0 0,1 1 1 0 0,3 4-1 0 0,8 11 4 0 0,1-1 1 0 0,1 0-1 0 0,1-1 0 0 0,1-1 1 0 0,21 17-1 0 0,-18-16 0 0 0,0 1-1 0 0,-1 2 1 0 0,21 26 0 0 0,-38-44 7 0 0,-1 0 0 0 0,0 0 0 0 0,0 0 0 0 0,0 0 1 0 0,0 0-1 0 0,0 0 0 0 0,-1 0 0 0 0,1 0 1 0 0,-1 1-1 0 0,1-1 0 0 0,-1 0 0 0 0,0 0 0 0 0,0 1 1 0 0,0-1-1 0 0,0 0 0 0 0,0 1 0 0 0,0-1 1 0 0,-1 0-1 0 0,1 0 0 0 0,-1 1 0 0 0,1-1 0 0 0,-1 0 1 0 0,0 0-1 0 0,0 0 0 0 0,0 0 0 0 0,0 0 1 0 0,-1 0-1 0 0,1 0 0 0 0,0 0 0 0 0,-1 0 0 0 0,1-1 1 0 0,-1 1-1 0 0,-2 1 0 0 0,1 0 25 0 0,0 0 1 0 0,0-1-1 0 0,-1 0 0 0 0,1 1 0 0 0,-1-1 1 0 0,1 0-1 0 0,-1-1 0 0 0,0 1 0 0 0,0-1 1 0 0,0 1-1 0 0,0-1 0 0 0,0 0 0 0 0,0-1 0 0 0,0 1 1 0 0,0-1-1 0 0,0 0 0 0 0,0 0 0 0 0,-7 0 1 0 0,9-1 35 0 0,0 1 1 0 0,1 0-1 0 0,-1 0 1 0 0,0-1 0 0 0,1 1-1 0 0,-1-1 1 0 0,1 0-1 0 0,-1 1 1 0 0,1-1 0 0 0,-1 0-1 0 0,1 0 1 0 0,-1 0-1 0 0,1 0 1 0 0,0 0 0 0 0,-1 0-1 0 0,1 0 1 0 0,0 0-1 0 0,0-1 1 0 0,0 1 0 0 0,0 0-1 0 0,0-1 1 0 0,0 1-1 0 0,0-1 1 0 0,0-2-1 0 0,0 0-13 0 0,1 1 0 0 0,0 0 0 0 0,0 0 0 0 0,0 0 0 0 0,0 0 0 0 0,0 0-1 0 0,1-1 1 0 0,-1 1 0 0 0,1 0 0 0 0,0 0 0 0 0,0 0 0 0 0,0 0 0 0 0,1 0-1 0 0,1-4 1 0 0,49-78-862 0 0,-20 34-5175 0 0,-17 25-627 0 0,-2-1-3282 0 0,-13 27 9758 0 0,0 0-1 0 0,0-1 0 0 0,0 1 0 0 0,0 0 0 0 0,1 0 0 0 0,-1-1 0 0 0,0 1 0 0 0,0 0 0 0 0,0 0 1 0 0,0-1-1 0 0,0 1 0 0 0,0 0 0 0 0,0-1 0 0 0,0 1 0 0 0,0 0 0 0 0,0 0 0 0 0,0-1 0 0 0,0 1 1 0 0,0 0-1 0 0,0-1 0 0 0,0 1 0 0 0,0 0 0 0 0,0 0 0 0 0,0-1 0 0 0,0 1 0 0 0,-1 0 0 0 0,1 0 1 0 0,0-1-1 0 0,0 1 0 0 0,0 0 0 0 0,0 0 0 0 0,-1-1 0 0 0,1 1 0 0 0,0 0 0 0 0,0 0 0 0 0,0 0 1 0 0,-1-1-1 0 0,1 1 0 0 0,0 0 0 0 0,0 0 0 0 0,-1 0 0 0 0,1 0 0 0 0,0 0 0 0 0,0-1 0 0 0,-1 1 1 0 0,1 0-1 0 0,0 0 0 0 0,-1 0 0 0 0,1 0 0 0 0,0 0 0 0 0,0 0 0 0 0,-1 0 0 0 0,1 0 0 0 0,-1 0 1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27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 59 1120 0 0,'-9'0'1931'0'0,"-10"-1"7198"0"0,3-3 751 0 0,12-1-6872 0 0,-17-11-1218 0 0,11 9-4498 0 0,20-19-17864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28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41 229 1076 0 0,'-7'-10'2334'0'0,"2"-1"-1"0"0,0 0 1 0 0,0 0 0 0 0,1 0-1 0 0,0 0 1 0 0,1-1 0 0 0,-4-23-1 0 0,7 30-1776 0 0,-1 0 0 0 0,1 0-1 0 0,1 0 1 0 0,-1 0 0 0 0,1 0 0 0 0,0 0-1 0 0,0 0 1 0 0,0 0 0 0 0,3-6 0 0 0,-2 7-517 0 0,0 1 1 0 0,0-1 0 0 0,0 1-1 0 0,1 0 1 0 0,-1-1 0 0 0,1 1 0 0 0,0 0-1 0 0,-1 1 1 0 0,1-1 0 0 0,1 0-1 0 0,-1 1 1 0 0,0 0 0 0 0,4-3-1 0 0,-2 3-28 0 0,1-1 0 0 0,-1 1 0 0 0,0 0 0 0 0,1 0 0 0 0,-1 0 0 0 0,1 1 0 0 0,-1 0 0 0 0,1 0 0 0 0,0 1 0 0 0,0-1 0 0 0,-1 1 0 0 0,1 0 0 0 0,10 2 0 0 0,-13-1-15 0 0,1 0 1 0 0,-1 0-1 0 0,1 0 1 0 0,-1 0-1 0 0,0 1 1 0 0,1-1-1 0 0,-1 1 1 0 0,0 0-1 0 0,0 0 1 0 0,0 0 0 0 0,0 0-1 0 0,-1 1 1 0 0,1-1-1 0 0,-1 1 1 0 0,1-1-1 0 0,-1 1 1 0 0,0 0-1 0 0,0 0 1 0 0,0 0-1 0 0,0 0 1 0 0,-1 1-1 0 0,1-1 1 0 0,-1 0-1 0 0,1 5 1 0 0,0-4 11 0 0,-1 0 1 0 0,0 0 0 0 0,0 0-1 0 0,0 0 1 0 0,0 1-1 0 0,-1-1 1 0 0,0 0 0 0 0,0 0-1 0 0,0 1 1 0 0,0-1-1 0 0,-1 0 1 0 0,0 0 0 0 0,1 1-1 0 0,-2-1 1 0 0,1 0-1 0 0,0 0 1 0 0,-1 0 0 0 0,0 0-1 0 0,0-1 1 0 0,0 1-1 0 0,0 0 1 0 0,0-1 0 0 0,-1 1-1 0 0,0-1 1 0 0,0 0-1 0 0,0 0 1 0 0,0 0 0 0 0,0 0-1 0 0,0 0 1 0 0,-1-1-1 0 0,0 0 1 0 0,1 1 0 0 0,-1-1-1 0 0,0-1 1 0 0,0 1-1 0 0,0-1 1 0 0,0 1 0 0 0,0-1-1 0 0,0 0 1 0 0,0 0-1 0 0,-6 0 1 0 0,-6-5 655 0 0,19-3-55 0 0,0 5-578 0 0,-1 1-1 0 0,0 0 0 0 0,1 0 0 0 0,-1-1 0 0 0,0 2 0 0 0,1-1 1 0 0,0 0-1 0 0,-1 0 0 0 0,1 1 0 0 0,4-1 0 0 0,-2 1-36 0 0,0 0 0 0 0,0 0 0 0 0,0 1 0 0 0,-1 0 0 0 0,1 0-1 0 0,0 0 1 0 0,0 0 0 0 0,-1 1 0 0 0,1-1 0 0 0,-1 1 0 0 0,1 0 0 0 0,-1 1-1 0 0,0-1 1 0 0,0 1 0 0 0,0 0 0 0 0,0 0 0 0 0,-1 0 0 0 0,1 1 0 0 0,-1-1-1 0 0,0 1 1 0 0,1 0 0 0 0,-2-1 0 0 0,1 2 0 0 0,0-1 0 0 0,-1 0 0 0 0,0 0 0 0 0,0 1-1 0 0,0-1 1 0 0,-1 1 0 0 0,1 0 0 0 0,-1-1 0 0 0,0 1 0 0 0,0 6 0 0 0,-1-7 5 0 0,0 0 0 0 0,-1 0 0 0 0,1-1 1 0 0,-1 1-1 0 0,0 0 0 0 0,0 0 0 0 0,0-1 0 0 0,-1 1 1 0 0,1-1-1 0 0,-1 1 0 0 0,0-1 0 0 0,0 0 1 0 0,0 1-1 0 0,0-1 0 0 0,0 0 0 0 0,-1 0 1 0 0,0-1-1 0 0,1 1 0 0 0,-1-1 0 0 0,0 1 1 0 0,0-1-1 0 0,-1 0 0 0 0,1 0 0 0 0,0 0 1 0 0,-1 0-1 0 0,1-1 0 0 0,-1 1 0 0 0,1-1 0 0 0,-1 0 1 0 0,0 0-1 0 0,-6 1 0 0 0,3-1-248 0 0,0 0 0 0 0,1-1-1 0 0,-1 1 1 0 0,0-1 0 0 0,0 0-1 0 0,0-1 1 0 0,1 0 0 0 0,-1 0-1 0 0,0 0 1 0 0,1-1-1 0 0,-1 0 1 0 0,1 0 0 0 0,0-1-1 0 0,-1 0 1 0 0,1 0 0 0 0,0 0-1 0 0,-6-5 1 0 0,12 8-23 0 0,-1-1-1 0 0,1 1 1 0 0,-1 0 0 0 0,1-1-1 0 0,-1 1 1 0 0,1 0 0 0 0,0-1-1 0 0,-1 1 1 0 0,1-1 0 0 0,0 1-1 0 0,-1-1 1 0 0,1 1 0 0 0,0-1-1 0 0,-1 1 1 0 0,1-1 0 0 0,0 1-1 0 0,0-1 1 0 0,0 1 0 0 0,-1-1-1 0 0,1 1 1 0 0,0-1 0 0 0,0 1-1 0 0,0-1 1 0 0,0 0 0 0 0,0 1-1 0 0,0-1 1 0 0,0 1-1 0 0,0-1 1 0 0,0 1 0 0 0,1-1-1 0 0,-1 1 1 0 0,0-1 0 0 0,0 0-1 0 0,0 1 1 0 0,1-1 0 0 0,-1 1-1 0 0,0-1 1 0 0,0 1 0 0 0,1-1-1 0 0,-1 1 1 0 0,0 0 0 0 0,1-1-1 0 0,-1 1 1 0 0,1-1 0 0 0,-1 1-1 0 0,1 0 1 0 0,-1-1 0 0 0,0 1-1 0 0,2 0 1 0 0,29-14-6876 0 0,-5 12 5149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28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1 110 980 0 0,'2'-5'901'0'0,"0"0"-1"0"0,-1 0 1 0 0,1 1 0 0 0,-1-1-1 0 0,0 0 1 0 0,0 0 0 0 0,0-7-1 0 0,-1 7 456 0 0,0 0 1 0 0,1-1-1 0 0,0 1 0 0 0,0 0 0 0 0,1-1 0 0 0,2-5 0 0 0,-3 9-1117 0 0,0 1 0 0 0,0-1-1 0 0,0 1 1 0 0,0 0 0 0 0,0 0-1 0 0,0-1 1 0 0,0 1 0 0 0,1 0 0 0 0,-1 0-1 0 0,0 0 1 0 0,1 0 0 0 0,-1 0-1 0 0,1 1 1 0 0,-1-1 0 0 0,1 0 0 0 0,-1 1-1 0 0,1-1 1 0 0,0 1 0 0 0,-1-1 0 0 0,1 1-1 0 0,-1 0 1 0 0,1 0 0 0 0,0 0-1 0 0,-1 0 1 0 0,3 0 0 0 0,5 0 43 0 0,-1 1 1 0 0,1 0 0 0 0,0 0-1 0 0,-1 1 1 0 0,0 0 0 0 0,1 0-1 0 0,-1 1 1 0 0,0 1-1 0 0,0-1 1 0 0,0 1 0 0 0,-1 0-1 0 0,1 1 1 0 0,-1 0 0 0 0,0 0-1 0 0,8 8 1 0 0,-8-7-261 0 0,-1 0 0 0 0,0 1 0 0 0,-1-1 0 0 0,0 1 1 0 0,0 1-1 0 0,0-1 0 0 0,-1 1 0 0 0,0-1 0 0 0,-1 1 0 0 0,0 0 1 0 0,0 0-1 0 0,0 1 0 0 0,-1-1 0 0 0,0 1 0 0 0,-1-1 0 0 0,0 1 1 0 0,-1-1-1 0 0,1 1 0 0 0,-1 0 0 0 0,-1-1 0 0 0,0 1 0 0 0,0-1 1 0 0,-5 17-1 0 0,2-14-214 0 0,0 1 1 0 0,-1-1-1 0 0,-1 0 1 0 0,0-1 0 0 0,0 1-1 0 0,-1-1 1 0 0,0 0-1 0 0,-1-1 1 0 0,0 0 0 0 0,-17 15-1 0 0,7-10-2815 0 0,0-1-1 0 0,-32 18 1 0 0,8-4-12947 0 0,34-22 14197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29.3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272 170 1288 0 0,'9'-31'15433'0'0,"-7"27"-14193"0"0,-1-1 0 0 0,1 1 0 0 0,-1 0 0 0 0,0 0 0 0 0,0 0 0 0 0,0-1 1 0 0,0-5-1 0 0,3-21 353 0 0,-2 27-1263 0 0,-2 0 1 0 0,1 0 0 0 0,0 0-1 0 0,-1 0 1 0 0,0 0 0 0 0,0 0 0 0 0,0 0-1 0 0,-1-5 1 0 0,1 8-271 0 0,-1-1 0 0 0,0 1 0 0 0,0-1-1 0 0,1 1 1 0 0,-1 0 0 0 0,0-1 0 0 0,0 1 0 0 0,0 0 0 0 0,-1 0-1 0 0,1-1 1 0 0,0 1 0 0 0,0 0 0 0 0,-1 0 0 0 0,1 0 0 0 0,0 1 0 0 0,-1-1-1 0 0,1 0 1 0 0,-1 0 0 0 0,1 1 0 0 0,-1-1 0 0 0,1 1 0 0 0,-1-1-1 0 0,0 1 1 0 0,1 0 0 0 0,-3 0 0 0 0,-5-2-60 0 0,-1 2 0 0 0,1-1 0 0 0,0 1 0 0 0,0 1 0 0 0,-1-1 0 0 0,1 2 0 0 0,0-1 0 0 0,0 1 0 0 0,0 1 0 0 0,0 0 0 0 0,1 0 0 0 0,-1 0 0 0 0,-13 9 0 0 0,11-6 0 0 0,1 0 0 0 0,0 1 0 0 0,1 0 0 0 0,0 1 0 0 0,0 0 0 0 0,0 0 0 0 0,1 1 0 0 0,1 0 0 0 0,-13 19 0 0 0,17-24 0 0 0,1 0 0 0 0,-1 1 0 0 0,1-1 0 0 0,0 1 0 0 0,0 0 0 0 0,0 0 0 0 0,1-1 0 0 0,0 1 0 0 0,0 0 0 0 0,0 0 0 0 0,0 1 0 0 0,1-1 0 0 0,0 0 0 0 0,0 0 0 0 0,0 0 0 0 0,1 0 0 0 0,-1 0 0 0 0,1 0 0 0 0,1 0 0 0 0,-1 0 0 0 0,1 0 0 0 0,0-1 0 0 0,0 1 0 0 0,0 0 0 0 0,0-1 0 0 0,1 1 0 0 0,0-1 0 0 0,0 0 0 0 0,0 0 0 0 0,7 7 0 0 0,-1-5-4 0 0,-1-1 0 0 0,1 0 1 0 0,0 0-1 0 0,1-1 0 0 0,-1 0 0 0 0,1-1 0 0 0,-1 0 1 0 0,1-1-1 0 0,0 0 0 0 0,0 0 0 0 0,1-1 0 0 0,-1 0 0 0 0,0-1 1 0 0,0 0-1 0 0,0 0 0 0 0,1-1 0 0 0,-1-1 0 0 0,0 0 1 0 0,0 0-1 0 0,18-7 0 0 0,-11-4-3992 0 0,1-19-7988 0 0,-15 28 10180 0 0,-1-1 1 0 0,0 1-1 0 0,1-1 0 0 0,0 1 1 0 0,0 0-1 0 0,5-6 1 0 0,2 4-739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29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0 179 212 0 0,'3'-8'1221'0'0,"-1"-1"0"0"0,0 1 0 0 0,0-1 0 0 0,-1 1 0 0 0,0-1 0 0 0,0-12 0 0 0,5-31 7366 0 0,-5 32-4706 0 0,0-5 59 0 0,-1 24-3884 0 0,0 1 1 0 0,0 0 0 0 0,0-1-1 0 0,0 1 1 0 0,0 0 0 0 0,0 0-1 0 0,0-1 1 0 0,0 1-1 0 0,0 0 1 0 0,0-1 0 0 0,0 1-1 0 0,0 0 1 0 0,0 0 0 0 0,0-1-1 0 0,0 1 1 0 0,0 0 0 0 0,0 0-1 0 0,0-1 1 0 0,1 1 0 0 0,-1 0-1 0 0,0 0 1 0 0,0-1 0 0 0,0 1-1 0 0,0 0 1 0 0,1 0 0 0 0,-1-1-1 0 0,0 1 1 0 0,0 0-1 0 0,0 0 1 0 0,1 0 0 0 0,-1 0-1 0 0,0-1 1 0 0,0 1 0 0 0,1 0-1 0 0,-1 0 1 0 0,0 0 0 0 0,0 0-1 0 0,1 0 1 0 0,-1 0 0 0 0,0 0-1 0 0,1 0 1 0 0,-1 0 0 0 0,0 0-1 0 0,0 0 1 0 0,1 0 0 0 0,-1 0-1 0 0,0 0 1 0 0,1 2 144 0 0,0 1 0 0 0,0 0 0 0 0,-1 0 0 0 0,1 0 1 0 0,-1-1-1 0 0,0 1 0 0 0,0 0 0 0 0,0 0 0 0 0,0 4 0 0 0,0 9 279 0 0,19 61 117 0 0,-9-40-149 0 0,-1 1 0 0 0,-2 0 1 0 0,4 64-1 0 0,-1 2-448 0 0,-10-103 0 0 0,1 0 0 0 0,-1 1 0 0 0,1-1 0 0 0,-1 1 0 0 0,1-1 0 0 0,-1 0 0 0 0,1 1 0 0 0,0-1 0 0 0,0 0 0 0 0,0 0 0 0 0,0 0 0 0 0,0 0 0 0 0,0 0 0 0 0,0 0 0 0 0,0 0 0 0 0,0 0 0 0 0,1 0 0 0 0,-1 0 0 0 0,0 0 0 0 0,0-1 0 0 0,1 1 0 0 0,-1-1 0 0 0,1 1 0 0 0,-1-1 0 0 0,0 1 0 0 0,1-1 0 0 0,-1 0 0 0 0,1 0 0 0 0,-1 1 0 0 0,1-1 0 0 0,-1 0 0 0 0,1 0 0 0 0,-1-1 0 0 0,1 1 0 0 0,-1 0 0 0 0,1 0 0 0 0,-1-1 0 0 0,1 1 0 0 0,1-2 0 0 0,7 0-653 0 0,-1 0 1 0 0,1 1-1 0 0,0 0 1 0 0,17 1-1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30.0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30 135 1804 0 0,'0'-46'7605'0'0,"0"-26"6606"0"0,0 55-7666 0 0,-10 249-4397 0 0,0-139-4021 0 0,6-77-41 0 0,0-9-768 0 0,3 2-4852 0 0,36-18-6692 0 0,-33 8 13440 0 0,9-4-1504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30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20 180 1032 0 0,'-19'-102'14829'0'0,"19"98"-14230"0"0,-1 0 0 0 0,2 0 0 0 0,-1 0-1 0 0,0 0 1 0 0,1 0 0 0 0,0 0-1 0 0,0 0 1 0 0,0 1 0 0 0,0-1 0 0 0,0 0-1 0 0,1 0 1 0 0,4-6 0 0 0,-4 8-530 0 0,0 0 0 0 0,0 0 1 0 0,0 1-1 0 0,0-1 0 0 0,0 1 0 0 0,1-1 1 0 0,-1 1-1 0 0,1 0 0 0 0,-1-1 1 0 0,1 1-1 0 0,-1 1 0 0 0,1-1 0 0 0,0 0 1 0 0,-1 1-1 0 0,1-1 0 0 0,0 1 0 0 0,0 0 1 0 0,-1 0-1 0 0,5 0 0 0 0,-1 0-11 0 0,-1 0-1 0 0,0 1 1 0 0,0-1-1 0 0,0 1 1 0 0,0 0-1 0 0,0 0 1 0 0,0 1-1 0 0,-1 0 1 0 0,1-1-1 0 0,0 2 1 0 0,-1-1-1 0 0,1 0 1 0 0,-1 1-1 0 0,0 0 1 0 0,0 0-1 0 0,0 0 1 0 0,0 1-1 0 0,0-1 1 0 0,-1 1-1 0 0,0 0 1 0 0,1 0-1 0 0,-1 0 1 0 0,-1 0-1 0 0,1 1 1 0 0,-1-1-1 0 0,0 1 0 0 0,0 0 1 0 0,0-1-1 0 0,0 1 1 0 0,-1 0-1 0 0,0 0 1 0 0,0 0-1 0 0,0 0 1 0 0,-1 0-1 0 0,1 0 1 0 0,-1 0-1 0 0,-1 0 1 0 0,1 1-1 0 0,-2 6 1 0 0,-27 158 2259 0 0,28-161-2276 0 0,0 1 1 0 0,1 0 0 0 0,0-1-1 0 0,1 1 1 0 0,3 18 0 0 0,1 19-303 0 0,-3-34 2852 0 0,3 3-10823 0 0,-22-50-15063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20.4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177 112 304 0 0,'40'0'8291'0'0,"-38"0"-7745"0"0,-1 0 1 0 0,1 0-1 0 0,-1 0 0 0 0,1 0 1 0 0,-1 0-1 0 0,1-1 1 0 0,0 1-1 0 0,-1 0 0 0 0,1-1 1 0 0,-1 1-1 0 0,1-1 1 0 0,-1 0-1 0 0,0 1 0 0 0,1-1 1 0 0,-1 0-1 0 0,0 0 1 0 0,1 0-1 0 0,-1 0 0 0 0,0 0 1 0 0,0 0-1 0 0,2-2 1 0 0,-2 1-252 0 0,0 1 0 0 0,-1-1 0 0 0,1 0 0 0 0,-1 0-1 0 0,1 1 1 0 0,-1-1 0 0 0,0 0 0 0 0,1 0 0 0 0,-1 1 0 0 0,0-1 0 0 0,0 0 0 0 0,0 0 0 0 0,0 1 0 0 0,-1-1 0 0 0,1 0 0 0 0,-1-2 0 0 0,0 0-220 0 0,0 1 0 0 0,0-1 1 0 0,-1 0-1 0 0,0 1 0 0 0,1 0 0 0 0,-1-1 0 0 0,0 1 0 0 0,0 0 1 0 0,-1 0-1 0 0,1 0 0 0 0,-1 0 0 0 0,1 1 0 0 0,-1-1 0 0 0,0 0 1 0 0,0 1-1 0 0,0 0 0 0 0,-7-3 0 0 0,6 3-65 0 0,-1 0 0 0 0,0 1 0 0 0,0 0 1 0 0,-1 0-1 0 0,1 0 0 0 0,0 1 0 0 0,0-1 0 0 0,0 1 0 0 0,0 1 0 0 0,-1-1 0 0 0,1 1 0 0 0,0 0 0 0 0,0 0 0 0 0,0 0 1 0 0,0 1-1 0 0,0-1 0 0 0,0 1 0 0 0,-4 3 0 0 0,2-1-4 0 0,0 1 0 0 0,0 0 0 0 0,0 0 0 0 0,1 0 0 0 0,0 1 0 0 0,0 0 0 0 0,1 0 0 0 0,0 1 0 0 0,0 0 0 0 0,-8 13 0 0 0,8-11-3 0 0,0 1 0 0 0,1 1-1 0 0,0-1 1 0 0,0 0 0 0 0,1 1-1 0 0,1 0 1 0 0,0 0 0 0 0,-1 12-1 0 0,2-16 3 0 0,1 0 0 0 0,0 0 0 0 0,1 0 0 0 0,-1 0 0 0 0,1 0 0 0 0,0 0 0 0 0,1 0 0 0 0,0-1 0 0 0,0 1 0 0 0,1-1 0 0 0,-1 1 0 0 0,8 11 0 0 0,-3-10 8 0 0,0 1 0 0 0,1-1 0 0 0,0 0 0 0 0,0 0 0 0 0,1-1 0 0 0,0 0 0 0 0,0-1 0 0 0,1 0 0 0 0,0 0 0 0 0,0-1 0 0 0,0-1-1 0 0,18 6 1 0 0,-16-6-134 0 0,0 0 0 0 0,0-1 0 0 0,0-1 0 0 0,1 0-1 0 0,0 0 1 0 0,-1-2 0 0 0,1 1 0 0 0,-1-2-1 0 0,1 1 1 0 0,0-2 0 0 0,15-3 0 0 0,-4-10-5029 0 0,-23 14 4024 0 0,1-1-1 0 0,-1 0 1 0 0,1 0-1 0 0,-1-1 0 0 0,0 1 1 0 0,0 0-1 0 0,0 0 0 0 0,0 0 1 0 0,0-1-1 0 0,0 1 0 0 0,-1-1 1 0 0,1 1-1 0 0,-1 0 1 0 0,0-1-1 0 0,0-3 0 0 0,0 1-845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30.7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55 1036 0 0,'-17'-14'4243'0'0,"0"-2"3032"0"0,13-2 1345 0 0,4 18-8466 0 0,1-1-1 0 0,-1 1 1 0 0,1-1 0 0 0,-1 1-1 0 0,1-1 1 0 0,-1 1 0 0 0,1-1 0 0 0,0 1-1 0 0,-1 0 1 0 0,1-1 0 0 0,0 1-1 0 0,-1 0 1 0 0,1-1 0 0 0,0 1 0 0 0,-1 0-1 0 0,1 0 1 0 0,0 0 0 0 0,0-1-1 0 0,-1 1 1 0 0,1 0 0 0 0,0 0-1 0 0,-1 0 1 0 0,1 0 0 0 0,0 0 0 0 0,1 1-1 0 0,18 0 273 0 0,42 7-1845 0 0,33 3-9503 0 0,-69-8 7035 0 0,-24-3 3401 0 0,0 0 1 0 0,0 1 0 0 0,0-1-1 0 0,0 1 1 0 0,0 0 0 0 0,0-1-1 0 0,0 1 1 0 0,0 0 0 0 0,0 0-1 0 0,0 1 1 0 0,0-1 0 0 0,-1 0-1 0 0,4 3 1 0 0,5 3-1644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31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90 256 0 0,'0'-49'16364'0'0,"0"16"-6826"0"0,0 33-9501 0 0,0 0 0 0 0,0 0 1 0 0,0-1-1 0 0,0 1 0 0 0,0 0 0 0 0,0-1 0 0 0,0 1 0 0 0,0 0 0 0 0,0 0 0 0 0,-1-1 0 0 0,1 1 0 0 0,0 0 0 0 0,0-1 0 0 0,0 1 0 0 0,0 0 0 0 0,0 0 0 0 0,-1-1 0 0 0,1 1 0 0 0,0 0 0 0 0,0 0 0 0 0,0 0 0 0 0,-1-1 0 0 0,1 1 0 0 0,0 0 0 0 0,0 0 0 0 0,-1 0 0 0 0,1 0 0 0 0,0-1 0 0 0,0 1 1 0 0,-1 0-1 0 0,1 0 0 0 0,0 0 0 0 0,0 0 0 0 0,-1 0 0 0 0,1 0 0 0 0,0 0 0 0 0,-1 0 0 0 0,1 0 0 0 0,0 0 0 0 0,0 0 0 0 0,-1 0 0 0 0,-17 6 757 0 0,-13 13-120 0 0,24-12-574 0 0,-1 1-1 0 0,1 1 1 0 0,0-1 0 0 0,1 1 0 0 0,0 1-1 0 0,0-1 1 0 0,1 1 0 0 0,0 0 0 0 0,1 0-1 0 0,0 0 1 0 0,1 1 0 0 0,0-1-1 0 0,1 1 1 0 0,0 0 0 0 0,0 0 0 0 0,1 0-1 0 0,0 0 1 0 0,1 0 0 0 0,2 12 0 0 0,-1-13-216 0 0,1-1 1 0 0,0 1 0 0 0,0 0-1 0 0,1-1 1 0 0,1 0 0 0 0,-1 0-1 0 0,2 0 1 0 0,-1 0 0 0 0,1 0-1 0 0,0-1 1 0 0,1 0 0 0 0,0 0-1 0 0,12 12 1 0 0,-12-14-765 0 0,1 0 0 0 0,-1-1 0 0 0,1 0 0 0 0,0-1 0 0 0,0 1 0 0 0,1-1 0 0 0,-1-1 0 0 0,1 1 0 0 0,0-1 1 0 0,0-1-1 0 0,15 4 0 0 0,1-3-3970 0 0,1 0 0 0 0,41-2 1 0 0,-41-2 2707 0 0,4 1 202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31.4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65 288 448 0 0,'-36'-84'13726'0'0,"24"53"-9234"0"0,9 23-3683 0 0,0-1 1 0 0,0 0 0 0 0,1 0 0 0 0,0-1-1 0 0,1 1 1 0 0,-1 0 0 0 0,2-1-1 0 0,0 1 1 0 0,0-10 0 0 0,1 16-753 0 0,-1-1-1 0 0,1 1 1 0 0,-1 0 0 0 0,1 0 0 0 0,0-1-1 0 0,0 1 1 0 0,1 0 0 0 0,-1 0 0 0 0,1 0 0 0 0,-1 0-1 0 0,1 1 1 0 0,0-1 0 0 0,0 0 0 0 0,0 1-1 0 0,0-1 1 0 0,1 1 0 0 0,-1 0 0 0 0,1-1-1 0 0,-1 1 1 0 0,1 0 0 0 0,0 1 0 0 0,0-1 0 0 0,0 0-1 0 0,0 1 1 0 0,0 0 0 0 0,0 0 0 0 0,0 0-1 0 0,0 0 1 0 0,5-1 0 0 0,-4 2-70 0 0,1-1 1 0 0,-1 1-1 0 0,0 0 1 0 0,0 0-1 0 0,1 1 1 0 0,-1-1-1 0 0,0 1 1 0 0,0 0-1 0 0,0 0 1 0 0,1 0-1 0 0,-1 0 1 0 0,0 1-1 0 0,-1 0 1 0 0,1 0-1 0 0,0 0 0 0 0,0 0 1 0 0,3 3-1 0 0,5 5-198 0 0,0 1-1 0 0,0 0 0 0 0,12 16 0 0 0,-18-20 71 0 0,11 21-103 0 0,-17-27 244 0 0,0-1 0 0 0,0 1-1 0 0,0-1 1 0 0,0 1-1 0 0,0-1 1 0 0,0 1-1 0 0,0 0 1 0 0,0-1 0 0 0,0 1-1 0 0,0-1 1 0 0,0 1-1 0 0,0-1 1 0 0,-1 1-1 0 0,1-1 1 0 0,0 1 0 0 0,0-1-1 0 0,0 1 1 0 0,-1-1-1 0 0,1 1 1 0 0,0-1-1 0 0,-1 1 1 0 0,1-1 0 0 0,0 0-1 0 0,-1 1 1 0 0,1-1-1 0 0,-1 1 1 0 0,1-1-1 0 0,-1 0 1 0 0,1 1 0 0 0,-1-1-1 0 0,1 0 1 0 0,0 0-1 0 0,-1 1 1 0 0,0-1-1 0 0,1 0 1 0 0,-1 0 0 0 0,1 0-1 0 0,-1 0 1 0 0,1 0-1 0 0,-1 0 1 0 0,1 0-1 0 0,-1 0 1 0 0,1 0 0 0 0,-1 0-1 0 0,0 0 1 0 0,1 0-1 0 0,-2 0 1 0 0,-6 2 129 0 0,0 0 0 0 0,1 0 0 0 0,-1 1 0 0 0,0 0 1 0 0,1 0-1 0 0,-1 1 0 0 0,1 0 0 0 0,0 1 0 0 0,1-1 0 0 0,-1 1 0 0 0,1 0 1 0 0,0 1-1 0 0,0 0 0 0 0,0 0 0 0 0,1 0 0 0 0,0 0 0 0 0,0 1 0 0 0,1 0 1 0 0,-5 9-1 0 0,8-14-103 0 0,0-1 1 0 0,0 1-1 0 0,1 0 1 0 0,-1 0 0 0 0,1-1-1 0 0,-1 1 1 0 0,1 0-1 0 0,-1 0 1 0 0,1-1-1 0 0,0 1 1 0 0,0 0-1 0 0,0 0 1 0 0,0 0 0 0 0,0-1-1 0 0,1 1 1 0 0,-1 0-1 0 0,0 0 1 0 0,1 0-1 0 0,0-1 1 0 0,-1 1-1 0 0,1 0 1 0 0,0-1 0 0 0,0 1-1 0 0,0-1 1 0 0,0 1-1 0 0,0-1 1 0 0,0 1-1 0 0,0-1 1 0 0,0 1-1 0 0,1-1 1 0 0,-1 0 0 0 0,0 0-1 0 0,1 0 1 0 0,-1 0-1 0 0,1 0 1 0 0,-1 0-1 0 0,1 0 1 0 0,3 1 0 0 0,0-1-330 0 0,0 1 1 0 0,1-1 0 0 0,-1 0-1 0 0,0-1 1 0 0,1 0 0 0 0,-1 1-1 0 0,1-1 1 0 0,-1-1-1 0 0,1 1 1 0 0,-1-1 0 0 0,8-2-1 0 0,93-31-23549 0 0,-87 29 21630 0 0</inkml:trace>
  <inkml:trace contextRef="#ctx0" brushRef="#br0" timeOffset="1">442 283 1532 0 0,'0'-11'26739'0'0,"1"8"-24551"0"0,5 1-7346 0 0,27-1-15524 0 0,-24 1 19497 0 0,0 1-1161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31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178 253 364 0 0,'6'-9'2575'0'0,"-1"0"0"0"0,0 0 0 0 0,0 0 0 0 0,-1 0 0 0 0,0-1 1 0 0,0 1-1 0 0,1-12 0 0 0,4-4 1108 0 0,-8 22-3467 0 0,0 0 0 0 0,0 0 0 0 0,0-1 1 0 0,0 1-1 0 0,-1 0 0 0 0,1-1 0 0 0,-1 1 0 0 0,0 0 1 0 0,0-1-1 0 0,0 1 0 0 0,0-1 0 0 0,0 1 1 0 0,-1 0-1 0 0,0-1 0 0 0,1 1 0 0 0,-1 0 1 0 0,0 0-1 0 0,-2-4 0 0 0,0 3-183 0 0,0 0-1 0 0,0 1 1 0 0,0-1-1 0 0,0 1 1 0 0,-1 0-1 0 0,1 0 1 0 0,-1 0 0 0 0,0 0-1 0 0,0 1 1 0 0,0-1-1 0 0,0 1 1 0 0,0 0-1 0 0,-6-2 1 0 0,9 4-31 0 0,-75-27 29 0 0,71 25-32 0 0,1 1-1 0 0,-1 0 1 0 0,0 0-1 0 0,0 0 0 0 0,1 1 1 0 0,-1-1-1 0 0,0 1 1 0 0,0 0-1 0 0,0 1 1 0 0,1-1-1 0 0,-1 1 1 0 0,0 0-1 0 0,0 0 1 0 0,-6 3-1 0 0,10-3 0 0 0,0 0 0 0 0,0 0 1 0 0,0 0-1 0 0,0 0 0 0 0,0 1 0 0 0,0-1 1 0 0,1 0-1 0 0,-1 0 0 0 0,0 1 0 0 0,0-1 1 0 0,1 1-1 0 0,-1-1 0 0 0,1 0 0 0 0,-1 1 0 0 0,1-1 1 0 0,0 1-1 0 0,0-1 0 0 0,0 1 0 0 0,0-1 1 0 0,0 1-1 0 0,0-1 0 0 0,0 1 0 0 0,0-1 1 0 0,0 1-1 0 0,1-1 0 0 0,-1 1 0 0 0,0-1 1 0 0,1 1-1 0 0,-1-1 0 0 0,1 1 0 0 0,0-1 0 0 0,0 0 1 0 0,-1 0-1 0 0,3 3 0 0 0,30 44-206 0 0,32 18-469 0 0,-43-44 381 0 0,0 0 0 0 0,-1 2 0 0 0,33 48-1 0 0,-53-69 294 0 0,1-1 0 0 0,-1 0 0 0 0,0 0-1 0 0,0 1 1 0 0,0-1 0 0 0,0 1 0 0 0,-1-1-1 0 0,1 1 1 0 0,-1-1 0 0 0,1 1-1 0 0,-1-1 1 0 0,0 1 0 0 0,0-1 0 0 0,0 1-1 0 0,0-1 1 0 0,-1 1 0 0 0,1-1-1 0 0,-1 1 1 0 0,1-1 0 0 0,-1 1 0 0 0,0-1-1 0 0,0 1 1 0 0,-2 3 0 0 0,1-4 11 0 0,1-1 1 0 0,-1 1 0 0 0,1-1-1 0 0,-1 1 1 0 0,1-1 0 0 0,-1 0-1 0 0,0 1 1 0 0,0-1 0 0 0,0 0-1 0 0,0 0 1 0 0,1-1 0 0 0,-1 1-1 0 0,0 0 1 0 0,-1-1 0 0 0,1 1-1 0 0,0-1 1 0 0,0 1 0 0 0,0-1 0 0 0,0 0-1 0 0,0 0 1 0 0,0 0 0 0 0,0 0-1 0 0,0 0 1 0 0,-1-1 0 0 0,1 1-1 0 0,0-1 1 0 0,0 1 0 0 0,0-1-1 0 0,-3-1 1 0 0,0 0 77 0 0,0 0 0 0 0,0 0 1 0 0,1 0-1 0 0,-1-1 0 0 0,1 1 0 0 0,-1-1 1 0 0,1 0-1 0 0,0 0 0 0 0,0-1 0 0 0,1 1 1 0 0,-6-6-1 0 0,8 6-64 0 0,0 1-1 0 0,-1 0 1 0 0,1-1 0 0 0,0 1 0 0 0,0 0-1 0 0,1-1 1 0 0,-1 1 0 0 0,1-1 0 0 0,-1 1-1 0 0,1-1 1 0 0,0 0 0 0 0,0 1 0 0 0,0-1-1 0 0,0 1 1 0 0,0-1 0 0 0,0 0 0 0 0,1 1-1 0 0,0-1 1 0 0,-1 1 0 0 0,1-1 0 0 0,0 1-1 0 0,0 0 1 0 0,0-1 0 0 0,2-2 0 0 0,3-5-275 0 0,0 0 1 0 0,0 0-1 0 0,13-14 1 0 0,-11 15-1464 0 0,1 1 1 0 0,0-1 0 0 0,16-11 0 0 0,-18 16 479 0 0,0-1 0 0 0,0 1 0 0 0,0 0 0 0 0,1 1 0 0 0,-1 0 0 0 0,1 0 1 0 0,0 0-1 0 0,0 1 0 0 0,0 0 0 0 0,0 1 0 0 0,0 0 0 0 0,0 0 0 0 0,0 1 0 0 0,11 0 0 0 0,9 5-797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32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0 1016 0 0,'-7'23'4916'0'0,"5"-21"-3541"0"0,0 1-1 0 0,0-1 1 0 0,0 0 0 0 0,0 0 0 0 0,0 0 0 0 0,-1 0-1 0 0,1-1 1 0 0,-1 1 0 0 0,-4 2 0 0 0,-13 1 6200 0 0,16-7-8185 0 0,34-21-19091 0 0,-11 14 15352 0 0,-10 4 2230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32.5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0 196 1460 0 0,'2'-17'3803'0'0,"-1"1"-1"0"0,2-1 1 0 0,0 1-1 0 0,9-27 1 0 0,-10 39-3490 0 0,1 0 1 0 0,-1 0 0 0 0,1-1 0 0 0,-1 2 0 0 0,1-1-1 0 0,0 0 1 0 0,1 0 0 0 0,-1 1 0 0 0,1 0 0 0 0,-1 0-1 0 0,1 0 1 0 0,0 0 0 0 0,0 0 0 0 0,0 1 0 0 0,1-1-1 0 0,-1 1 1 0 0,7-2 0 0 0,4-2-237 0 0,0 1 1 0 0,0 1-1 0 0,0 0 0 0 0,22-2 0 0 0,48 6-66 0 0,-84 0 4 0 0,0 0 1 0 0,0 0-1 0 0,0 0 1 0 0,0 1-1 0 0,-1-1 1 0 0,1 0-1 0 0,0 1 1 0 0,0-1-1 0 0,0 1 1 0 0,0-1-1 0 0,-1 1 1 0 0,1-1-1 0 0,0 1 1 0 0,-1 0-1 0 0,1-1 1 0 0,0 1-1 0 0,-1 0 1 0 0,1-1-1 0 0,-1 1 1 0 0,1 0-1 0 0,-1 0 1 0 0,1 0-1 0 0,-1 0 1 0 0,0-1-1 0 0,1 1 1 0 0,-1 0-1 0 0,0 0 1 0 0,0 0-1 0 0,0 0 1 0 0,0 0-1 0 0,1 0 1 0 0,-1 0-1 0 0,0 0 1 0 0,-1 0-1 0 0,1 0 1 0 0,0-1-1 0 0,0 1 1 0 0,0 0-1 0 0,0 0 1 0 0,-1 0-1 0 0,0 1 1 0 0,-14 58 1542 0 0,6-30-838 0 0,6-5-445 0 0,2 0 0 0 0,0 1 0 0 0,2-1-1 0 0,1 0 1 0 0,0 0 0 0 0,2 0 0 0 0,1 0-1 0 0,12 34 1 0 0,-15-51-318 0 0,7 36-2113 0 0,-9-42 696 0 0,-24-29-21746 0 0,21 16 20437 0 0,1 0 891 0 0</inkml:trace>
  <inkml:trace contextRef="#ctx0" brushRef="#br0" timeOffset="1">194 267 996 0 0,'-16'-22'4398'0'0,"13"20"-3208"0"0,1 0 0 0 0,0-1 0 0 0,0 1 0 0 0,0-1 0 0 0,1 1 0 0 0,-1-1 0 0 0,1 0 0 0 0,-1 0 0 0 0,1 0 1 0 0,0 1-1 0 0,0-1 0 0 0,0 0 0 0 0,0 0 0 0 0,1-1 0 0 0,-1-3 0 0 0,40 7 1767 0 0,35 17-6031 0 0,-21-3-5692 0 0,5-8-3704 0 0,-40-6 10176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32.8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1372 0 0,'3'-7'1238'0'0,"1"0"0"0"0,0 0-1 0 0,0 0 1 0 0,1 1 0 0 0,0 0 0 0 0,0 0-1 0 0,0 0 1 0 0,0 0 0 0 0,1 1-1 0 0,0 0 1 0 0,0 0 0 0 0,10-5 0 0 0,-12 8-605 0 0,-1 0 0 0 0,0 1 0 0 0,1-1 0 0 0,-1 1 1 0 0,1 0-1 0 0,0 0 0 0 0,-1 1 0 0 0,1-1 0 0 0,0 1 0 0 0,-1-1 1 0 0,1 1-1 0 0,0 0 0 0 0,-1 1 0 0 0,7 0 0 0 0,-6 0-428 0 0,0 0 0 0 0,-1 0-1 0 0,0 1 1 0 0,1-1 0 0 0,-1 1-1 0 0,0 0 1 0 0,0 0 0 0 0,0 0 0 0 0,0 0-1 0 0,4 5 1 0 0,5 6 163 0 0,-1 0 0 0 0,0 1 1 0 0,-1 0-1 0 0,0 1 0 0 0,-2 0 0 0 0,1 0 1 0 0,-2 1-1 0 0,6 17 0 0 0,-9-23-697 0 0,-1 1-1 0 0,0-1 0 0 0,0 1 1 0 0,-1 0-1 0 0,-1 0 1 0 0,1 0-1 0 0,-2-1 1 0 0,0 1-1 0 0,0 0 0 0 0,-1 0 1 0 0,0 0-1 0 0,-1 0 1 0 0,0 0-1 0 0,-4 11 1 0 0,3-16-716 0 0,0-1 0 0 0,0 1 1 0 0,-1 0-1 0 0,1-1 0 0 0,-1 1 1 0 0,0-1-1 0 0,-1 0 0 0 0,1-1 1 0 0,-1 1-1 0 0,0-1 0 0 0,0 0 1 0 0,-11 7-1 0 0,-3-1-2891 0 0,-1 0 1 0 0,-32 11-1 0 0,23-10 2001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33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49 107 1324 0 0,'-25'-43'6922'0'0,"3"5"2808"0"0,22 38-9603 0 0,0-1-1 0 0,0 1 1 0 0,-1-1 0 0 0,1 1 0 0 0,0-1 0 0 0,0 0 0 0 0,0 1 0 0 0,0-1 0 0 0,0 1 0 0 0,0-1 0 0 0,0 0-1 0 0,0 1 1 0 0,0-1 0 0 0,0 1 0 0 0,0-1 0 0 0,1 0 0 0 0,-1 1 0 0 0,0-1 0 0 0,0 1 0 0 0,1-1 0 0 0,-1 1-1 0 0,0-1 1 0 0,0 1 0 0 0,1-1 0 0 0,-1 1 0 0 0,1-1 0 0 0,-1 1 0 0 0,0-1 0 0 0,1 1 0 0 0,-1 0 0 0 0,1-1-1 0 0,-1 1 1 0 0,1 0 0 0 0,-1-1 0 0 0,1 1 0 0 0,0 0 0 0 0,-1-1 0 0 0,1 1 0 0 0,-1 0 0 0 0,2 0 0 0 0,27-7 1125 0 0,-17 8-1163 0 0,0 0 1 0 0,-1 0-1 0 0,1 1 1 0 0,-1 1 0 0 0,1 0-1 0 0,-1 0 1 0 0,15 7-1 0 0,-22-8-52 0 0,-1-1-1 0 0,1 1 1 0 0,0 0-1 0 0,0 0 1 0 0,-1 1-1 0 0,0-1 1 0 0,1 1 0 0 0,-1-1-1 0 0,0 1 1 0 0,0 0-1 0 0,0 0 1 0 0,0 0-1 0 0,-1 1 1 0 0,1-1-1 0 0,-1 1 1 0 0,0-1 0 0 0,0 1-1 0 0,0 0 1 0 0,-1 0-1 0 0,1 0 1 0 0,-1 0-1 0 0,0 0 1 0 0,0 0-1 0 0,0 7 1 0 0,-2 0 167 0 0,-1 0-1 0 0,0 1 1 0 0,-1-2 0 0 0,0 1 0 0 0,0 0-1 0 0,-1 0 1 0 0,-1-1 0 0 0,0 0 0 0 0,0 0-1 0 0,-1 0 1 0 0,-1-1 0 0 0,1 0-1 0 0,-14 14 1 0 0,6-5 40 0 0,1 0-1 0 0,-13 25 0 0 0,22-35-212 0 0,1 0-1 0 0,0 0 0 0 0,0 0 0 0 0,1 0 1 0 0,0 1-1 0 0,1-1 0 0 0,0 1 1 0 0,0-1-1 0 0,1 1 0 0 0,0-1 0 0 0,0 1 1 0 0,1-1-1 0 0,0 1 0 0 0,1-1 0 0 0,0 0 1 0 0,3 10-1 0 0,6 11 1 0 0,1 0 0 0 0,1-1-1 0 0,20 31 1 0 0,13 27-13 0 0,-40-70-19 0 0,-1 0 0 0 0,0 0 0 0 0,-2 1 1 0 0,1-1-1 0 0,-2 1 0 0 0,-1 0 0 0 0,0 0 0 0 0,0 0 1 0 0,-2 0-1 0 0,0 0 0 0 0,-2 0 0 0 0,1-1 0 0 0,-2 1 1 0 0,0 0-1 0 0,-9 21 0 0 0,5-8-129 0 0,1 1 0 0 0,1 0-1 0 0,2 1 1 0 0,1-1 0 0 0,2 54 0 0 0,3-60 118 0 0,2 1 0 0 0,0-1 1 0 0,2 0-1 0 0,0-1 0 0 0,2 1 1 0 0,21 46-1 0 0,-11-28 8 0 0,50 99 0 0 0,-62-129 4 0 0,-1 0 0 0 0,-1 1 0 0 0,0-1 0 0 0,-1 1 0 0 0,0 0 0 0 0,-1 0 0 0 0,0 26 0 0 0,-2 91-428 0 0,0-131 358 0 0,0 0 0 0 0,-1 0 1 0 0,1 1-1 0 0,0-1 1 0 0,0 0-1 0 0,0 0 0 0 0,-1 0 1 0 0,1 0-1 0 0,0 1 1 0 0,0-1-1 0 0,-1 0 0 0 0,1 0 1 0 0,0 0-1 0 0,0 0 1 0 0,-1 0-1 0 0,1 0 0 0 0,0 0 1 0 0,-1 0-1 0 0,1 0 1 0 0,0 0-1 0 0,0 0 0 0 0,-1 0 1 0 0,1 0-1 0 0,0 0 1 0 0,0 0-1 0 0,-1 0 0 0 0,1 0 1 0 0,0 0-1 0 0,-1 0 1 0 0,1 0-1 0 0,0 0 0 0 0,0 0 1 0 0,0-1-1 0 0,-1 1 1 0 0,1 0-1 0 0,0 0 0 0 0,0 0 1 0 0,-1 0-1 0 0,1-1 1 0 0,0 1-1 0 0,0 0 0 0 0,0 0 1 0 0,0-1-1 0 0,-1 1 1 0 0,1 0-1 0 0,0 0 0 0 0,0-1 1 0 0,0 1-1 0 0,-15-13-7858 0 0,10-10-6604 0 0,-3 18 12476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34.3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76 1180 0 0,'-8'-11'2837'0'0,"0"0"-1"0"0,-1 0 1 0 0,-13-12 0 0 0,3 3 4026 0 0,30 42-1153 0 0,9 33-4516 0 0,-4-8-802 0 0,0-4-46 0 0,-3-7 455 0 0,35 66 1 0 0,-11-27 712 0 0,-27-47-1046 0 0,3 15 153 0 0,13 6-183 0 0,-21-29 120 0 0,-1-11-191 0 0,-2-16-201 0 0,1 0-166 0 0,-1 0 0 0 0,2 0 0 0 0,-1 0 0 0 0,1 1 0 0 0,0 0 0 0 0,0-1 0 0 0,1 2 0 0 0,0-1 0 0 0,9-9 0 0 0,4-5 0 0 0,7-14 0 0 0,27-51 0 0 0,-34 48 0 0 0,20-64 0 0 0,-26 66 0 0 0,-12 34 0 0 0,1-1 0 0 0,-1 1 0 0 0,1 0 0 0 0,-1 0 0 0 0,0-1 0 0 0,0 1 0 0 0,1 0 0 0 0,-1-1 0 0 0,0 1 0 0 0,0-1 0 0 0,0 1 0 0 0,-1 0 0 0 0,1-1 0 0 0,0 1 0 0 0,0 0 0 0 0,-1-1 0 0 0,1 1 0 0 0,-1 0 0 0 0,1 0 0 0 0,-1-1 0 0 0,0 1 0 0 0,1 0 0 0 0,-1 0 0 0 0,-1-1 0 0 0,0 0 0 0 0,0 0 0 0 0,-1 0 0 0 0,1 0 0 0 0,-1 0 0 0 0,0 1 0 0 0,1-1 0 0 0,-1 1 0 0 0,0 0 0 0 0,0 0 0 0 0,-4-1 0 0 0,-5-1 0 0 0,-1 0 0 0 0,0 1 0 0 0,0 1 0 0 0,-14 0 0 0 0,-242 1-9540 0 0,282-2-1154 0 0,1-2 4961 0 0,7-1 1599 0 0,-1 0 1960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35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 94 288 0 0,'-17'-5'920'0'0,"-98"-30"7384"0"0,88 26-3778 0 0,0-2 1 0 0,-28-16-1 0 0,48 20-1871 0 0,23 9-1973 0 0,25 9-664 0 0,-32-7-16 0 0,1 1 1 0 0,-1-1 0 0 0,0 1-1 0 0,0 1 1 0 0,0 0-1 0 0,-1 0 1 0 0,0 1 0 0 0,0 0-1 0 0,0 0 1 0 0,-1 1-1 0 0,0 0 1 0 0,-1 0-1 0 0,0 0 1 0 0,0 1 0 0 0,-1 0-1 0 0,0 0 1 0 0,0 1-1 0 0,-1-1 1 0 0,-1 1 0 0 0,1 0-1 0 0,-1 0 1 0 0,-1 0-1 0 0,0 1 1 0 0,-1-1 0 0 0,0 0-1 0 0,0 1 1 0 0,-2 15-1 0 0,-4-2-1 0 0,-1-1-1 0 0,-1 1 0 0 0,-1-2 0 0 0,-2 1 0 0 0,0-1 1 0 0,-15 24-1 0 0,11-21 0 0 0,1 1 1 0 0,2 0-1 0 0,-17 52 1 0 0,17-38-1 0 0,7-26 0 0 0,0 0 0 0 0,1 0 1 0 0,0 0-1 0 0,-1 24 0 0 0,8 18 13 0 0,2 0-1 0 0,2 0 1 0 0,2 0 0 0 0,29 82 0 0 0,-30-103-9 0 0,49 248-1 0 0,-37-162-3 0 0,-11-63 15 0 0,3 103-1 0 0,-12-126-7 0 0,-2-1 1 0 0,-2 0-1 0 0,-1 0 0 0 0,-12 48 1 0 0,8-57 30 0 0,-2 0 1 0 0,-12 24 0 0 0,4-11 64 0 0,3-9 12 0 0,12-25-26 0 0,0 1 0 0 0,0-1 0 0 0,1 1 0 0 0,-1 0 0 0 0,1 0 0 0 0,0 0 0 0 0,1 0 0 0 0,0 1 0 0 0,-1-1 0 0 0,0 10 0 0 0,62 0 441 0 0,-47-4-713 0 0,-17-5-5616 0 0,-34-1-6901 0 0,7-5 6456 0 0,12 0 3983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20.9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51 133 776 0 0,'3'-5'558'0'0,"-2"0"-1"0"0,1-1 1 0 0,-1 1 0 0 0,1-1-1 0 0,-1 1 1 0 0,-1-1 0 0 0,1 0-1 0 0,-1 1 1 0 0,0-1 0 0 0,-1 0 0 0 0,1 1-1 0 0,-1-1 1 0 0,0 0 0 0 0,0 1-1 0 0,-4-9 1 0 0,4-6 2123 0 0,0 7-384 0 0,1 13-2273 0 0,0 0 0 0 0,0-1 0 0 0,0 1 0 0 0,0 0 0 0 0,0 0 0 0 0,0 0 0 0 0,0 0 0 0 0,-1-1 0 0 0,1 1 0 0 0,0 0 0 0 0,0 0 0 0 0,0 0 0 0 0,0 0 0 0 0,-1 0 0 0 0,1 0 0 0 0,0 0 0 0 0,0-1 0 0 0,0 1 0 0 0,-1 0 0 0 0,1 0 0 0 0,0 0 0 0 0,0 0 0 0 0,0 0 0 0 0,-1 0 0 0 0,1 0 0 0 0,0 0 0 0 0,0 0 0 0 0,0 0 0 0 0,-1 0 0 0 0,1 0 0 0 0,0 0 0 0 0,0 0 0 0 0,0 0 0 0 0,-1 0 0 0 0,1 1 0 0 0,0-1 0 0 0,0 0 0 0 0,0 0 0 0 0,0 0 0 0 0,-1 0 0 0 0,1 0 0 0 0,0 0 0 0 0,0 0 0 0 0,0 1 0 0 0,0-1 0 0 0,-1 0 0 0 0,-1 3 229 0 0,0 1 1 0 0,0-1 0 0 0,0 1-1 0 0,1 0 1 0 0,-1-1 0 0 0,1 1-1 0 0,0 0 1 0 0,0 0 0 0 0,0 0-1 0 0,1 0 1 0 0,-1 6 0 0 0,-2 6 383 0 0,-7 69 1211 0 0,1-8-680 0 0,7-62-900 0 0,0-1 0 0 0,2 0-1 0 0,1 27 1 0 0,0-5 209 0 0,9 46 1543 0 0,-10-79-1830 0 0,1 0-1 0 0,0 0 1 0 0,0 0-1 0 0,0 0 1 0 0,0-1-1 0 0,0 1 1 0 0,1 0-1 0 0,-1-1 1 0 0,1 1-1 0 0,-1-1 0 0 0,5 4 1 0 0,-5-5 125 0 0,38 5 901 0 0,-30-6-1291 0 0,0 0-1 0 0,0-1 0 0 0,1 0 0 0 0,-1-1 1 0 0,0 0-1 0 0,10-3 0 0 0,5-11-5715 0 0,-14 8 803 0 0,-9 8 4217 0 0,1-1-1 0 0,-1 0 1 0 0,0 1-1 0 0,0-1 0 0 0,0 0 1 0 0,0 0-1 0 0,0 1 0 0 0,0-1 1 0 0,0 0-1 0 0,0 0 1 0 0,0 0-1 0 0,-1 0 0 0 0,1 0 1 0 0,0 0-1 0 0,-1-1 1 0 0,1 1-1 0 0,-1 0 0 0 0,1-2 1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35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94 1568 0 0,'-3'-2'638'0'0,"0"0"0"0"0,0 0 0 0 0,0-1 1 0 0,0 1-1 0 0,1-1 0 0 0,-1 0 0 0 0,1 0 0 0 0,-1 0 0 0 0,-2-4 0 0 0,3 2 669 0 0,-1 0 0 0 0,1 1 0 0 0,0-1-1 0 0,0 0 1 0 0,0-1 0 0 0,1 1 0 0 0,-1 0 0 0 0,1 0-1 0 0,1-1 1 0 0,-1-5 0 0 0,1 11-1231 0 0,1 0-1 0 0,-1 0 1 0 0,0 0-1 0 0,1 0 1 0 0,-1-1 0 0 0,1 1-1 0 0,-1 0 1 0 0,0 0-1 0 0,1 0 1 0 0,-1 0 0 0 0,1 0-1 0 0,-1 0 1 0 0,1 0-1 0 0,-1 0 1 0 0,1 0 0 0 0,-1 0-1 0 0,0 0 1 0 0,1 0-1 0 0,-1 0 1 0 0,1 1-1 0 0,-1-1 1 0 0,0 0 0 0 0,1 0-1 0 0,-1 0 1 0 0,1 1-1 0 0,-1-1 1 0 0,0 0 0 0 0,1 0-1 0 0,-1 1 1 0 0,0-1-1 0 0,1 0 1 0 0,-1 1 0 0 0,0-1-1 0 0,0 0 1 0 0,1 1-1 0 0,15 12 552 0 0,190 205 1243 0 0,-160-165-1441 0 0,-39-46-348 0 0,15 24 564 0 0,-22-30-580 0 0,1 0 0 0 0,-1 1 0 0 0,1-1 1 0 0,0 0-1 0 0,0 0 0 0 0,0 0 0 0 0,0 1 0 0 0,0-1 1 0 0,0 0-1 0 0,0 0 0 0 0,0 0 0 0 0,0 0 1 0 0,0-1-1 0 0,0 1 0 0 0,0 0 0 0 0,1 0 0 0 0,-1-1 1 0 0,0 1-1 0 0,1-1 0 0 0,-1 1 0 0 0,0-1 1 0 0,1 1-1 0 0,-1-1 0 0 0,1 0 0 0 0,-1 0 0 0 0,1 0 1 0 0,-1 0-1 0 0,0 0 0 0 0,1 0 0 0 0,-1 0 1 0 0,1 0-1 0 0,-1-1 0 0 0,1 1 0 0 0,-1 0 0 0 0,0-1 1 0 0,1 1-1 0 0,-1-1 0 0 0,2-1 0 0 0,7-3 83 0 0,0 0 0 0 0,-1-1 0 0 0,1 0 0 0 0,9-9 0 0 0,-4 4-242 0 0,-4 4 114 0 0,0-1-1 0 0,0 0 1 0 0,0-1 0 0 0,-1 0-1 0 0,0-1 1 0 0,-1 0-1 0 0,0-1 1 0 0,-1 1-1 0 0,0-2 1 0 0,11-19 0 0 0,-18 29-11 0 0,-1 0 1 0 0,1 0-1 0 0,-1-1 1 0 0,0 1 0 0 0,0 0-1 0 0,0 0 1 0 0,0 0-1 0 0,0-1 1 0 0,0 1 0 0 0,0 0-1 0 0,-1 0 1 0 0,1 0-1 0 0,-1 0 1 0 0,0 0 0 0 0,0 0-1 0 0,0-1 1 0 0,0 2-1 0 0,0-1 1 0 0,0 0 0 0 0,0 0-1 0 0,0 0 1 0 0,-1 0 0 0 0,1 1-1 0 0,-1-1 1 0 0,1 1-1 0 0,-1-1 1 0 0,0 1 0 0 0,0 0-1 0 0,1-1 1 0 0,-5-1-1 0 0,-2-2 3 0 0,-1 1 0 0 0,0-1 0 0 0,-1 2-1 0 0,1-1 1 0 0,-16-3 0 0 0,-115-14-241 0 0,85 14-1988 0 0,2-1-3450 0 0,49 7 2933 0 0,-8-1-146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37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107 127 736 0 0,'-2'0'753'0'0,"0"0"0"0"0,0 0 0 0 0,1 0 1 0 0,-1 0-1 0 0,0 0 0 0 0,0-1 0 0 0,1 1 0 0 0,-1-1 0 0 0,0 1 0 0 0,1-1 0 0 0,-1 1 1 0 0,0-1-1 0 0,1 0 0 0 0,-1 0 0 0 0,1 0 0 0 0,-1 0 0 0 0,-1-2 0 0 0,2 2-304 0 0,0 0 0 0 0,1-1 0 0 0,-1 1 0 0 0,0 0 0 0 0,0 0 0 0 0,1-1 0 0 0,-1 1 0 0 0,1-1 0 0 0,-1 1 0 0 0,1 0-1 0 0,0-1 1 0 0,0 1 0 0 0,-1-1 0 0 0,1 1 0 0 0,0-1 0 0 0,1-2 0 0 0,-1 0-227 0 0,1 1 0 0 0,0-1 0 0 0,0 1 0 0 0,0-1 1 0 0,0 1-1 0 0,1 0 0 0 0,-1-1 0 0 0,1 1 0 0 0,0 0 0 0 0,0 0 0 0 0,0 0 0 0 0,0 0 0 0 0,0 0 0 0 0,1 1 1 0 0,5-5-1 0 0,-5 4-182 0 0,3-1 8 0 0,-1-1 0 0 0,1 1 0 0 0,1 0 0 0 0,-1 1 0 0 0,0-1-1 0 0,10-2 1 0 0,-14 5-47 0 0,-1 1 0 0 0,1 0 1 0 0,0 0-1 0 0,-1-1 0 0 0,1 1 0 0 0,0 0 0 0 0,-1 0 0 0 0,1 1 0 0 0,0-1 0 0 0,-1 0 0 0 0,1 1 0 0 0,0-1 0 0 0,-1 0 0 0 0,1 1 0 0 0,-1 0 1 0 0,1-1-1 0 0,-1 1 0 0 0,1 0 0 0 0,-1 0 0 0 0,0 0 0 0 0,1 0 0 0 0,-1 0 0 0 0,0 0 0 0 0,0 0 0 0 0,0 1 0 0 0,1-1 0 0 0,-1 0 0 0 0,-1 1 1 0 0,1-1-1 0 0,0 0 0 0 0,0 1 0 0 0,0-1 0 0 0,-1 1 0 0 0,2 2 0 0 0,-1 0-1 0 0,0-1 1 0 0,0 0-1 0 0,-1 1 0 0 0,1-1 0 0 0,-1 0 1 0 0,1 1-1 0 0,-1-1 0 0 0,0 1 1 0 0,-1-1-1 0 0,1 0 0 0 0,0 1 0 0 0,-1-1 1 0 0,0 1-1 0 0,0-1 0 0 0,0 0 0 0 0,0 0 1 0 0,0 1-1 0 0,-1-1 0 0 0,-2 4 1 0 0,-4 6 45 0 0,-1-1 1 0 0,0 0-1 0 0,-11 12 1 0 0,16-20 0 0 0,-18 10 685 0 0,17-13 98 0 0,14-4-71 0 0,-6 2-753 0 0,1 1 1 0 0,-1 0 0 0 0,1 0-1 0 0,-1 0 1 0 0,1 0 0 0 0,-1 1-1 0 0,0-1 1 0 0,1 1 0 0 0,-1 0-1 0 0,0 0 1 0 0,1 0 0 0 0,-1 0-1 0 0,0 1 1 0 0,0-1-1 0 0,0 1 1 0 0,0 0 0 0 0,0 0-1 0 0,0 0 1 0 0,-1 0 0 0 0,1 0-1 0 0,-1 1 1 0 0,1-1 0 0 0,-1 1-1 0 0,0 0 1 0 0,0-1 0 0 0,2 5-1 0 0,0-1-19 0 0,0 0 0 0 0,0 0 0 0 0,0 1 0 0 0,-1 0 0 0 0,0-1 0 0 0,0 1 0 0 0,-1 0 0 0 0,0 0 0 0 0,0 1 0 0 0,1 14 0 0 0,-3-19 10 0 0,0 1 0 0 0,0 0 0 0 0,0 0-1 0 0,0-1 1 0 0,-1 1 0 0 0,1 0 0 0 0,-1-1 0 0 0,0 1-1 0 0,0 0 1 0 0,-1-1 0 0 0,1 1 0 0 0,-1-1 0 0 0,1 0-1 0 0,-1 1 1 0 0,0-1 0 0 0,-1 0 0 0 0,1 0 0 0 0,0 0-1 0 0,-1 0 1 0 0,1-1 0 0 0,-1 1 0 0 0,0-1 0 0 0,0 0-1 0 0,0 1 1 0 0,0-1 0 0 0,-1-1 0 0 0,1 1 0 0 0,0 0-1 0 0,-1-1 1 0 0,1 0 0 0 0,-1 1 0 0 0,0-2 0 0 0,-4 2-1 0 0,0-1-244 0 0,1-1-1 0 0,-1 0 0 0 0,0 0 1 0 0,0 0-1 0 0,0-1 0 0 0,1-1 1 0 0,-1 1-1 0 0,0-1 0 0 0,1 0 1 0 0,0-1-1 0 0,-1 0 0 0 0,1 0 1 0 0,0-1-1 0 0,0 1 0 0 0,-11-10 1 0 0,-10-13-6421 0 0,27 24 5708 0 0,0 1 0 0 0,0-1 0 0 0,0 0 0 0 0,0 0 0 0 0,0 1 0 0 0,1-1 0 0 0,-1 0 0 0 0,1 0-1 0 0,-1 0 1 0 0,1 0 0 0 0,0 0 0 0 0,-1-2 0 0 0,3-1-1689 0 0,6 4 667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38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73 828 0 0,'-4'-35'11315'0'0,"-9"10"-4208"0"0,11 24-6947 0 0,0-1 0 0 0,0 1 0 0 0,0 0 0 0 0,0 0 0 0 0,0-1 1 0 0,0 2-1 0 0,-1-1 0 0 0,1 0 0 0 0,0 0 0 0 0,0 1 0 0 0,-1-1 0 0 0,1 1 0 0 0,0 0 0 0 0,-1-1 0 0 0,1 1 0 0 0,0 1 0 0 0,-1-1 0 0 0,1 0 1 0 0,0 0-1 0 0,-1 1 0 0 0,1-1 0 0 0,0 1 0 0 0,-1 0 0 0 0,1 0 0 0 0,0 0 0 0 0,-2 1 0 0 0,-1-1-132 0 0,1 0 0 0 0,0 1 0 0 0,0 0 0 0 0,0 0 0 0 0,0 0 0 0 0,0 0 0 0 0,0 0-1 0 0,0 1 1 0 0,1 0 0 0 0,-1-1 0 0 0,1 2 0 0 0,0-1 0 0 0,0 0 0 0 0,0 0 0 0 0,0 1 0 0 0,1 0 0 0 0,-1-1 0 0 0,1 1-1 0 0,0 0 1 0 0,0 0 0 0 0,0 1 0 0 0,1-1 0 0 0,-1 0 0 0 0,1 0 0 0 0,0 1 0 0 0,0-1 0 0 0,1 1 0 0 0,-1-1 0 0 0,1 1-1 0 0,0-1 1 0 0,0 1 0 0 0,1-1 0 0 0,-1 1 0 0 0,1-1 0 0 0,2 5 0 0 0,-1-1-19 0 0,1 0-1 0 0,0 0 1 0 0,1-1 0 0 0,0 0 0 0 0,0 1-1 0 0,1-2 1 0 0,0 1 0 0 0,0 0 0 0 0,0-1 0 0 0,1 0-1 0 0,0 0 1 0 0,0-1 0 0 0,13 9 0 0 0,-13-9-2 0 0,0-1 1 0 0,0-1-1 0 0,1 1 1 0 0,-1-1 0 0 0,1 0-1 0 0,0 0 1 0 0,0-1 0 0 0,0 0-1 0 0,0 0 1 0 0,0-1-1 0 0,1 0 1 0 0,-1 0 0 0 0,0-1-1 0 0,0 1 1 0 0,13-3 0 0 0,-17 2-7 0 0,0-1 1 0 0,0 0-1 0 0,0 0 1 0 0,0 0-1 0 0,0 0 1 0 0,-1 0-1 0 0,1-1 1 0 0,0 1 0 0 0,-1-1-1 0 0,1 0 1 0 0,-1 0-1 0 0,0 1 1 0 0,1-2-1 0 0,-1 1 1 0 0,0 0-1 0 0,0 0 1 0 0,-1-1-1 0 0,1 1 1 0 0,0-1 0 0 0,-1 1-1 0 0,1-1 1 0 0,-1 0-1 0 0,0 0 1 0 0,0 0-1 0 0,0 1 1 0 0,0-1-1 0 0,-1 0 1 0 0,1 0 0 0 0,-1 0-1 0 0,0 0 1 0 0,0 0-1 0 0,0 0 1 0 0,0 0-1 0 0,0 0 1 0 0,-1 0-1 0 0,1 0 1 0 0,-1 0-1 0 0,0 0 1 0 0,0 0 0 0 0,0 0-1 0 0,0 0 1 0 0,0 1-1 0 0,0-1 1 0 0,-1 0-1 0 0,0 1 1 0 0,1-1-1 0 0,-1 1 1 0 0,0 0-1 0 0,0-1 1 0 0,0 1 0 0 0,-1 0-1 0 0,1 0 1 0 0,-1 0-1 0 0,1 1 1 0 0,-1-1-1 0 0,1 1 1 0 0,-1-1-1 0 0,-4-1 1 0 0,3 3-33 0 0,1-1 1 0 0,0 1-1 0 0,-1 0 0 0 0,1 0 1 0 0,-1 0-1 0 0,1 0 0 0 0,0 1 1 0 0,-1-1-1 0 0,1 1 0 0 0,0 0 1 0 0,0 0-1 0 0,0 0 0 0 0,-1 0 1 0 0,1 1-1 0 0,0-1 1 0 0,0 1-1 0 0,-5 3 0 0 0,6-3-257 0 0,1-1-1 0 0,-1 1 1 0 0,0 0-1 0 0,1-1 1 0 0,-1 1-1 0 0,1 0 1 0 0,-1 0-1 0 0,1 0 1 0 0,0 0-1 0 0,0 0 1 0 0,-2 3-1 0 0,3-4-189 0 0,0 1 0 0 0,-1-1 0 0 0,1 1 0 0 0,0-1 0 0 0,0 0 0 0 0,-1 1-1 0 0,1-1 1 0 0,1 1 0 0 0,-1-1 0 0 0,0 1 0 0 0,0-1 0 0 0,0 1 0 0 0,1-1 0 0 0,-1 0 0 0 0,1 1-1 0 0,-1-1 1 0 0,1 1 0 0 0,1 1 0 0 0,-1-1-235 0 0,1 1 1 0 0,-1-1-1 0 0,1 0 0 0 0,0 1 0 0 0,0-1 1 0 0,0 0-1 0 0,0 0 0 0 0,0-1 0 0 0,0 1 1 0 0,0 0-1 0 0,1-1 0 0 0,-1 1 1 0 0,3 0-1 0 0,5 4-788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38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35 135 156 0 0,'2'-5'623'0'0,"0"1"0"0"0,1-1-1 0 0,-1 0 1 0 0,-1 0 0 0 0,1 0 0 0 0,-1 0 0 0 0,0 0-1 0 0,0 0 1 0 0,0 0 0 0 0,-1 0 0 0 0,0 0 0 0 0,0 0-1 0 0,0 0 1 0 0,0 0 0 0 0,-1-1 0 0 0,0 1 0 0 0,-2-7-1 0 0,-1-5 2323 0 0,-3-3 1317 0 0,6 20-4199 0 0,1 0 1 0 0,-1 0-1 0 0,0 0 1 0 0,0 0 0 0 0,0 0-1 0 0,0 0 1 0 0,0 1-1 0 0,1-1 1 0 0,-1 0-1 0 0,0 1 1 0 0,0-1-1 0 0,0 0 1 0 0,1 1-1 0 0,-1-1 1 0 0,0 1-1 0 0,1-1 1 0 0,-1 1-1 0 0,0 0 1 0 0,1-1-1 0 0,-1 1 1 0 0,1 0-1 0 0,-1-1 1 0 0,1 1-1 0 0,-1 0 1 0 0,1 0-1 0 0,-1-1 1 0 0,1 1-1 0 0,0 0 1 0 0,-1 1 0 0 0,-1 2 8 0 0,0 0 0 0 0,0 0 0 0 0,1 0 0 0 0,-1 0 0 0 0,1 0 0 0 0,0 0 0 0 0,0 1 0 0 0,0-1 0 0 0,0 0 0 0 0,1 1 0 0 0,0-1 0 0 0,0 0 0 0 0,0 1 1 0 0,0-1-1 0 0,1 0 0 0 0,0 1 0 0 0,0-1 0 0 0,0 0 0 0 0,2 6 0 0 0,2 2-8 0 0,-1-1 0 0 0,2 0 0 0 0,-1 1 0 0 0,2-2-1 0 0,10 16 1 0 0,-12-19 0 0 0,0-1-1 0 0,1 0 1 0 0,-1 0-1 0 0,1-1 1 0 0,0 1-1 0 0,0-1 1 0 0,1 0-1 0 0,0-1 1 0 0,0 0-1 0 0,0 0 1 0 0,0 0-1 0 0,0-1 0 0 0,1 0 1 0 0,8 2-1 0 0,-10-4 56 0 0,0 0 0 0 0,0-1 1 0 0,1 1-1 0 0,-1-1 0 0 0,0 0 0 0 0,0-1 0 0 0,0 0 0 0 0,0 0 0 0 0,0 0 0 0 0,0 0 0 0 0,0-1 0 0 0,0 0 0 0 0,0-1 0 0 0,-1 1 0 0 0,1-1 0 0 0,-1 0 0 0 0,0 0 0 0 0,7-5 0 0 0,-10 4-90 0 0,1 0 0 0 0,-1 1-1 0 0,0-1 1 0 0,0 0 0 0 0,0 0 0 0 0,0 0-1 0 0,-1 0 1 0 0,1 0 0 0 0,-1 0 0 0 0,0-1-1 0 0,-1 1 1 0 0,1 0 0 0 0,-1-1 0 0 0,1 1-1 0 0,-1-1 1 0 0,-1 1 0 0 0,1 0-1 0 0,-1-1 1 0 0,1 1 0 0 0,-1 0 0 0 0,-1 0-1 0 0,1-1 1 0 0,0 1 0 0 0,-3-4 0 0 0,-16-25-587 0 0,7 13-1275 0 0,-1 1-4105 0 0,14 19 5749 0 0,0 0 0 0 0,-1 0 1 0 0,1 0-1 0 0,0-1 0 0 0,0 1 0 0 0,-1 0 0 0 0,1 0 1 0 0,0 0-1 0 0,0-1 0 0 0,-1 1 0 0 0,1 0 0 0 0,0 0 0 0 0,0-1 1 0 0,0 1-1 0 0,0 0 0 0 0,-1-1 0 0 0,1 1 0 0 0,0 0 1 0 0,0-1-1 0 0,0 1 0 0 0,0 0 0 0 0,0 0 0 0 0,0-1 1 0 0,0 1-1 0 0,0 0 0 0 0,0-1 0 0 0,0 1 0 0 0,0 0 1 0 0,0-1-1 0 0,0 1 0 0 0,0 0 0 0 0,0-1 0 0 0,0 1 1 0 0,0 0-1 0 0,1-1 0 0 0,-1 1 0 0 0,0 0 0 0 0,0 0 1 0 0,0-1-1 0 0,0 1 0 0 0,1 0 0 0 0,-1 0 0 0 0,0-1 0 0 0,0 1 1 0 0,0 0-1 0 0,1 0 0 0 0,-1-1 0 0 0,0 1 0 0 0,0 0 1 0 0,1 0-1 0 0,-1 0 0 0 0,0 0 0 0 0,1-1 0 0 0,16-1-5031 0 0,-7 2 3389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39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24 448 0 0,'3'-2'264'0'0,"12"-6"7021"0"0,-15 8-7113 0 0,0 0-1 0 0,1 0 1 0 0,-1 0 0 0 0,1-2 1203 0 0,0 2-1203 0 0,-1 0 0 0 0,0 0 0 0 0,0-1-1 0 0,0 1 1 0 0,0 0 0 0 0,0 0 0 0 0,1-1 0 0 0,-1 1 0 0 0,0 0 0 0 0,0 0 0 0 0,0-1-1 0 0,0 1 1 0 0,0 0 0 0 0,0 0 0 0 0,0-1 0 0 0,0 1 0 0 0,0 0 0 0 0,0 0-1 0 0,0-1 1 0 0,0 1 0 0 0,0 0 0 0 0,0 0 0 0 0,0-1 0 0 0,-1 1 0 0 0,1 0-1 0 0,0 0 1 0 0,0-1 0 0 0,-1 0 1203 0 0,1 1-1203 0 0,-1 0 0 0 0,1-1 0 0 0,0 1-1 0 0,0 0 1 0 0,-1 0 0 0 0,1 0 0 0 0,0 0 0 0 0,-9-3 1090 0 0,23 25-17578 0 0,-8-16 16423 0 0,4 0-1865 0 0</inkml:trace>
  <inkml:trace contextRef="#ctx0" brushRef="#br0" timeOffset="1">88 149 912 0 0,'0'6'1286'0'0,"0"18"4578"0"0,0-24-5596 0 0,0 1 1 0 0,0-1-1 0 0,0 1 1 0 0,0-1-1 0 0,0 1 0 0 0,0-1 1 0 0,0 1-1 0 0,0-1 1 0 0,0 1-1 0 0,0-1 1 0 0,-1 1-1 0 0,1-1 1 0 0,0 1-1 0 0,0-1 1 0 0,-1 1-1 0 0,1-1 1 0 0,0 1-1 0 0,-1-1 1 0 0,1 0-1 0 0,0 1 1 0 0,-1-1-1 0 0,-7 4 7040 0 0,-1-4-6345 0 0,1-7-4221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40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49 137 1044 0 0,'-21'3'2552'0'0,"-6"5"15005"0"0,33-11-13995 0 0,7-5-3499 0 0,53-21 492 0 0,-53 25-543 0 0,-1-1 0 0 0,0 0 0 0 0,0-1 0 0 0,0-1 0 0 0,0 0 0 0 0,-1 0 0 0 0,-1-1 0 0 0,14-12 0 0 0,-18 14-9 0 0,11-15-3 0 0,-17 21-1 0 0,0-1 1 0 0,0 1-1 0 0,0 0 0 0 0,0-1 0 0 0,0 1 0 0 0,0 0 0 0 0,1-1 0 0 0,-1 1 0 0 0,0 0 0 0 0,0-1 0 0 0,0 1 0 0 0,0 0 0 0 0,0-1 0 0 0,-1 1 0 0 0,1 0 0 0 0,0-1 1 0 0,0 1-1 0 0,0 0 0 0 0,0-1 0 0 0,0 1 0 0 0,0 0 0 0 0,0-1 0 0 0,-1 1 0 0 0,1 0 0 0 0,0-1 0 0 0,0 1 0 0 0,0 0 0 0 0,-1 0 0 0 0,1-1 0 0 0,0 1 1 0 0,0 0-1 0 0,-1 0 0 0 0,1-1 0 0 0,0 1 0 0 0,-1 0 0 0 0,1 0 0 0 0,0 0 0 0 0,-1 0 0 0 0,1 0 0 0 0,0-1 0 0 0,-1 1 0 0 0,1 0 0 0 0,0 0 0 0 0,-1 0 0 0 0,1 0 1 0 0,0 0-1 0 0,-1 0 0 0 0,1 0 0 0 0,0 0 0 0 0,-1 0 0 0 0,1 0 0 0 0,0 0 0 0 0,-1 1 0 0 0,1-1 0 0 0,0 0 0 0 0,-1 0 0 0 0,0 0 0 0 0,-1 1-3 0 0,0-1-1 0 0,-1 1 0 0 0,1 0 1 0 0,0-1-1 0 0,0 1 1 0 0,0 0-1 0 0,-1 0 0 0 0,1 0 1 0 0,0 1-1 0 0,0-1 0 0 0,1 0 1 0 0,-1 1-1 0 0,0 0 1 0 0,0-1-1 0 0,1 1 0 0 0,-2 2 1 0 0,-21 29-20 0 0,15-18 36 0 0,1 0 0 0 0,1 1 0 0 0,0 0 0 0 0,-4 18-1 0 0,9-28 9 0 0,0 1-1 0 0,1-1 0 0 0,0 1 0 0 0,0-1 0 0 0,1 1 0 0 0,-1 0 1 0 0,1-1-1 0 0,1 1 0 0 0,-1-1 0 0 0,1 1 0 0 0,1-1 0 0 0,-1 1 1 0 0,3 7-1 0 0,6 23 115 0 0,-7-31 387 0 0,-3-6-747 0 0,1 1-1 0 0,-1 0 1 0 0,0-1 0 0 0,0 1-1 0 0,1 0 1 0 0,-1-1 0 0 0,0 1-1 0 0,1-1 1 0 0,-1 1 0 0 0,1-1-1 0 0,-1 1 1 0 0,1-1 0 0 0,-1 1-1 0 0,1-1 1 0 0,-1 1-1 0 0,1-1 1 0 0,-1 0 0 0 0,1 1-1 0 0,0-1 1 0 0,-1 0 0 0 0,1 1-1 0 0,0-1 1 0 0,-1 0 0 0 0,1 0-1 0 0,0 0 1 0 0,-1 1 0 0 0,1-1-1 0 0,0 0 1 0 0,0 0-1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40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6 120 0 0,'-2'2'586'0'0,"0"-1"-1"0"0,0 1 1 0 0,0-1-1 0 0,0 0 1 0 0,-1 0-1 0 0,1 1 1 0 0,-1-1 0 0 0,1-1-1 0 0,-1 1 1 0 0,1 0-1 0 0,-1-1 1 0 0,0 1-1 0 0,-4-1 1 0 0,-8 2 5516 0 0,31-6 5040 0 0,4 1-10771 0 0,-1 2 1 0 0,40 1-1 0 0,-1 1-4550 0 0,-30-4-1830 0 0,-1-2-3687 0 0,-7 3 4795 0 0,-11-3 3270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40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68 142 1176 0 0,'9'-42'7643'0'0,"-7"36"-5161"0"0,0-1 0 0 0,0 1 0 0 0,-1-1 0 0 0,0 0 0 0 0,1-12 0 0 0,-2 19-2456 0 0,0 0 0 0 0,0 0 1 0 0,0-1-1 0 0,0 1 0 0 0,0 0 0 0 0,0 0 1 0 0,0-1-1 0 0,0 1 0 0 0,0 0 0 0 0,0 0 1 0 0,0 0-1 0 0,0-1 0 0 0,-1 1 0 0 0,1 0 1 0 0,0 0-1 0 0,0-1 0 0 0,0 1 0 0 0,0 0 1 0 0,0 0-1 0 0,-1 0 0 0 0,1 0 0 0 0,0-1 1 0 0,0 1-1 0 0,0 0 0 0 0,-1 0 0 0 0,1 0 1 0 0,0 0-1 0 0,0 0 0 0 0,0 0 0 0 0,-1 0 1 0 0,1-1-1 0 0,0 1 0 0 0,0 0 0 0 0,-1 0 1 0 0,1 0-1 0 0,0 0 0 0 0,0 0 0 0 0,0 0 1 0 0,-1 0-1 0 0,1 0 0 0 0,-1 0 0 0 0,-14 5 299 0 0,-11 14-240 0 0,20-11-70 0 0,1 1 1 0 0,0-1-1 0 0,0 1 1 0 0,1-1-1 0 0,-5 15 0 0 0,8-19-12 0 0,0 0-1 0 0,0 0 1 0 0,1 0-1 0 0,-1 0 1 0 0,1 1 0 0 0,-1-1-1 0 0,1 0 1 0 0,1 0-1 0 0,-1 0 1 0 0,1 0-1 0 0,-1 0 1 0 0,1 0-1 0 0,0 0 1 0 0,1 0-1 0 0,2 6 1 0 0,3 5-12 0 0,-6-11-6 0 0,1 1 1 0 0,0-1-1 0 0,0 0 0 0 0,0 0 0 0 0,0 1 1 0 0,1-1-1 0 0,-1 0 0 0 0,1-1 1 0 0,0 1-1 0 0,1-1 0 0 0,-1 1 1 0 0,0-1-1 0 0,1 0 0 0 0,0 0 1 0 0,0 0-1 0 0,0-1 0 0 0,0 1 0 0 0,0-1 1 0 0,0 0-1 0 0,1 0 0 0 0,-1-1 1 0 0,8 3-1 0 0,-7-4 10 0 0,0 0 0 0 0,0 0 0 0 0,-1-1 0 0 0,1 1 0 0 0,0-1 1 0 0,-1 0-1 0 0,1-1 0 0 0,0 1 0 0 0,-1-1 0 0 0,0 0 0 0 0,1 0 0 0 0,-1 0 0 0 0,0 0 0 0 0,0-1 0 0 0,0 0 1 0 0,0 0-1 0 0,-1 0 0 0 0,7-7 0 0 0,-6 6 5 0 0,1 0 0 0 0,-1 0-1 0 0,-1-1 1 0 0,1 0 0 0 0,-1 0 0 0 0,1 0 0 0 0,-2 0 0 0 0,1 0 0 0 0,0 0 0 0 0,-1-1 0 0 0,0 1 0 0 0,0-1-1 0 0,-1 0 1 0 0,2-10 0 0 0,1-10 14 0 0,-4 24-7 0 0,1 0 0 0 0,0-1 0 0 0,-1 1 0 0 0,0 0 1 0 0,0-1-1 0 0,1 1 0 0 0,-1 0 0 0 0,-1-1 0 0 0,1 1 0 0 0,0 0 0 0 0,0-1 1 0 0,-1 1-1 0 0,0 0 0 0 0,1 0 0 0 0,-2-3 0 0 0,0 0 5 0 0,-8-12 60 0 0,9 17-71 0 0,1 0 0 0 0,-1 0 0 0 0,1 0 0 0 0,-1 0 0 0 0,0 0 1 0 0,1 0-1 0 0,-1 0 0 0 0,1 0 0 0 0,-1 0 0 0 0,0 0 0 0 0,1 0 0 0 0,-1 0 1 0 0,1 0-1 0 0,-1 1 0 0 0,1-1 0 0 0,-1 0 0 0 0,1 0 0 0 0,-1 1 0 0 0,1-1 1 0 0,-1 0-1 0 0,1 1 0 0 0,-1-1 0 0 0,1 0 0 0 0,-1 1 0 0 0,1-1 0 0 0,0 1 1 0 0,-1-1-1 0 0,1 1 0 0 0,0-1 0 0 0,-1 1 0 0 0,1-1 0 0 0,0 1 0 0 0,0-1 1 0 0,-1 1-1 0 0,1-1 0 0 0,0 1 0 0 0,0-1 0 0 0,0 2 0 0 0,-3 1 17 0 0,1 1 0 0 0,0 0 0 0 0,0 1-1 0 0,1-1 1 0 0,-1 0 0 0 0,1 0 0 0 0,0 1-1 0 0,0-1 1 0 0,0 1 0 0 0,1-1 0 0 0,-1 1-1 0 0,1-1 1 0 0,0 1 0 0 0,1-1 0 0 0,-1 1-1 0 0,1-1 1 0 0,0 1 0 0 0,0-1 0 0 0,0 0-1 0 0,0 1 1 0 0,1-1 0 0 0,0 0 0 0 0,0 0-1 0 0,0 0 1 0 0,0 0 0 0 0,1 0 0 0 0,-1-1 0 0 0,1 1-1 0 0,0-1 1 0 0,0 1 0 0 0,0-1 0 0 0,1 0-1 0 0,4 3 1 0 0,-3-2 15 0 0,1 0-1 0 0,0 0 1 0 0,0-1 0 0 0,0 1-1 0 0,0-1 1 0 0,0-1-1 0 0,1 1 1 0 0,-1-1 0 0 0,1-1-1 0 0,0 1 1 0 0,0-1 0 0 0,-1 0-1 0 0,1 0 1 0 0,0-1-1 0 0,0 0 1 0 0,0 0 0 0 0,0-1-1 0 0,0 0 1 0 0,-1 0 0 0 0,1 0-1 0 0,11-5 1 0 0,-15 5 6 0 0,1-1 0 0 0,0-1 0 0 0,-1 1 0 0 0,0 0 0 0 0,1-1-1 0 0,-1 1 1 0 0,0-1 0 0 0,0 0 0 0 0,-1 0 0 0 0,1 0 0 0 0,-1-1 0 0 0,1 1 0 0 0,-1 0 0 0 0,0-1 0 0 0,0 0 0 0 0,-1 1 0 0 0,1-1 0 0 0,-1 0 0 0 0,1 0 0 0 0,-1 0 0 0 0,-1 0 0 0 0,1 0 0 0 0,0-6 0 0 0,-1 4-49 0 0,1-1 1 0 0,-1 1 0 0 0,-1 0 0 0 0,1 0 0 0 0,-1 0 0 0 0,0-1 0 0 0,-1 1 0 0 0,1 0 0 0 0,-1 1 0 0 0,-1-1 0 0 0,1 0 0 0 0,-1 0 0 0 0,0 1 0 0 0,-4-6 0 0 0,-3-4-430 0 0,-31-32-2196 0 0,37 44 1673 0 0,1 1 0 0 0,-1-1 0 0 0,1 1 0 0 0,-1 0 0 0 0,0 0 0 0 0,0 0 0 0 0,-7-2 0 0 0,10 4 700 0 0,0 0 0 0 0,1 0 0 0 0,-1-1 0 0 0,0 1 1 0 0,1 0-1 0 0,-1 0 0 0 0,0 0 0 0 0,1 0 0 0 0,-1 0 0 0 0,0 0 1 0 0,0 0-1 0 0,1 0 0 0 0,-1 0 0 0 0,0 1 0 0 0,1-1 0 0 0,-1 0 0 0 0,0 0 1 0 0,1 1-1 0 0,-1-1 0 0 0,0 0 0 0 0,1 1 0 0 0,-1-1 0 0 0,1 0 1 0 0,-1 1-1 0 0,1-1 0 0 0,-1 1 0 0 0,1-1 0 0 0,-1 1 0 0 0,1-1 1 0 0,-1 1-1 0 0,1 0 0 0 0,0-1 0 0 0,-1 1 0 0 0,1-1 0 0 0,0 1 0 0 0,-1 0 1 0 0,1-1-1 0 0,0 1 0 0 0,0 0 0 0 0,0-1 0 0 0,0 1 0 0 0,-1 1 1 0 0,3 15-3246 0 0,-1-6 1920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41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0 388 0 0,'3'4'632'0'0,"0"0"-1"0"0,-1 1 1 0 0,0-1-1 0 0,1 0 1 0 0,-1 1-1 0 0,-1 0 1 0 0,1-1 0 0 0,-1 1-1 0 0,0 0 1 0 0,0 0-1 0 0,0 0 1 0 0,0 7-1 0 0,-3 70 5432 0 0,0-41-4888 0 0,2-29-1389 0 0,1 0 0 0 0,0-1 1 0 0,0 1-1 0 0,1 0 0 0 0,1-1 0 0 0,7 23 0 0 0,-8-15-2528 0 0,-1-9-3421 0 0,9-18 1996 0 0,-2 3 3060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41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0 131 4 0 0,'4'-10'1249'0'0,"-1"1"0"0"0,0 0 0 0 0,-1-1 0 0 0,0 1 0 0 0,2-21 0 0 0,-3-24 14836 0 0,-1 55-15988 0 0,-1-1 0 0 0,0 1 0 0 0,1-1 0 0 0,-1 1-1 0 0,0-1 1 0 0,1 1 0 0 0,-1-1 0 0 0,0 1-1 0 0,1 0 1 0 0,-1-1 0 0 0,1 1 0 0 0,0 0 0 0 0,-1 0-1 0 0,1-1 1 0 0,-1 1 0 0 0,1 0 0 0 0,0 0-1 0 0,0 0 1 0 0,-1-1 0 0 0,1 1 0 0 0,0 0 0 0 0,0 0-1 0 0,0 0 1 0 0,0 0 0 0 0,0 0 0 0 0,0-1-1 0 0,0 3 1 0 0,1 29 824 0 0,-1-27-622 0 0,0 12 271 0 0,-1-4-150 0 0,1 1-1 0 0,1-1 0 0 0,0 0 1 0 0,0 0-1 0 0,6 18 1 0 0,-6-27-360 0 0,0-1 0 0 0,1 1 0 0 0,0-1 0 0 0,-1 1 0 0 0,1-1 0 0 0,0 0 0 0 0,1 0 0 0 0,-1 0 0 0 0,1 0 0 0 0,-1 0 0 0 0,1 0 0 0 0,0-1 0 0 0,0 1 0 0 0,0-1 0 0 0,0 0 0 0 0,0 0 0 0 0,1 0 0 0 0,-1 0 0 0 0,1-1 0 0 0,-1 1 0 0 0,1-1 0 0 0,0 0 0 0 0,5 1 0 0 0,1 0-210 0 0,0-1 1 0 0,1 0-1 0 0,-1 0 1 0 0,1-1-1 0 0,-1-1 1 0 0,21-3-1 0 0,63-19-10401 0 0,7-2-6585 0 0,-82 24 14646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21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28 204 0 0,'-12'0'8'0'0,"-9"-2"13455"0"0,37 5-8755 0 0,89 9 759 0 0,57-8-4055 0 0,-73-4-662 0 0,-281-11-379 0 0,140 10-581 0 0,-75-11-1 0 0,53-3-7577 0 0,66 10 3651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43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184 112 812 0 0,'-30'-57'8212'0'0,"3"2"6795"0"0,36 63-13917 0 0,-7-6-1050 0 0,0 0 1 0 0,0 1-1 0 0,0-1 1 0 0,-1 1 0 0 0,1 0-1 0 0,-1-1 1 0 0,1 1-1 0 0,1 5 1 0 0,19 68 335 0 0,-15-55-331 0 0,0 1-1 0 0,5 39 1 0 0,-3-3-9 0 0,-3-29-22 0 0,1 44 0 0 0,-7-64-7 0 0,0 0 0 0 0,-1 0 0 0 0,1 0 1 0 0,-2 0-1 0 0,0 0 0 0 0,0-1 1 0 0,0 1-1 0 0,-1-1 0 0 0,-5 12 0 0 0,6-17-1 0 0,-1 0-1 0 0,1 0 0 0 0,0 0 1 0 0,-1 0-1 0 0,0-1 0 0 0,0 1 0 0 0,0-1 1 0 0,0 0-1 0 0,0 0 0 0 0,0 0 1 0 0,-1 0-1 0 0,1 0 0 0 0,-1-1 0 0 0,1 1 1 0 0,-1-1-1 0 0,0 0 0 0 0,1 0 1 0 0,-1 0-1 0 0,0-1 0 0 0,0 1 1 0 0,0-1-1 0 0,0 0 0 0 0,1 0 0 0 0,-1 0 1 0 0,0-1-1 0 0,0 0 0 0 0,0 1 1 0 0,1-1-1 0 0,-1 0 0 0 0,-5-3 0 0 0,3 3-1 0 0,1-1 0 0 0,0 0 0 0 0,0 0-1 0 0,0 0 1 0 0,0-1 0 0 0,0 1-1 0 0,0-1 1 0 0,1 0 0 0 0,-1-1-1 0 0,1 1 1 0 0,0-1 0 0 0,0 0-1 0 0,0 0 1 0 0,0 0 0 0 0,1 0 0 0 0,0-1-1 0 0,0 1 1 0 0,0-1 0 0 0,0 0-1 0 0,1 0 1 0 0,-2-5 0 0 0,3 1 0 0 0,0 1 1 0 0,1 0 0 0 0,0-1-1 0 0,1 1 1 0 0,0-1 0 0 0,0 1 0 0 0,1 0-1 0 0,0 0 1 0 0,0-1 0 0 0,1 1-1 0 0,0 1 1 0 0,1-1 0 0 0,-1 0-1 0 0,1 1 1 0 0,1 0 0 0 0,0 0-1 0 0,10-12 1 0 0,2-2-52 0 0,2 2 0 0 0,1 0 0 0 0,0 0 0 0 0,29-18 0 0 0,-10 12-198 0 0,1 3 0 0 0,82-34 0 0 0,-117 53 244 0 0,0 1 0 0 0,1 0 0 0 0,-1 1-1 0 0,1-1 1 0 0,-1 1 0 0 0,1 0-1 0 0,-1 1 1 0 0,1-1 0 0 0,0 1 0 0 0,-1 0-1 0 0,11 2 1 0 0,-14 3 93 0 0,0-1 0 0 0,-1 1 0 0 0,1 0 0 0 0,-1 0 1 0 0,0 0-1 0 0,1 8 0 0 0,8 178 1086 0 0,-1-94-1048 0 0,-4-53 74 0 0,0 6-3434 0 0,-15-72-15135 0 0,9 16 15630 0 0,-7 0 587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43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98 1316 0 0,'-55'-18'8307'0'0,"6"-6"4981"0"0,49 24-13209 0 0,0 0 0 0 0,0 0 0 0 0,0 0 0 0 0,1 0 0 0 0,-1 0 0 0 0,0 0 0 0 0,0 0 0 0 0,1 0 0 0 0,-1 0 0 0 0,0 0 0 0 0,0 0 0 0 0,0 0 0 0 0,1 0 0 0 0,-1 0 0 0 0,0 0 0 0 0,0 0 0 0 0,0-1 0 0 0,1 1 0 0 0,-1 0 0 0 0,0 0 0 0 0,0 0 0 0 0,0 0 0 0 0,0 0 0 0 0,1 0 0 0 0,-1-1 0 0 0,0 1 0 0 0,0 0 0 0 0,0 0 0 0 0,0 0 0 0 0,0-1 0 0 0,0 1 0 0 0,1 0 0 0 0,-1 0 0 0 0,0 0 0 0 0,0-1 0 0 0,0 1 0 0 0,0 0 0 0 0,0 0 0 0 0,0 0 0 0 0,0-1 0 0 0,0 1 0 0 0,0 0 0 0 0,0 0 0 0 0,0-1 0 0 0,0 1 0 0 0,0 0 0 0 0,0 0 0 0 0,0 0 0 0 0,0-1 0 0 0,0 1 0 0 0,0 0 0 0 0,-1 0 0 0 0,1 0 0 0 0,0-1 0 0 0,0 1 0 0 0,0 0 0 0 0,0 0 0 0 0,0 0 0 0 0,0 0 0 0 0,-1-1 0 0 0,1 1 0 0 0,0 0 0 0 0,0 0 0 0 0,0 0 0 0 0,0 0 0 0 0,-1 0 0 0 0,1-1 0 0 0,0 1 0 0 0,13-3 340 0 0,103-10 175 0 0,-39 11-5412 0 0,-65 2 1998 0 0,0-1 0 0 0,0-1 0 0 0,0 1 1 0 0,0-2-1 0 0,0 0 0 0 0,0 0 0 0 0,12-6 0 0 0,-14 4 1058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44.2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53 118 196 0 0,'-10'-54'5612'0'0,"1"5"3773"0"0,9 48-9242 0 0,0 1 1 0 0,1 0-1 0 0,-1-1 1 0 0,0 1-1 0 0,0-1 1 0 0,0 1-1 0 0,0 0 1 0 0,0-1-1 0 0,0 1 1 0 0,0-1-1 0 0,0 1 1 0 0,0-1 0 0 0,0 1-1 0 0,0-1 1 0 0,0 1-1 0 0,0 0 1 0 0,0-1-1 0 0,0 1 1 0 0,0-1-1 0 0,0 1 1 0 0,-1-1-1 0 0,1 1 1 0 0,0 0-1 0 0,0-1 1 0 0,0 1-1 0 0,-1 0 1 0 0,1-1-1 0 0,0 1 1 0 0,-1-1-1 0 0,1 1 1 0 0,0 0-1 0 0,-1 0 1 0 0,1-1-1 0 0,-1 1 1 0 0,-8 15 3325 0 0,-5 29-1286 0 0,10-20-1788 0 0,2 1-1 0 0,1-1 1 0 0,1 0-1 0 0,5 36 0 0 0,21 96 361 0 0,-25-151-739 0 0,11 61 160 0 0,-6-47-368 0 0,-3-14-1597 0 0,-11-12-1237 0 0,17-24-9659 0 0,-2 13 7142 0 0,-3 6 2707 0 0,4-4 712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44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154 128 308 0 0,'-24'-33'4344'0'0,"20"29"-3046"0"0,1 0 0 0 0,-1 0 0 0 0,1 0-1 0 0,1 0 1 0 0,-1-1 0 0 0,0 1 0 0 0,1-1-1 0 0,0 1 1 0 0,0-1 0 0 0,0 0 0 0 0,1 0-1 0 0,0 0 1 0 0,-1-7 0 0 0,2 11-1251 0 0,0 0 0 0 0,0-1-1 0 0,0 1 1 0 0,0 0 0 0 0,1 0 0 0 0,-1 0 0 0 0,1 0 0 0 0,-1 0 0 0 0,0 0 0 0 0,1 0-1 0 0,0 0 1 0 0,-1 0 0 0 0,1 0 0 0 0,0 1 0 0 0,-1-1 0 0 0,1 0 0 0 0,0 0 0 0 0,0 0-1 0 0,-1 1 1 0 0,1-1 0 0 0,0 1 0 0 0,0-1 0 0 0,0 0 0 0 0,0 1 0 0 0,0-1 0 0 0,0 1-1 0 0,0 0 1 0 0,0-1 0 0 0,0 1 0 0 0,1 0 0 0 0,-1 0 0 0 0,0 0 0 0 0,0 0 0 0 0,0 0-1 0 0,0 0 1 0 0,0 0 0 0 0,0 0 0 0 0,0 0 0 0 0,0 0 0 0 0,0 0 0 0 0,1 1 0 0 0,-1-1-1 0 0,0 1 1 0 0,1 0 0 0 0,2 0-50 0 0,0 0 1 0 0,0 0-1 0 0,0 0 0 0 0,0 1 0 0 0,-1 0 1 0 0,1-1-1 0 0,-1 1 0 0 0,1 1 0 0 0,-1-1 1 0 0,0 0-1 0 0,0 1 0 0 0,4 3 0 0 0,-5-3 6 0 0,0 0 0 0 0,0 1-1 0 0,-1-1 1 0 0,1 0-1 0 0,-1 1 1 0 0,1-1 0 0 0,-1 1-1 0 0,0 0 1 0 0,-1-1-1 0 0,1 1 1 0 0,0 0 0 0 0,-1-1-1 0 0,0 1 1 0 0,0 0-1 0 0,0 0 1 0 0,-1-1 0 0 0,0 7-1 0 0,-2-2 7 0 0,1 0 0 0 0,-1 0 0 0 0,0 0 0 0 0,-1-1 0 0 0,0 1 0 0 0,0-1-1 0 0,-7 9 1 0 0,8-12 28 0 0,-1-1 1 0 0,0 1-1 0 0,0 0 0 0 0,-1-1 0 0 0,1 0 0 0 0,-1 0 0 0 0,1 0 1 0 0,-1-1-1 0 0,-7 3 0 0 0,10-3 9 0 0,0-1 1 0 0,0-1-1 0 0,0 1 0 0 0,0 0 1 0 0,0 0-1 0 0,0-1 1 0 0,0 1-1 0 0,-1-1 0 0 0,1 0 1 0 0,0 1-1 0 0,0-1 0 0 0,0 0 1 0 0,0 0-1 0 0,-1-1 0 0 0,1 1 1 0 0,0 0-1 0 0,0-1 1 0 0,0 1-1 0 0,0-1 0 0 0,0 0 1 0 0,0 1-1 0 0,0-1 0 0 0,0 0 1 0 0,-2-2-1 0 0,3 3-40 0 0,1 0 1 0 0,0 0-1 0 0,0 0 1 0 0,0 0-1 0 0,0-1 0 0 0,0 1 1 0 0,0 0-1 0 0,0 0 1 0 0,-1 0-1 0 0,1 0 0 0 0,0 0 1 0 0,0-1-1 0 0,0 1 1 0 0,0 0-1 0 0,0 0 0 0 0,0 0 1 0 0,0 0-1 0 0,0-1 1 0 0,0 1-1 0 0,0 0 0 0 0,0 0 1 0 0,0 0-1 0 0,0 0 1 0 0,0-1-1 0 0,0 1 0 0 0,0 0 1 0 0,0 0-1 0 0,0 0 1 0 0,0 0-1 0 0,0-1 0 0 0,1 1 1 0 0,-1 0-1 0 0,0 0 1 0 0,0 0-1 0 0,0 0 0 0 0,0 0 1 0 0,0-1-1 0 0,0 1 0 0 0,0 0 1 0 0,0 0-1 0 0,1 0 1 0 0,-1 0-1 0 0,0 0 0 0 0,0 0 1 0 0,0 0-1 0 0,0 0 1 0 0,0-1-1 0 0,1 1 0 0 0,-1 0 1 0 0,0 0-1 0 0,0 0 1 0 0,1 0-1 0 0,14-3 111 0 0,13 3-102 0 0,-21 3-15 0 0,1 0-1 0 0,0 1 1 0 0,-1-1 0 0 0,0 1 0 0 0,0 1 0 0 0,0 0 0 0 0,0 0-1 0 0,-1 0 1 0 0,0 0 0 0 0,0 1 0 0 0,0 0 0 0 0,-1 1 0 0 0,0-1-1 0 0,0 1 1 0 0,6 11 0 0 0,-10-16-1 0 0,1 1-1 0 0,0 0 1 0 0,-1-1 0 0 0,0 1-1 0 0,1 0 1 0 0,-1 0 0 0 0,0 0-1 0 0,-1 0 1 0 0,1 0 0 0 0,0 0-1 0 0,-1 0 1 0 0,0 0 0 0 0,0 0-1 0 0,0 1 1 0 0,0-1 0 0 0,0 0-1 0 0,-1 5 1 0 0,0-6 5 0 0,0 1-1 0 0,0-1 0 0 0,-1 0 1 0 0,1 0-1 0 0,0 0 1 0 0,-1 0-1 0 0,0 0 1 0 0,1 0-1 0 0,-1 0 1 0 0,0 0-1 0 0,0-1 1 0 0,0 1-1 0 0,0-1 1 0 0,0 1-1 0 0,0-1 1 0 0,0 0-1 0 0,-4 1 1 0 0,-2 1-69 0 0,1 0 1 0 0,-1-1-1 0 0,0-1 1 0 0,0 1-1 0 0,0-1 1 0 0,0-1-1 0 0,0 1 1 0 0,0-1-1 0 0,0-1 1 0 0,0 1-1 0 0,0-2 1 0 0,-11-2-1 0 0,12 2-419 0 0,-1-1 1 0 0,1 0-1 0 0,0 0 1 0 0,0 0-1 0 0,-8-6 1 0 0,-9-16-6339 0 0,24 25 6481 0 0,0-1 0 0 0,0 0 1 0 0,0 0-1 0 0,0 0 1 0 0,0 0-1 0 0,1 0 1 0 0,-1 0-1 0 0,0 0 1 0 0,1 1-1 0 0,-1-1 1 0 0,1 0-1 0 0,-1 0 1 0 0,1 0-1 0 0,-1 1 1 0 0,1-1-1 0 0,0 0 0 0 0,-1 1 1 0 0,1-1-1 0 0,0 0 1 0 0,0 1-1 0 0,-1-1 1 0 0,1 1-1 0 0,0-1 1 0 0,0 1-1 0 0,0 0 1 0 0,-1-1-1 0 0,1 1 1 0 0,2-1-1 0 0,29-11-4523 0 0,-6 11 3256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44.9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93 564 0 0,'0'-1'744'0'0,"-1"-1"1"0"0,1 1-1 0 0,0-1 1 0 0,0 1-1 0 0,0-1 1 0 0,0 1-1 0 0,1-1 1 0 0,-1 1-1 0 0,0-1 1 0 0,1 1-1 0 0,-1 0 0 0 0,1-1 1 0 0,-1 1-1 0 0,1-1 1 0 0,0 1-1 0 0,-1 0 1 0 0,1 0-1 0 0,0-1 1 0 0,0 1-1 0 0,0 0 0 0 0,0 0 1 0 0,0 0-1 0 0,2-1 1 0 0,0 0-67 0 0,0 1 1 0 0,1 1 0 0 0,0-1-1 0 0,-1 0 1 0 0,1 1-1 0 0,-1 0 1 0 0,1-1-1 0 0,5 2 1 0 0,-1-1-797 0 0,41 0 772 0 0,-3 1-1183 0 0,0-2 1 0 0,63-9-1 0 0,-107 10-248 0 0,1-1 1 0 0,-1 1-1 0 0,1-1 0 0 0,-1 0 0 0 0,1 0 1 0 0,-1 0-1 0 0,0 0 0 0 0,1 0 1 0 0,-1-1-1 0 0,0 1 0 0 0,2-3 0 0 0,-3 4 474 0 0,-1-1 0 0 0,1 1 0 0 0,-1-1 0 0 0,1 1 0 0 0,-1-1-1 0 0,0 0 1 0 0,1 1 0 0 0,-1-1 0 0 0,0 0 0 0 0,1 1 0 0 0,-1-1 0 0 0,0 0-1 0 0,0 0 1 0 0,0 1 0 0 0,0-1 0 0 0,0 0 0 0 0,0 1 0 0 0,0-1-1 0 0,0 0 1 0 0,0 0 0 0 0,0 1 0 0 0,0-1 0 0 0,0 0 0 0 0,0 0 0 0 0,-1 1-1 0 0,1-1 1 0 0,0 0 0 0 0,-1 1 0 0 0,1-1 0 0 0,0 0 0 0 0,-1 1-1 0 0,1-1 1 0 0,-1 1 0 0 0,1-1 0 0 0,-1 1 0 0 0,1-1 0 0 0,-1 0 0 0 0,-7-4-1669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45.2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27 996 0 0,'-1'-1'343'0'0,"1"0"0"0"0,0-1 1 0 0,0 1-1 0 0,0 0 0 0 0,-1-1 0 0 0,1 1 0 0 0,-1 0 1 0 0,1-1-1 0 0,-1 1 0 0 0,0 0 0 0 0,1 0 0 0 0,-1 0 1 0 0,0 0-1 0 0,0-1 0 0 0,0 1 0 0 0,1 0 0 0 0,-1 0 1 0 0,0 1-1 0 0,-1-1 0 0 0,1 0 0 0 0,0 0 0 0 0,-2-1 0 0 0,1 11 5649 0 0,2 13-3952 0 0,0-19-1291 0 0,3 97 4853 0 0,12 48-3622 0 0,-5-65-1694 0 0,-9-77-401 0 0,0 1 0 0 0,-1-1 0 0 0,0 0 0 0 0,0 1-1 0 0,0-1 1 0 0,-2 13 0 0 0,-8 5-4819 0 0,-6-7-8061 0 0,13-12 9807 0 0,-5 0 685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45.5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261 109 1648 0 0,'-14'-26'3614'0'0,"-17"-26"6558"0"0,30 50-9704 0 0,-1-1 0 0 0,0 1-1 0 0,0 0 1 0 0,0-1 0 0 0,0 1 0 0 0,-1 0 0 0 0,1 0 0 0 0,-1 1-1 0 0,1-1 1 0 0,-1 0 0 0 0,0 1 0 0 0,1-1 0 0 0,-1 1 0 0 0,-5-2-1 0 0,2 3-335 0 0,1 0 1 0 0,0 0-1 0 0,-1 0 0 0 0,1 1 0 0 0,0-1 0 0 0,0 1 0 0 0,-1 1 0 0 0,1-1 0 0 0,0 1 0 0 0,0 0 0 0 0,0 0 0 0 0,1 0 0 0 0,-1 0 1 0 0,0 1-1 0 0,1 0 0 0 0,0 0 0 0 0,-1 0 0 0 0,1 1 0 0 0,1 0 0 0 0,-1-1 0 0 0,0 1 0 0 0,1 0 0 0 0,0 1 0 0 0,0-1 1 0 0,-5 9-1 0 0,0 1-66 0 0,0 0 1 0 0,1 0 0 0 0,1 1 0 0 0,0 0 0 0 0,1 1 0 0 0,0-1 0 0 0,-2 20-1 0 0,6-27-76 0 0,1 1-1 0 0,0-1 0 0 0,0 0 0 0 0,1 1 1 0 0,0-1-1 0 0,0 0 0 0 0,1 1 0 0 0,1-1 1 0 0,-1 0-1 0 0,1 0 0 0 0,0-1 0 0 0,1 1 1 0 0,0-1-1 0 0,0 1 0 0 0,1-1 0 0 0,10 12 1 0 0,-9-12-544 0 0,0 0 0 0 0,1-1 1 0 0,0 1-1 0 0,0-2 1 0 0,0 1-1 0 0,14 7 1 0 0,-16-10-542 0 0,1 0 0 0 0,1-1 1 0 0,-1 1-1 0 0,0-1 1 0 0,1 0-1 0 0,-1-1 0 0 0,1 0 1 0 0,-1 0-1 0 0,10 0 0 0 0,44-5-8102 0 0,-41 3 7366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45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20 255 1528 0 0,'-9'-56'7766'0'0,"6"46"-5674"0"0,1 1 0 0 0,0-1-1 0 0,-1-20 1 0 0,3 23-1651 0 0,1 1 0 0 0,-1-1 0 0 0,1 1-1 0 0,1-1 1 0 0,-1 1 0 0 0,1-1 0 0 0,1 1 0 0 0,-1 0 0 0 0,1 0 0 0 0,0 0-1 0 0,0 0 1 0 0,0 1 0 0 0,1-1 0 0 0,0 1 0 0 0,8-9 0 0 0,-8 11-425 0 0,-1 0 0 0 0,1-1 0 0 0,0 2 0 0 0,0-1 0 0 0,0 0 1 0 0,0 1-1 0 0,0 0 0 0 0,1 0 0 0 0,-1 0 0 0 0,1 0 0 0 0,-1 1 0 0 0,1 0 0 0 0,0 0 1 0 0,-1 0-1 0 0,1 0 0 0 0,0 1 0 0 0,0 0 0 0 0,0 0 0 0 0,-1 0 0 0 0,1 0 0 0 0,0 1 1 0 0,9 2-1 0 0,-5 0-42 0 0,1 0 1 0 0,0 1 0 0 0,-1 0 0 0 0,0 1-1 0 0,0 0 1 0 0,0 0 0 0 0,0 1 0 0 0,13 13-1 0 0,-10-10-72 0 0,-11-9 85 0 0,0 1 0 0 0,0-1 0 0 0,0 1 0 0 0,-1-1 1 0 0,1 1-1 0 0,0-1 0 0 0,0 1 0 0 0,-1 0 0 0 0,1-1 1 0 0,0 1-1 0 0,-1 0 0 0 0,1-1 0 0 0,-1 1 0 0 0,1 0 0 0 0,-1 0 1 0 0,1 0-1 0 0,-1-1 0 0 0,0 1 0 0 0,1 0 0 0 0,-1 2 1 0 0,-1-2 4 0 0,0 1 1 0 0,-1 0 0 0 0,1 0-1 0 0,-1-1 1 0 0,0 1 0 0 0,1-1-1 0 0,-1 0 1 0 0,0 1 0 0 0,0-1-1 0 0,0 0 1 0 0,0 0 0 0 0,-3 1 0 0 0,-4 4 55 0 0,0 0 1 0 0,1 1 0 0 0,0 0 0 0 0,0 0 0 0 0,1 1 0 0 0,-1 0 0 0 0,2 1 0 0 0,-1-1 0 0 0,1 1-1 0 0,0 1 1 0 0,1-1 0 0 0,0 1 0 0 0,1 0 0 0 0,-4 13 0 0 0,7-21-15 0 0,1 1 0 0 0,0-1 0 0 0,-1 1 0 0 0,1-1 0 0 0,0 1 0 0 0,1-1 0 0 0,-1 1 0 0 0,0-1 0 0 0,1 0-1 0 0,0 1 1 0 0,-1-1 0 0 0,1 1 0 0 0,0-1 0 0 0,0 0 0 0 0,0 0 0 0 0,0 1 0 0 0,1-1 0 0 0,-1 0 0 0 0,1 0 0 0 0,-1 0 0 0 0,3 1 0 0 0,-2 0 0 0 0,0-1 0 0 0,0 0 0 0 0,0 1 1 0 0,1-1-1 0 0,-1 0 0 0 0,1 0 0 0 0,-1-1 0 0 0,1 1 1 0 0,0 0-1 0 0,0-1 0 0 0,-1 0 0 0 0,1 0 0 0 0,0 0 1 0 0,0 0-1 0 0,0 0 0 0 0,4 0 0 0 0,8-1 48 0 0,-7 1-344 0 0,0-1-1 0 0,0 0 1 0 0,0-1 0 0 0,14-3-1 0 0,-19 4-101 0 0,-1-1-1 0 0,0 0 1 0 0,1 0-1 0 0,-1 0 0 0 0,1-1 1 0 0,-1 1-1 0 0,0 0 1 0 0,0-1-1 0 0,0 0 1 0 0,0 1-1 0 0,2-3 1 0 0,3-3-2154 0 0,1 1 0 0 0,-1 0 0 0 0,1 1 1 0 0,0-1-1 0 0,0 2 0 0 0,12-6 0 0 0,-8 5 206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46.2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1 840 0 0,'-5'8'26579'0'0,"3"-6"-26121"0"0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46.6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169 234 500 0 0,'5'-38'9363'0'0,"-1"6"2206"0"0,6 4-7542 0 0,-9 25-3871 0 0,0 0 0 0 0,1 0 0 0 0,-1 1 0 0 0,0-1 0 0 0,0 0 0 0 0,0 0 0 0 0,-1 0 0 0 0,1 0 0 0 0,0-3 0 0 0,-2 1-89 0 0,0 1 0 0 0,0-1 0 0 0,0 1 0 0 0,0-1 0 0 0,-1 1 0 0 0,1 0 0 0 0,-1 0 0 0 0,0 0 0 0 0,-1 0 0 0 0,1 0 0 0 0,-1 0 0 0 0,1 0 0 0 0,-1 1 0 0 0,0 0 0 0 0,-1-1 0 0 0,1 1 0 0 0,0 0 0 0 0,-1 0 0 0 0,0 1 0 0 0,0-1 0 0 0,1 1 0 0 0,-1 0 0 0 0,-7-3 0 0 0,6 3-72 0 0,0-1-1 0 0,0 1 1 0 0,-1 0-1 0 0,1 1 1 0 0,-1-1-1 0 0,1 1 1 0 0,-1 0-1 0 0,1 0 1 0 0,-1 1-1 0 0,0 0 1 0 0,1 0-1 0 0,-1 0 1 0 0,0 1-1 0 0,1-1 1 0 0,-1 1-1 0 0,1 1 1 0 0,-1-1-1 0 0,-8 4 1 0 0,13-4 4 0 0,0 0 1 0 0,-1 0-1 0 0,1 0 1 0 0,0 0-1 0 0,0 0 1 0 0,0 0-1 0 0,0 1 1 0 0,0-1-1 0 0,0 0 1 0 0,0 0-1 0 0,1 1 1 0 0,-1-1-1 0 0,0 1 1 0 0,1-1-1 0 0,-1 0 1 0 0,1 1-1 0 0,-1-1 1 0 0,1 1-1 0 0,0-1 1 0 0,0 1-1 0 0,0 0 1 0 0,0-1-1 0 0,0 1 1 0 0,0-1-1 0 0,0 1 1 0 0,0-1-1 0 0,0 1 1 0 0,1-1-1 0 0,-1 1 1 0 0,1-1-1 0 0,-1 1 1 0 0,1-1-1 0 0,-1 0 1 0 0,1 1-1 0 0,0-1 1 0 0,0 0-1 0 0,0 1 1 0 0,0-1-1 0 0,1 1 1 0 0,4 7 13 0 0,0-1 0 0 0,0 0 0 0 0,16 15 0 0 0,-10-12-6 0 0,4 3-7 0 0,1 1 1 0 0,-2 0-1 0 0,0 2 1 0 0,-1-1-1 0 0,0 2 1 0 0,-2 0-1 0 0,18 32 1 0 0,-30-48-1 0 0,1-1 1 0 0,-1 0 0 0 0,0 0-1 0 0,0 0 1 0 0,0 1-1 0 0,0-1 1 0 0,0 0-1 0 0,0 0 1 0 0,0 1-1 0 0,0-1 1 0 0,0 0-1 0 0,0 0 1 0 0,-1 1-1 0 0,1-1 1 0 0,-1 0-1 0 0,1 0 1 0 0,-1 0-1 0 0,1 0 1 0 0,-1 0-1 0 0,1 0 1 0 0,-1 0-1 0 0,0 0 1 0 0,0 0 0 0 0,1 0-1 0 0,-1 0 1 0 0,0 0-1 0 0,0 0 1 0 0,0-1-1 0 0,-1 2 1 0 0,-31 14 33 0 0,28-15-31 0 0,1 0 0 0 0,-1-1 0 0 0,1 1 0 0 0,-1-1 1 0 0,1 0-1 0 0,-1-1 0 0 0,1 1 0 0 0,-1-1 0 0 0,1 0 0 0 0,-1 0 0 0 0,1 0 0 0 0,0 0 1 0 0,-1-1-1 0 0,1 0 0 0 0,0 0 0 0 0,0 0 0 0 0,0 0 0 0 0,0-1 0 0 0,1 1 0 0 0,-1-1 1 0 0,1 0-1 0 0,-1 0 0 0 0,1-1 0 0 0,0 1 0 0 0,0-1 0 0 0,1 1 0 0 0,-1-1 1 0 0,-2-5-1 0 0,4 7-22 0 0,1-1 1 0 0,0 1-1 0 0,-1 0 1 0 0,1-1-1 0 0,0 1 1 0 0,0-1-1 0 0,1 1 1 0 0,-1 0-1 0 0,0-1 0 0 0,1 1 1 0 0,0 0-1 0 0,-1 0 1 0 0,1-1-1 0 0,0 1 1 0 0,0 0-1 0 0,2-3 1 0 0,23-33-636 0 0,-20 31 499 0 0,1-2-827 0 0,0 1 0 0 0,1 0 0 0 0,17-13-1 0 0,-15 12-1140 0 0,1 2-1 0 0,1 0 1 0 0,-1 0-1 0 0,1 1 1 0 0,1 1-1 0 0,-1 0 1 0 0,1 0 0 0 0,0 1-1 0 0,26-4 1 0 0,-12 7 103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30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70 500 0 0,'1'-1'406'0'0,"1"0"-1"0"0,-1 0 1 0 0,0 0-1 0 0,0 0 1 0 0,1 0-1 0 0,-1 0 1 0 0,0 0 0 0 0,0-1-1 0 0,0 1 1 0 0,0 0-1 0 0,0-1 1 0 0,-1 1-1 0 0,1-1 1 0 0,0 1-1 0 0,-1-1 1 0 0,1 1 0 0 0,-1-1-1 0 0,1 1 1 0 0,-1-1-1 0 0,0 0 1 0 0,0 1-1 0 0,0-1 1 0 0,0 1-1 0 0,0-1 1 0 0,0 0 0 0 0,0 1-1 0 0,0-1 1 0 0,-1 1-1 0 0,1-1 1 0 0,0 0-1 0 0,-1 1 1 0 0,0-1-1 0 0,1 1 1 0 0,-1-1 0 0 0,0 1-1 0 0,0 0 1 0 0,0-1-1 0 0,0 1 1 0 0,0 0-1 0 0,0-1 1 0 0,0 1 0 0 0,0 0-1 0 0,0 0 1 0 0,-1 0-1 0 0,1 0 1 0 0,0 0-1 0 0,-1 0 1 0 0,1 1-1 0 0,-1-1 1 0 0,1 0 0 0 0,-3 0-1 0 0,3 0-308 0 0,-1 1-1 0 0,0 0 0 0 0,0-1 1 0 0,1 1-1 0 0,-1 0 1 0 0,0 0-1 0 0,0 0 1 0 0,1 0-1 0 0,-1 0 0 0 0,0 1 1 0 0,1-1-1 0 0,-1 0 1 0 0,0 1-1 0 0,1 0 0 0 0,-1-1 1 0 0,0 1-1 0 0,1 0 1 0 0,-1-1-1 0 0,1 1 1 0 0,-1 0-1 0 0,1 0 0 0 0,-2 2 1 0 0,-8 7 79 0 0,1 0 1 0 0,0 1-1 0 0,1 0 1 0 0,0 0-1 0 0,1 1 1 0 0,0 0-1 0 0,1 1 1 0 0,0 0-1 0 0,1 0 1 0 0,-6 16-1 0 0,10-21-104 0 0,-1-1 0 0 0,1 1 0 0 0,0-1 0 0 0,1 1 0 0 0,0 0 0 0 0,0 0 0 0 0,1 0 0 0 0,0 0-1 0 0,0 0 1 0 0,1 0 0 0 0,0-1 0 0 0,0 1 0 0 0,1 0 0 0 0,0 0 0 0 0,0-1 0 0 0,1 1 0 0 0,0-1 0 0 0,0 0 0 0 0,1 0 0 0 0,7 10-1 0 0,0-4 9 0 0,1-2-1 0 0,0 1 0 0 0,1-2 1 0 0,0 0-1 0 0,0 0 0 0 0,1-1 1 0 0,0-1-1 0 0,18 8 0 0 0,6 4-752 0 0,-28-14-809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47.0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93 1720 0 0,'-35'-41'7583'0'0,"1"1"3929"0"0,30 30-8449 0 0,9 8-1170 0 0,20 15-574 0 0,26 23-1254 0 0,-41-25-39 0 0,0-1-1 0 0,-1 1 0 0 0,0 1 1 0 0,-1 0-1 0 0,0 0 1 0 0,-1 0-1 0 0,7 17 1 0 0,0 5 8 0 0,15 56 0 0 0,-27-82-47 0 0,0 0 0 0 0,0 0 0 0 0,-1 1 0 0 0,0-1 0 0 0,-1 0 0 0 0,1 0 0 0 0,-2 1 0 0 0,1-1 0 0 0,-1 0 0 0 0,0 0 0 0 0,-1 1 0 0 0,0-1 1 0 0,0 0-1 0 0,-1-1 0 0 0,0 1 0 0 0,0 0 0 0 0,-1-1 0 0 0,-7 11 0 0 0,5-10-282 0 0,0-1 0 0 0,-1 1 1 0 0,0-1-1 0 0,0-1 0 0 0,-1 1 0 0 0,1-1 0 0 0,-1-1 1 0 0,-1 1-1 0 0,1-1 0 0 0,-1-1 0 0 0,0 0 0 0 0,0 0 0 0 0,-1-1 1 0 0,1 0-1 0 0,-11 2 0 0 0,-38 1-10395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47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60 0 0,'10'-16'14025'0'0,"-10"5"-6252"0"0,10 11-7269 0 0,-1 0-4656 0 0,1 0-2869 0 0,0 6 3301 0 0,-1-1 371 0 0,11 1 749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48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375 180 512 0 0,'5'-31'6273'0'0,"-3"27"-5253"0"0,-1-1 1 0 0,0 1 0 0 0,-1-1 0 0 0,1 1-1 0 0,-1-1 1 0 0,1 1 0 0 0,-1-1 0 0 0,-1 1-1 0 0,1-1 1 0 0,-2-6 0 0 0,1 7-580 0 0,-1 0-1 0 0,0 0 1 0 0,0 0-1 0 0,0 0 1 0 0,0 0-1 0 0,-1 0 1 0 0,1 1 0 0 0,-1-1-1 0 0,0 1 1 0 0,0-1-1 0 0,0 1 1 0 0,-7-5-1 0 0,3 4-149 0 0,1-1-1 0 0,-1 1 0 0 0,-1 1 0 0 0,1-1 0 0 0,-1 1 0 0 0,-13-3 1 0 0,9 3-180 0 0,-1 0 0 0 0,0 1 1 0 0,0 1-1 0 0,0 0 0 0 0,0 1 1 0 0,0 0-1 0 0,1 1 0 0 0,-22 4 1 0 0,26-3-58 0 0,0 1-1 0 0,0 0 1 0 0,0 0 0 0 0,0 1-1 0 0,1 0 1 0 0,-1 0 0 0 0,1 0 0 0 0,0 1-1 0 0,1 0 1 0 0,-1 1 0 0 0,1-1-1 0 0,0 1 1 0 0,0 0 0 0 0,1 1 0 0 0,0 0-1 0 0,-8 13 1 0 0,9-14-22 0 0,1 0 0 0 0,1 0 0 0 0,-1 1 0 0 0,1-1 0 0 0,0 1 0 0 0,1-1 0 0 0,-1 1-1 0 0,1-1 1 0 0,1 1 0 0 0,-1 0 0 0 0,1 0 0 0 0,0-1 0 0 0,1 1 0 0 0,-1 0 0 0 0,1-1 0 0 0,1 1 0 0 0,-1 0 0 0 0,1-1 0 0 0,0 0-1 0 0,1 1 1 0 0,3 6 0 0 0,-1-4-32 0 0,1 0 0 0 0,0-1 0 0 0,1 0 0 0 0,0 0 0 0 0,0 0 0 0 0,1-1 0 0 0,-1 0 0 0 0,2 0-1 0 0,-1-1 1 0 0,1 0 0 0 0,0 0 0 0 0,0-1 0 0 0,0-1 0 0 0,1 1 0 0 0,0-1 0 0 0,-1-1 0 0 0,2 0 0 0 0,-1 0 0 0 0,0-1-1 0 0,0-1 1 0 0,1 0 0 0 0,-1 0 0 0 0,1 0 0 0 0,-1-2 0 0 0,1 1 0 0 0,-1-1 0 0 0,1-1 0 0 0,-1 0 0 0 0,17-5 0 0 0,-23 5-596 0 0,0 0 0 0 0,1 0 0 0 0,-1 0 0 0 0,-1-1 0 0 0,1 0 0 0 0,0 1 0 0 0,6-7 1 0 0,-3 1-4184 0 0,0-1 1 0 0,-1 0-1 0 0,11-17 1 0 0,-15 22 2977 0 0,0-2-252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48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0 149 908 0 0,'6'-14'1685'0'0,"-2"0"-1"0"0,0 0 1 0 0,2-15 0 0 0,11-34 7140 0 0,-16 63-8661 0 0,-1-1-1 0 0,0 0 0 0 0,0 1 1 0 0,0-1-1 0 0,0 0 0 0 0,0 1 1 0 0,1-1-1 0 0,-1 0 0 0 0,0 1 1 0 0,1-1-1 0 0,-1 0 0 0 0,0 1 1 0 0,1-1-1 0 0,-1 1 0 0 0,1-1 1 0 0,-1 1-1 0 0,0-1 0 0 0,1 1 1 0 0,0-1-1 0 0,-1 1 0 0 0,1 0 1 0 0,-1-1-1 0 0,1 1 0 0 0,-1 0 1 0 0,1-1-1 0 0,0 1 0 0 0,-1 0 1 0 0,1 0-1 0 0,0-1 0 0 0,-1 1 1 0 0,2 0-1 0 0,8 19 1944 0 0,-4 35-867 0 0,-6 255 3517 0 0,10-226-3256 0 0,-10-83-1495 0 0,0 1 0 0 0,0 0-1 0 0,0 0 1 0 0,0 0 0 0 0,0-1-1 0 0,1 1 1 0 0,-1 0 0 0 0,0 0 0 0 0,1-1-1 0 0,-1 1 1 0 0,0 0 0 0 0,1-1-1 0 0,-1 1 1 0 0,1 0 0 0 0,-1-1 0 0 0,1 1-1 0 0,-1-1 1 0 0,1 1 0 0 0,-1 0-1 0 0,1-1 1 0 0,0 1 0 0 0,-1-1 0 0 0,1 0-1 0 0,0 1 1 0 0,0-1 0 0 0,-1 0-1 0 0,2 1 1 0 0,29 3-903 0 0,-21-5-124 0 0,-1 0 1 0 0,1 0-1 0 0,0-1 0 0 0,11-4 1 0 0,-10 3-932 0 0,-2 0 0 0 0,1-1 0 0 0,0 0 0 0 0,-1-1 0 0 0,0 0 0 0 0,0-1 0 0 0,0 0 0 0 0,-1 0 0 0 0,0-1 0 0 0,0 0 0 0 0,10-12 0 0 0,-8 7 96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48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70 179 1288 0 0,'-33'-58'5759'0'0,"4"-5"4777"0"0,22 49-7346 0 0,7 13-3072 0 0,0 1 1 0 0,0-1-1 0 0,-1 1 0 0 0,1-1 0 0 0,0 1 0 0 0,0-1 0 0 0,0 1 0 0 0,0-1 1 0 0,0 1-1 0 0,0-1 0 0 0,0 1 0 0 0,0-1 0 0 0,0 1 0 0 0,0-1 0 0 0,0 1 1 0 0,1-1-1 0 0,-1 1 0 0 0,0-1 0 0 0,0 1 0 0 0,0-1 0 0 0,1 1 0 0 0,-1-1 1 0 0,0 1-1 0 0,0 0 0 0 0,1-1 0 0 0,-1 1 0 0 0,0 0 0 0 0,1-1 0 0 0,-1 1 1 0 0,1 0-1 0 0,-1-1 0 0 0,0 1 0 0 0,1 0 0 0 0,-1-1 0 0 0,1 1 1 0 0,0 0-1 0 0,28-8 1730 0 0,39 4-1053 0 0,-64 4-675 0 0,147-3-2211 0 0,-101-2-3129 0 0,-1-2-5189 0 0,-48 7 10030 0 0,0 0 0 0 0,0-1 0 0 0,0 1 0 0 0,0 0 0 0 0,0 0 0 0 0,0 0 0 0 0,0 1 0 0 0,1-1 0 0 0,-1 0 0 0 0,0 0 0 0 0,0 1 0 0 0,0-1 1 0 0,0 0-1 0 0,0 1 0 0 0,0-1 0 0 0,0 1 0 0 0,1 0 0 0 0,-1 0 158 0 0,8 4-2169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49.3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263 100 672 0 0,'-4'-5'653'0'0,"-7"-8"1726"0"0,1 1 1 0 0,-2 1-1 0 0,0 0 0 0 0,0 0 1 0 0,-22-13-1 0 0,31 22-1888 0 0,0 0 0 0 0,0 1 1 0 0,-1-1-1 0 0,1 1 0 0 0,-1 0 0 0 0,1 0 1 0 0,-1 0-1 0 0,0 0 0 0 0,1 1 0 0 0,-1 0 0 0 0,0 0 1 0 0,0 0-1 0 0,1 0 0 0 0,-1 0 0 0 0,-6 2 0 0 0,6-1-378 0 0,0 1 0 0 0,0-1 0 0 0,0 1 0 0 0,0 0 0 0 0,0 1 0 0 0,0-1 0 0 0,1 1 0 0 0,-1-1 0 0 0,-6 7 0 0 0,4 0-23 0 0,-1-1 1 0 0,1 1-1 0 0,0 1 0 0 0,1-1 1 0 0,0 1-1 0 0,0 0 1 0 0,1 0-1 0 0,1 0 1 0 0,0 1-1 0 0,0-1 1 0 0,1 1-1 0 0,0 0 1 0 0,1 0-1 0 0,0 0 1 0 0,0-1-1 0 0,2 1 0 0 0,-1 0 1 0 0,3 13-1 0 0,-1-14-139 0 0,1 0 0 0 0,0 0 0 0 0,1 0 0 0 0,0 0-1 0 0,0-1 1 0 0,1 0 0 0 0,0 1 0 0 0,1-2 0 0 0,0 1-1 0 0,10 11 1 0 0,-10-13-491 0 0,0-1 0 0 0,1 1 0 0 0,0-1 0 0 0,0-1 0 0 0,0 1 0 0 0,1-1 0 0 0,10 5 0 0 0,-3-4-1633 0 0,-1-2 0 0 0,1 0-1 0 0,0-1 1 0 0,0 0 0 0 0,1-1 0 0 0,-1-1-1 0 0,25-1 1 0 0,-11 0-380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49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78 233 960 0 0,'-26'-39'5960'0'0,"20"31"-4642"0"0,1 1 0 0 0,-1-1-1 0 0,1 0 1 0 0,1-1 0 0 0,-1 1 0 0 0,1-1-1 0 0,1 0 1 0 0,0 0 0 0 0,0 0 0 0 0,1 0-1 0 0,0-1 1 0 0,-1-10 0 0 0,3 17-1250 0 0,0 0-1 0 0,0 0 1 0 0,1 0-1 0 0,-1 0 1 0 0,1 0 0 0 0,0 0-1 0 0,0 0 1 0 0,0 0 0 0 0,0 1-1 0 0,0-1 1 0 0,1 0-1 0 0,-1 1 1 0 0,1-1 0 0 0,-1 1-1 0 0,1-1 1 0 0,0 1 0 0 0,0 0-1 0 0,0 0 1 0 0,1 0-1 0 0,-1 0 1 0 0,0 0 0 0 0,1 0-1 0 0,-1 1 1 0 0,1-1 0 0 0,0 1-1 0 0,-1 0 1 0 0,1-1 0 0 0,0 1-1 0 0,0 1 1 0 0,0-1-1 0 0,0 0 1 0 0,0 1 0 0 0,0-1-1 0 0,0 1 1 0 0,0 0 0 0 0,5 0-1 0 0,1 0-91 0 0,0 0 0 0 0,-1 1-1 0 0,1 0 1 0 0,0 0-1 0 0,0 1 1 0 0,-1 0 0 0 0,1 1-1 0 0,-1 0 1 0 0,1 0 0 0 0,-1 1-1 0 0,14 8 1 0 0,-14-7-52 0 0,-1 0 0 0 0,0 0 0 0 0,0 1 0 0 0,0 0-1 0 0,-1 0 1 0 0,0 1 0 0 0,0 0 0 0 0,0 0 0 0 0,-1 0 0 0 0,0 1 0 0 0,4 9 0 0 0,-3-5-30 0 0,-5-10 83 0 0,1 0 1 0 0,-1 0-1 0 0,0 1 1 0 0,0-1-1 0 0,0 1 1 0 0,0-1-1 0 0,0 1 1 0 0,-1-1-1 0 0,1 6 1 0 0,-1-7 20 0 0,-1-1 1 0 0,1 1-1 0 0,0 0 0 0 0,-1 0 0 0 0,0 0 1 0 0,1 0-1 0 0,-1-1 0 0 0,1 1 1 0 0,-1 0-1 0 0,0 0 0 0 0,0-1 1 0 0,1 1-1 0 0,-1-1 0 0 0,0 1 1 0 0,0 0-1 0 0,0-1 0 0 0,0 0 1 0 0,0 1-1 0 0,0-1 0 0 0,1 1 1 0 0,-1-1-1 0 0,0 0 0 0 0,0 0 0 0 0,0 0 1 0 0,0 0-1 0 0,0 0 0 0 0,0 1 1 0 0,0-2-1 0 0,0 1 0 0 0,0 0 1 0 0,0 0-1 0 0,0 0 0 0 0,-2-1 1 0 0,-6 2 34 0 0,-1 0 1 0 0,0 1-1 0 0,1 0 1 0 0,0 0-1 0 0,-1 1 1 0 0,1 0-1 0 0,0 1 1 0 0,0 0-1 0 0,1 1 1 0 0,-16 9-1 0 0,21-12 8 0 0,-1 0 0 0 0,1 1 0 0 0,0-1 0 0 0,0 0 0 0 0,0 1 0 0 0,0 0 1 0 0,0 0-1 0 0,1 0 0 0 0,-1 0 0 0 0,1 0 0 0 0,0 0 0 0 0,0 1 0 0 0,0-1 0 0 0,0 1 0 0 0,0-1 0 0 0,1 1 0 0 0,0 0 0 0 0,0 0 0 0 0,0 0 0 0 0,0-1 0 0 0,0 1 0 0 0,1 0 0 0 0,0 0 0 0 0,0 0 0 0 0,0 0 0 0 0,0 0 0 0 0,1 0 0 0 0,-1 0 0 0 0,2 4 0 0 0,0-5-7 0 0,0 0 1 0 0,0 1-1 0 0,0-1 0 0 0,0-1 1 0 0,1 1-1 0 0,-1 0 0 0 0,1 0 1 0 0,0-1-1 0 0,0 0 1 0 0,-1 1-1 0 0,2-1 0 0 0,-1 0 1 0 0,0-1-1 0 0,0 1 0 0 0,1-1 1 0 0,-1 1-1 0 0,1-1 0 0 0,-1 0 1 0 0,1 0-1 0 0,-1 0 0 0 0,1-1 1 0 0,0 1-1 0 0,5-1 0 0 0,3 1-281 0 0,0 0-1 0 0,0-2 0 0 0,-1 1 0 0 0,1-1 1 0 0,0-1-1 0 0,12-3 0 0 0,0-6-2230 0 0,7-16-5674 0 0,-26 22 6523 0 0,1 0 1 0 0,-1 0 0 0 0,1 1 0 0 0,0-1 0 0 0,0 1-1 0 0,0 1 1 0 0,7-4 0 0 0,5 1-169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50.0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 72 0 0,'29'11'24515'0'0,"0"-33"-48678"0"0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50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176 242 72 0 0,'4'-23'2957'0'0,"1"-3"3326"0"0,1-11 2095 0 0,-5 32-7657 0 0,1 0 0 0 0,-1 0 0 0 0,0 0 1 0 0,-1-1-1 0 0,1 1 0 0 0,-1 0 0 0 0,0-1 0 0 0,-1 1 1 0 0,1 0-1 0 0,-3-8 0 0 0,1 7-604 0 0,0 0 0 0 0,-1 0 0 0 0,0 1-1 0 0,0-1 1 0 0,-1 1 0 0 0,1 0 0 0 0,-1 0 0 0 0,0 0 0 0 0,-1 0 0 0 0,1 1-1 0 0,-1-1 1 0 0,0 1 0 0 0,0 0 0 0 0,-6-3 0 0 0,8 5-122 0 0,-1 0 1 0 0,0 1-1 0 0,0-1 0 0 0,0 1 1 0 0,0 0-1 0 0,0-1 1 0 0,0 2-1 0 0,-1-1 0 0 0,1 0 1 0 0,0 1-1 0 0,0 0 1 0 0,-1 0-1 0 0,1 0 0 0 0,0 1 1 0 0,0-1-1 0 0,-1 1 0 0 0,1 0 1 0 0,0 0-1 0 0,0 1 1 0 0,0-1-1 0 0,0 1 0 0 0,-5 3 1 0 0,7-4 3 0 0,0 0 1 0 0,0 0 0 0 0,0 0-1 0 0,0 0 1 0 0,1 1 0 0 0,-1-1-1 0 0,0 1 1 0 0,1-1 0 0 0,-1 1-1 0 0,1-1 1 0 0,-1 1-1 0 0,1 0 1 0 0,0 0 0 0 0,0 0-1 0 0,0-1 1 0 0,0 1 0 0 0,0 0-1 0 0,0 0 1 0 0,1 1 0 0 0,-1-1-1 0 0,0 0 1 0 0,1 0 0 0 0,0 0-1 0 0,0 0 1 0 0,-1 0-1 0 0,1 1 1 0 0,0-1 0 0 0,1 0-1 0 0,-1 0 1 0 0,0 0 0 0 0,1 0-1 0 0,-1 1 1 0 0,1-1 0 0 0,0 0-1 0 0,-1 0 1 0 0,1 0-1 0 0,0 0 1 0 0,0 0 0 0 0,0-1-1 0 0,1 1 1 0 0,-1 0 0 0 0,0 0-1 0 0,1-1 1 0 0,1 2 0 0 0,5 7 10 0 0,1-1 0 0 0,-1 0 0 0 0,2-1 0 0 0,-1 0 0 0 0,1 0 0 0 0,19 10 0 0 0,-10-6-18 0 0,0 0 0 0 0,-1 1 0 0 0,0 1 0 0 0,-1 1 0 0 0,-1 0 0 0 0,27 33 0 0 0,-41-46 8 0 0,-1 1 1 0 0,1-1 0 0 0,-1 1-1 0 0,1-1 1 0 0,-1 1 0 0 0,0 0-1 0 0,0 0 1 0 0,0-1-1 0 0,0 1 1 0 0,-1 0 0 0 0,1 0-1 0 0,-1 0 1 0 0,1 0-1 0 0,-1 0 1 0 0,0 0 0 0 0,0 0-1 0 0,-1 0 1 0 0,1 0-1 0 0,-1 0 1 0 0,1 0 0 0 0,-1-1-1 0 0,0 1 1 0 0,0 0 0 0 0,0 0-1 0 0,0-1 1 0 0,-1 1-1 0 0,1 0 1 0 0,-1-1 0 0 0,-3 4-1 0 0,2-2 7 0 0,0 0-1 0 0,-1-1 0 0 0,1 0 1 0 0,-1 0-1 0 0,0 0 0 0 0,0-1 1 0 0,0 1-1 0 0,0-1 0 0 0,0 0 1 0 0,0 0-1 0 0,-1 0 0 0 0,1 0 1 0 0,-1-1-1 0 0,1 0 0 0 0,-1 0 1 0 0,0 0-1 0 0,-8 0 1 0 0,3-1 147 0 0,-1-1 0 0 0,1 0 0 0 0,-1-1-1 0 0,1 0 1 0 0,0 0 0 0 0,0-1 0 0 0,-18-7 0 0 0,24 8-100 0 0,1 1 0 0 0,0-1-1 0 0,-1 0 1 0 0,1 0-1 0 0,0 0 1 0 0,0 0-1 0 0,1 0 1 0 0,-1-1 0 0 0,0 1-1 0 0,1-1 1 0 0,-1 0-1 0 0,1 0 1 0 0,0 0 0 0 0,0 0-1 0 0,0 0 1 0 0,0-1-1 0 0,1 1 1 0 0,-1 0-1 0 0,1-1 1 0 0,0 1 0 0 0,0-1-1 0 0,0 1 1 0 0,0-1-1 0 0,1 0 1 0 0,-1-3-1 0 0,2-1-178 0 0,1 0-1 0 0,-1 0 0 0 0,1 0 0 0 0,1 0 0 0 0,-1 1 1 0 0,1-1-1 0 0,0 1 0 0 0,1-1 0 0 0,0 1 0 0 0,0 0 1 0 0,1 1-1 0 0,0-1 0 0 0,0 1 0 0 0,0 0 0 0 0,1 0 1 0 0,8-7-1 0 0,-2 2-1334 0 0,1 1-1 0 0,0 1 1 0 0,15-9 0 0 0,-16 11-1307 0 0,0 1 1 0 0,0 1-1 0 0,20-7 1 0 0,-25 10 1755 0 0,0 1 0 0 0,0 0 1 0 0,0 0-1 0 0,-1 0 0 0 0,1 1 1 0 0,10 1-1 0 0,12 3-1502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50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1 632 0 0,'8'17'2721'0'0,"-8"-15"-2153"0"0,0-1 0 0 0,0 1 0 0 0,0-1 0 0 0,0 1 0 0 0,0-1 0 0 0,-1 1 0 0 0,1-1 0 0 0,-1 0 0 0 0,1 1 0 0 0,-1-1 0 0 0,1 1 1 0 0,-1-1-1 0 0,0 0 0 0 0,-1 3 0 0 0,-27 21 13052 0 0,18-24-13042 0 0,13-12-7749 0 0,8-9-2994 0 0,-3 12 7368 0 0,3 1-34 0 0,0 2 655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31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39 180 800 0 0,'-10'11'20047'0'0,"4"-17"-16772"0"0,5 6-3206 0 0,0-1-1 0 0,0 1 1 0 0,0-1-1 0 0,1 1 1 0 0,-1-1-1 0 0,0 1 0 0 0,0-1 1 0 0,1 0-1 0 0,-1 1 1 0 0,1-1-1 0 0,-1 0 1 0 0,0 0-1 0 0,1 1 1 0 0,-1-1-1 0 0,1 0 1 0 0,0 0-1 0 0,-1 0 1 0 0,1 0-1 0 0,0 1 1 0 0,-1-3-1 0 0,-4-16 695 0 0,4 17-726 0 0,1 1 0 0 0,-1 0 0 0 0,0-1 0 0 0,1 1 0 0 0,-1-1 0 0 0,1 0 0 0 0,0 1 0 0 0,0-1 0 0 0,-1 1 0 0 0,1-1 0 0 0,0 0 0 0 0,0 1 0 0 0,1-1 0 0 0,-1 1 0 0 0,0-1 0 0 0,1-2 0 0 0,3-7 44 0 0,0 0 0 0 0,1 0 0 0 0,0 0 0 0 0,1 1 1 0 0,0 0-1 0 0,13-15 0 0 0,-17 22-83 0 0,0 0 1 0 0,1 1-1 0 0,-1-1 1 0 0,1 1-1 0 0,0 0 1 0 0,0 0-1 0 0,0 0 1 0 0,0 0-1 0 0,0 0 0 0 0,0 0 1 0 0,1 1-1 0 0,-1 0 1 0 0,0 0-1 0 0,1 0 1 0 0,-1 0-1 0 0,1 0 1 0 0,-1 1-1 0 0,1-1 0 0 0,0 1 1 0 0,-1 0-1 0 0,1 0 1 0 0,-1 1-1 0 0,1-1 1 0 0,0 1-1 0 0,-1-1 1 0 0,1 1-1 0 0,5 2 1 0 0,-1 2-2 0 0,0 0 1 0 0,0 0-1 0 0,-1 0 1 0 0,0 1 0 0 0,0 0-1 0 0,0 0 1 0 0,-1 1 0 0 0,1 0-1 0 0,-2 0 1 0 0,1 0 0 0 0,-1 1-1 0 0,0 0 1 0 0,6 13 0 0 0,-5-10 1 0 0,4 14 12 0 0,-10-25-10 0 0,0 1 0 0 0,-1-1 0 0 0,1 1 0 0 0,0-1 0 0 0,-1 1 0 0 0,1-1 0 0 0,0 1 0 0 0,-1-1-1 0 0,1 1 1 0 0,-1-1 0 0 0,1 1 0 0 0,-1-1 0 0 0,1 0 0 0 0,-1 1 0 0 0,1-1 0 0 0,-1 0-1 0 0,1 1 1 0 0,-1-1 0 0 0,1 0 0 0 0,-1 0 0 0 0,0 0 0 0 0,1 1 0 0 0,-1-1 0 0 0,1 0 0 0 0,-1 0-1 0 0,0 0 1 0 0,1 0 0 0 0,-1 0 0 0 0,1 0 0 0 0,-1 0 0 0 0,0 0 0 0 0,1 0 0 0 0,-2-1 0 0 0,-3 1-4 0 0,-1 0 0 0 0,1 1 0 0 0,-1 0 1 0 0,1 0-1 0 0,0 0 0 0 0,0 0 0 0 0,-1 1 1 0 0,1 0-1 0 0,0 0 0 0 0,0 0 0 0 0,1 1 1 0 0,-1-1-1 0 0,0 1 0 0 0,1 0 1 0 0,0 1-1 0 0,-1-1 0 0 0,-5 8 0 0 0,3-3 13 0 0,1 0 0 0 0,0 1-1 0 0,1-1 1 0 0,0 1 0 0 0,0 0-1 0 0,1 1 1 0 0,0-1 0 0 0,-2 13 0 0 0,5-19 30 0 0,1 1 0 0 0,0-1 0 0 0,0 0 0 0 0,0 0 0 0 0,1 0 1 0 0,-1 0-1 0 0,1 0 0 0 0,0 1 0 0 0,0-1 0 0 0,0 0 1 0 0,0-1-1 0 0,0 1 0 0 0,1 0 0 0 0,-1 0 0 0 0,1 0 1 0 0,0-1-1 0 0,0 1 0 0 0,0-1 0 0 0,0 1 0 0 0,0-1 0 0 0,1 0 1 0 0,-1 0-1 0 0,1 0 0 0 0,-1 0 0 0 0,1 0 0 0 0,0-1 1 0 0,-1 1-1 0 0,7 1 0 0 0,1-1 112 0 0,0-2 0 0 0,0 1 0 0 0,0-1 0 0 0,0-1 0 0 0,12-1 0 0 0,16-9-1807 0 0,-36 10 1011 0 0,0 0 0 0 0,1-1 1 0 0,-1 1-1 0 0,0 0 0 0 0,0-1 1 0 0,0 1-1 0 0,-1-1 0 0 0,1 0 1 0 0,0 0-1 0 0,0 1 0 0 0,1-4 1 0 0,4-4-2876 0 0,12-9-11277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51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133 268 372 0 0,'12'-13'1749'0'0,"-8"10"-401"0"0,0-1-1 0 0,0 0 0 0 0,0 0 0 0 0,0-1 1 0 0,-1 1-1 0 0,0-1 0 0 0,0 1 0 0 0,0-1 1 0 0,0 0-1 0 0,-1-1 0 0 0,0 1 0 0 0,0 0 1 0 0,-1 0-1 0 0,1-1 0 0 0,0-9 1 0 0,4-4 234 0 0,-6 17-1508 0 0,1 1 0 0 0,0-1 0 0 0,-1 1 0 0 0,1-1 0 0 0,-1 1 0 0 0,1-1 0 0 0,-1 1 0 0 0,0-1 0 0 0,0 0 1 0 0,0 1-1 0 0,0-1 0 0 0,0 1 0 0 0,0-1 0 0 0,0 0 0 0 0,0 1 0 0 0,-1-1 0 0 0,0-1 0 0 0,-2-6 52 0 0,0 1 0 0 0,-1 0 0 0 0,0 1 0 0 0,0-1 0 0 0,-1 1 0 0 0,0 0 0 0 0,-1 0 0 0 0,0 0 0 0 0,0 1 0 0 0,-11-10 0 0 0,12 12-124 0 0,1 1 0 0 0,-1 0-1 0 0,0 0 1 0 0,0 0 0 0 0,0 0 0 0 0,-1 1 0 0 0,1 0 0 0 0,0 0 0 0 0,-1 1 0 0 0,0 0 0 0 0,1-1 0 0 0,-1 2 0 0 0,0-1 0 0 0,1 1 0 0 0,-1 0 0 0 0,0 0 0 0 0,-10 2 0 0 0,14-2-2 0 0,1 0-1 0 0,0 1 1 0 0,-1-1-1 0 0,1 0 1 0 0,0 1 0 0 0,-1-1-1 0 0,1 1 1 0 0,0 0 0 0 0,0-1-1 0 0,-1 1 1 0 0,1 0 0 0 0,0 0-1 0 0,0 0 1 0 0,0 0 0 0 0,0 0-1 0 0,0 0 1 0 0,0 0 0 0 0,0 0-1 0 0,1 0 1 0 0,-1 0 0 0 0,0 0-1 0 0,1 1 1 0 0,-1-1-1 0 0,1 0 1 0 0,-1 0 0 0 0,1 1-1 0 0,-1-1 1 0 0,1 0 0 0 0,0 1-1 0 0,0-1 1 0 0,-1 1 0 0 0,1-1-1 0 0,0 0 1 0 0,0 1 0 0 0,1 1-1 0 0,0 3 5 0 0,0-1 0 0 0,0 0-1 0 0,0 0 1 0 0,1 0 0 0 0,-1 0-1 0 0,1 0 1 0 0,5 8 0 0 0,14 16 5 0 0,1-1 0 0 0,1-1 0 0 0,2-1 0 0 0,43 36 0 0 0,-25-23-26 0 0,-41-38 17 0 0,0 1 0 0 0,-1 0 0 0 0,1-1-1 0 0,0 1 1 0 0,-1 0 0 0 0,1 0 0 0 0,-1 0-1 0 0,0 0 1 0 0,1 0 0 0 0,-1 0 0 0 0,0 0-1 0 0,0 0 1 0 0,-1 0 0 0 0,1 1 0 0 0,0-1 0 0 0,-1 0-1 0 0,1 1 1 0 0,-1-1 0 0 0,1 4 0 0 0,-2-5-1 0 0,1 1 0 0 0,-1 0 1 0 0,0 0-1 0 0,1 0 1 0 0,-1-1-1 0 0,0 1 1 0 0,0 0-1 0 0,0-1 0 0 0,0 1 1 0 0,0-1-1 0 0,0 1 1 0 0,-1-1-1 0 0,1 0 0 0 0,0 1 1 0 0,-1-1-1 0 0,1 0 1 0 0,-1 0-1 0 0,1 0 0 0 0,-3 1 1 0 0,-2 1 43 0 0,-1 0 1 0 0,1 0-1 0 0,-1-1 1 0 0,0 0 0 0 0,0 0-1 0 0,0-1 1 0 0,0 1-1 0 0,0-1 1 0 0,0-1-1 0 0,0 0 1 0 0,-12-1-1 0 0,11 0 116 0 0,0-1 0 0 0,0 0 0 0 0,0-1 0 0 0,0 0 0 0 0,0 0 0 0 0,1 0 0 0 0,0-1 0 0 0,-1 0 0 0 0,2-1 0 0 0,-1 0 0 0 0,-8-7 0 0 0,13 10-140 0 0,0 1 1 0 0,0-1-1 0 0,1 0 0 0 0,-1 0 1 0 0,0 0-1 0 0,1 0 0 0 0,0 0 1 0 0,-1 0-1 0 0,1 0 1 0 0,0-1-1 0 0,0 1 0 0 0,0 0 1 0 0,1-1-1 0 0,-1 1 1 0 0,0 0-1 0 0,1-1 0 0 0,0 1 1 0 0,-1-1-1 0 0,1 1 0 0 0,0-1 1 0 0,0 1-1 0 0,0-1 1 0 0,1 1-1 0 0,-1-1 0 0 0,1 1 1 0 0,-1-1-1 0 0,1 1 1 0 0,0-1-1 0 0,0 1 0 0 0,0 0 1 0 0,0 0-1 0 0,0-1 0 0 0,1 1 1 0 0,-1 0-1 0 0,1 0 1 0 0,-1 0-1 0 0,1 1 0 0 0,0-1 1 0 0,-1 0-1 0 0,5-2 1 0 0,7-7-883 0 0,0 1 1 0 0,1 0 0 0 0,0 2 0 0 0,1-1-1 0 0,24-9 1 0 0,-15 8-5019 0 0,1 1 0 0 0,48-10 0 0 0,-23 12-339 0 0,-23 3 4269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51.4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12 118 488 0 0,'0'-7'657'0'0,"0"-3"962"0"0,0 1 0 0 0,0 0 0 0 0,-1-1 0 0 0,0 1 0 0 0,-5-18 0 0 0,5 26-1405 0 0,1 0-1 0 0,-1 0 1 0 0,1 0-1 0 0,0 0 1 0 0,-1 0 0 0 0,1 0-1 0 0,0 0 1 0 0,0 0-1 0 0,-1 0 1 0 0,1 0-1 0 0,0 0 1 0 0,0 0 0 0 0,0 0-1 0 0,0 0 1 0 0,1 0-1 0 0,-1 0 1 0 0,0 0 0 0 0,0 0-1 0 0,1 0 1 0 0,-1 0-1 0 0,0 0 1 0 0,1 0-1 0 0,-1 0 1 0 0,1 0 0 0 0,-1 0-1 0 0,1 1 1 0 0,0-1-1 0 0,-1 0 1 0 0,1 0 0 0 0,0 0-1 0 0,0 1 1 0 0,-1-1-1 0 0,1 0 1 0 0,0 1-1 0 0,0-1 1 0 0,0 1 0 0 0,0-1-1 0 0,0 1 1 0 0,0-1-1 0 0,0 1 1 0 0,0 0 0 0 0,0 0-1 0 0,0-1 1 0 0,0 1-1 0 0,0 0 1 0 0,0 0 0 0 0,0 0-1 0 0,0 0 1 0 0,0 0-1 0 0,0 0 1 0 0,0 0-1 0 0,0 0 1 0 0,1 1 0 0 0,4-1 196 0 0,1 1 1 0 0,-1 0 0 0 0,0 0-1 0 0,0 0 1 0 0,0 1-1 0 0,0 0 1 0 0,9 4 0 0 0,-3 2-249 0 0,-1-1 0 0 0,-1 2 1 0 0,1-1-1 0 0,-1 2 1 0 0,0-1-1 0 0,-1 1 0 0 0,0 1 1 0 0,-1-1-1 0 0,0 2 1 0 0,11 21-1 0 0,-1 4-51 0 0,-1 2-1 0 0,13 44 1 0 0,-25-66-107 0 0,-2-1 1 0 0,0 0-1 0 0,0 1 1 0 0,-2-1-1 0 0,0 1 0 0 0,-1 0 1 0 0,0 0-1 0 0,-2-1 1 0 0,0 1-1 0 0,-1-1 1 0 0,0 1-1 0 0,-1-1 0 0 0,-1 0 1 0 0,-1 0-1 0 0,0-1 1 0 0,-16 28-1 0 0,14-32-80 0 0,-1-1 1 0 0,-1 0-1 0 0,1-1 0 0 0,-1 1 0 0 0,-1-2 0 0 0,-13 9 1 0 0,-27 10-2597 0 0,45-25 1497 0 0,-1 0 1 0 0,1 0-1 0 0,0-1 1 0 0,-1 0-1 0 0,1 0 0 0 0,-8 0 1 0 0,10-1 1257 0 0</inkml:trace>
  <inkml:trace contextRef="#ctx0" brushRef="#br0" timeOffset="1">775 699 340 0 0,'5'-13'8750'0'0,"0"-6"8117"0"0,13 24-17131 0 0,-22-6 1571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54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154 484 1400 0 0,'-48'-3'3186'0'0,"-20"-3"3970"0"0,31-5-726 0 0,37 10-6355 0 0,0 1 1 0 0,0 0 0 0 0,0-1 0 0 0,0 1-1 0 0,0 0 1 0 0,0-1 0 0 0,0 1-1 0 0,0 0 1 0 0,0-1 0 0 0,0 1 0 0 0,0 0-1 0 0,0 0 1 0 0,0-1 0 0 0,0 1-1 0 0,0 0 1 0 0,0-1 0 0 0,0 1 0 0 0,1 0-1 0 0,-1-1 1 0 0,0 1 0 0 0,0 0 0 0 0,0 0-1 0 0,0-1 1 0 0,1 1 0 0 0,-1 0-1 0 0,0 0 1 0 0,0-1 0 0 0,0 1 0 0 0,1 0-1 0 0,-1 0 1 0 0,0 0 0 0 0,0 0-1 0 0,1-1 1 0 0,-1 1 0 0 0,0 0 0 0 0,1 0-1 0 0,-1 0 1 0 0,0 0 0 0 0,0 0 0 0 0,1 0-1 0 0,-1 0 1 0 0,0 0 0 0 0,1 0-1 0 0,-1 0 1 0 0,0 0 0 0 0,1 0 0 0 0,18-8 238 0 0,-18 7-84 0 0,18-7 30 0 0,0-1 1 0 0,-1-2 0 0 0,0 1 0 0 0,-1-2-1 0 0,0-1 1 0 0,-1 0 0 0 0,29-30 0 0 0,-34 31-158 0 0,-2 0 1 0 0,0 0 0 0 0,0-1 0 0 0,-1 0-1 0 0,0 0 1 0 0,-1-1 0 0 0,-1 0 0 0 0,0-1-1 0 0,-1 1 1 0 0,-1-1 0 0 0,4-22 0 0 0,-7 29-61 0 0,-1 1 0 0 0,0-1 0 0 0,0 0 0 0 0,-1 0 0 0 0,0 1 0 0 0,0-1 1 0 0,-1 0-1 0 0,0 1 0 0 0,0-1 0 0 0,0 1 0 0 0,-1 0 0 0 0,-1 0 0 0 0,1 0 0 0 0,-1 0 1 0 0,-9-11-1 0 0,12 17-42 0 0,1 0 0 0 0,-1 0 0 0 0,0 0 0 0 0,0 0 0 0 0,0 0 0 0 0,1 1 0 0 0,-1-1 0 0 0,0 0 0 0 0,0 1 0 0 0,0-1 0 0 0,0 1 0 0 0,0-1 0 0 0,0 1 0 0 0,-1-1 0 0 0,1 1 0 0 0,0 0 0 0 0,0 0 0 0 0,0-1 0 0 0,0 1 0 0 0,0 0 0 0 0,-1 0 0 0 0,1 0 0 0 0,0 0 0 0 0,0 0 0 0 0,0 1 0 0 0,-2-1 0 0 0,1 1-1 0 0,0 0 0 0 0,0 0 1 0 0,-1 1-1 0 0,1-1 0 0 0,0 1 0 0 0,0-1 0 0 0,0 1 1 0 0,1 0-1 0 0,-1-1 0 0 0,0 1 0 0 0,-2 4 0 0 0,-1 1 0 0 0,0 1 1 0 0,0 1-1 0 0,1-1 0 0 0,0 0 0 0 0,-5 18 0 0 0,2 10 32 0 0,1-1 0 0 0,2 1 1 0 0,1-1-1 0 0,4 63 0 0 0,25 146 356 0 0,-23-224-345 0 0,63 480 1306 0 0,-55-382-1102 0 0,-1-47 94 0 0,-10-70-335 0 0,0-1 0 0 0,0 1 0 0 0,0-1 0 0 0,0 0 0 0 0,0 1 0 0 0,0-1 0 0 0,0 0 0 0 0,0 1 0 0 0,0-1 0 0 0,0 1 0 0 0,1-1 0 0 0,-1 0 0 0 0,0 1 0 0 0,0-1 0 0 0,0 0 0 0 0,1 1 0 0 0,-1-1 0 0 0,0 0 0 0 0,0 0 0 0 0,1 1 0 0 0,-1-1 0 0 0,0 0 0 0 0,1 0 0 0 0,-1 1 0 0 0,0-1 0 0 0,1 0 0 0 0,-1 0 0 0 0,0 0 0 0 0,1 1 0 0 0,-1-1 0 0 0,1 0 0 0 0,-1 0 0 0 0,0 0 0 0 0,1 0-1 0 0,-1 0 1 0 0,0 0 0 0 0,1 0 0 0 0,-1 0 0 0 0,1 0 0 0 0,-1 0 0 0 0,0 0 0 0 0,1 0 0 0 0,-1 0 0 0 0,1 0 0 0 0,-1 0 0 0 0,0-1 0 0 0,1 1 0 0 0,-1 0 0 0 0,0 0 0 0 0,1 0 0 0 0,-1-1 0 0 0,0 1 0 0 0,1 0 0 0 0,-1 0 0 0 0,0-1 0 0 0,0 1 0 0 0,1 0 0 0 0,-1-1 0 0 0,0 1 0 0 0,0 0 0 0 0,1-1 0 0 0,19-20-60 0 0,-18 14-20 0 0,0 0-1 0 0,0 0 1 0 0,-1-1-1 0 0,0 1 1 0 0,0 0-1 0 0,-1-1 1 0 0,0 1-1 0 0,0 0 1 0 0,-1-1-1 0 0,0 1 1 0 0,0 0-1 0 0,0 0 1 0 0,-1-1-1 0 0,0 1 1 0 0,-1 0-1 0 0,0 1 1 0 0,-4-9-1 0 0,-2 0 73 0 0,0 0-1 0 0,-1 1 0 0 0,-1 0 1 0 0,0 0-1 0 0,-1 1 0 0 0,-17-14 1 0 0,-17-18 409 0 0,-15-13 1122 0 0,60 57-1473 0 0,0 0 0 0 0,0 1 1 0 0,-1-1-1 0 0,1 0 1 0 0,0 0-1 0 0,0 0 0 0 0,0 0 1 0 0,0 0-1 0 0,0 0 1 0 0,0 0-1 0 0,0 0 0 0 0,1 0 1 0 0,-1-1-1 0 0,0 1 0 0 0,1 0 1 0 0,-1 0-1 0 0,0-1 1 0 0,1 1-1 0 0,0 0 0 0 0,-1-1 1 0 0,1 1-1 0 0,0-1 0 0 0,0 1 1 0 0,-1 0-1 0 0,1-1 1 0 0,0 1-1 0 0,1-2 0 0 0,0 1-21 0 0,0 0-1 0 0,0 0 0 0 0,0 0 0 0 0,1 0 0 0 0,-1 0 0 0 0,1 0 1 0 0,-1 1-1 0 0,1-1 0 0 0,0 1 0 0 0,-1-1 0 0 0,1 1 0 0 0,0 0 1 0 0,0 0-1 0 0,0 0 0 0 0,3-1 0 0 0,9-5-19 0 0,0 2-1 0 0,0 0 1 0 0,29-5-1 0 0,149-35-1403 0 0,-179 43 1188 0 0,-1-2 0 0 0,1 1 0 0 0,17-9 0 0 0,-29 8 200 0 0,-1 4-1 0 0,0 0 0 0 0,0-1 0 0 0,0 1 0 0 0,0 0-1 0 0,0 0 1 0 0,0 0 0 0 0,0 0 0 0 0,0-1 0 0 0,0 1 0 0 0,-1 0 0 0 0,1 0 0 0 0,0 0-1 0 0,0 0 1 0 0,0 0 0 0 0,0 0 0 0 0,0-1 0 0 0,-1 1 0 0 0,1 0 0 0 0,0 0 0 0 0,0 0-1 0 0,0 0 1 0 0,-1 0 0 0 0,1 0 0 0 0,0 0 0 0 0,0 0 0 0 0,0 0 0 0 0,0 0 0 0 0,-1 0-1 0 0,1 0 1 0 0,0 0 0 0 0,0 0 0 0 0,0 0 0 0 0,-1 0 0 0 0,1 0 0 0 0,0 0-1 0 0,0 0 1 0 0,0 0 0 0 0,0 0 0 0 0,-1 0 0 0 0,1 0 0 0 0,0 0 0 0 0,0 1 0 0 0,0-1-1 0 0,0 0 1 0 0,-1 0 0 0 0,1 0 0 0 0,0 0 0 0 0,0 0 0 0 0,0 0 0 0 0,0 1 0 0 0,0-1-1 0 0,-18 12-46 0 0,-15 20 14 0 0,32-30 34 0 0,-6 9-2 0 0,1 0 1 0 0,0 1-1 0 0,-7 20 1 0 0,12-28 3 0 0,0 0 1 0 0,0 1-1 0 0,0-1 1 0 0,1 0 0 0 0,-1 1-1 0 0,1-1 1 0 0,0 1-1 0 0,1-1 1 0 0,-1 1 0 0 0,1-1-1 0 0,0 0 1 0 0,0 1-1 0 0,0-1 1 0 0,3 8-1 0 0,0-6 6 0 0,-1 0 0 0 0,1 0-1 0 0,-1-1 1 0 0,1 1-1 0 0,1-1 1 0 0,-1 0 0 0 0,1 0-1 0 0,0 0 1 0 0,0-1 0 0 0,1 1-1 0 0,-1-1 1 0 0,1-1 0 0 0,0 1-1 0 0,0-1 1 0 0,0 0-1 0 0,1 0 1 0 0,6 1 0 0 0,-8-2-4 0 0,1 0 0 0 0,0-1 0 0 0,0 0 0 0 0,0 0 1 0 0,0 0-1 0 0,0-1 0 0 0,0 0 0 0 0,-1 0 0 0 0,1 0 1 0 0,0-1-1 0 0,0 0 0 0 0,0 0 0 0 0,0-1 0 0 0,0 0 1 0 0,-1 0-1 0 0,1 0 0 0 0,-1 0 0 0 0,0-1 1 0 0,10-6-1 0 0,-13 7-3 0 0,1 0 1 0 0,-1 0-1 0 0,0-1 1 0 0,0 1-1 0 0,0 0 1 0 0,-1-1 0 0 0,1 0-1 0 0,0 1 1 0 0,-1-1-1 0 0,0 0 1 0 0,0 0-1 0 0,0 0 1 0 0,0 0-1 0 0,0 0 1 0 0,0 0-1 0 0,-1 0 1 0 0,1 0 0 0 0,-1 0-1 0 0,0 0 1 0 0,0 0-1 0 0,0 0 1 0 0,-1 0-1 0 0,1 0 1 0 0,-1 0-1 0 0,1 0 1 0 0,-3-5 0 0 0,0-3-3 0 0,-1 0 1 0 0,-1 0 0 0 0,0 0 0 0 0,0 1 0 0 0,-10-14 0 0 0,-24-35-8 0 0,37 56-51 0 0,-1 0-1 0 0,1 0 1 0 0,0 0-1 0 0,0 0 0 0 0,0 0 1 0 0,1 0-1 0 0,-1 0 1 0 0,1-1-1 0 0,-1 1 1 0 0,1-1-1 0 0,0 1 1 0 0,0-5-1 0 0,5-10-3315 0 0,13 7-5519 0 0,19 9-2961 0 0,-26 3 10231 0 0,2-1-470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54.8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35 896 0 0,'29'-9'15097'0'0,"-8"2"-7966"0"0,-19 7-7047 0 0,-1 0-1 0 0,1 0 1 0 0,0 0 0 0 0,0 0 0 0 0,-1 0 0 0 0,1 1-1 0 0,0-1 1 0 0,0 0 0 0 0,-1 1 0 0 0,1 0 0 0 0,0-1-1 0 0,-1 1 1 0 0,3 1 0 0 0,6 3 48 0 0,-1 1 1 0 0,0 0 0 0 0,0 1-1 0 0,0 0 1 0 0,-1 0-1 0 0,0 1 1 0 0,0 0 0 0 0,-1 0-1 0 0,0 1 1 0 0,0 0-1 0 0,-1 0 1 0 0,0 0 0 0 0,-1 1-1 0 0,0 0 1 0 0,0 0-1 0 0,-1 1 1 0 0,-1-1-1 0 0,0 1 1 0 0,0 0 0 0 0,-1 0-1 0 0,2 18 1 0 0,-4-28-84 0 0,0 0 0 0 0,0 0 1 0 0,0-1-1 0 0,0 1 0 0 0,0 0 1 0 0,0 0-1 0 0,0 0 0 0 0,0 0 1 0 0,-1 0-1 0 0,1-1 0 0 0,0 1 1 0 0,0 0-1 0 0,-1 0 0 0 0,1 0 1 0 0,-1-1-1 0 0,1 1 0 0 0,0 0 1 0 0,-1-1-1 0 0,0 1 0 0 0,1 0 1 0 0,-1-1-1 0 0,1 1 0 0 0,-1 0 1 0 0,0-1-1 0 0,1 1 0 0 0,-1-1 0 0 0,0 1 1 0 0,0-1-1 0 0,1 0 0 0 0,-1 1 1 0 0,0-1-1 0 0,0 0 0 0 0,0 1 1 0 0,1-1-1 0 0,-1 0 0 0 0,0 0 1 0 0,0 0-1 0 0,0 0 0 0 0,0 0 1 0 0,0 0-1 0 0,1 0 0 0 0,-1 0 1 0 0,0 0-1 0 0,0 0 0 0 0,0 0 1 0 0,0-1-1 0 0,1 1 0 0 0,-1 0 1 0 0,0-1-1 0 0,-1 1 0 0 0,0-1 31 0 0,-1 0-1 0 0,1 0 0 0 0,-1-1 1 0 0,1 1-1 0 0,0 0 0 0 0,0-1 1 0 0,-1 0-1 0 0,1 1 0 0 0,0-1 1 0 0,0 0-1 0 0,1 0 0 0 0,-1 0 1 0 0,0 0-1 0 0,1 0 0 0 0,-1-1 1 0 0,-1-3-1 0 0,0-1-44 0 0,1-1-1 0 0,1 1 1 0 0,-1-1-1 0 0,1 1 1 0 0,1-1-1 0 0,-1 0 1 0 0,1 1-1 0 0,1-1 1 0 0,-1 0-1 0 0,1 1 1 0 0,1-1-1 0 0,-1 0 1 0 0,1 1-1 0 0,1 0 1 0 0,-1-1 0 0 0,1 1-1 0 0,6-10 1 0 0,-7 13-39 0 0,1 0 0 0 0,0 0 0 0 0,0 1 0 0 0,0-1 1 0 0,0 1-1 0 0,0-1 0 0 0,1 1 0 0 0,-1 0 0 0 0,1 0 1 0 0,0 1-1 0 0,0-1 0 0 0,0 1 0 0 0,0 0 0 0 0,0 0 1 0 0,1 0-1 0 0,-1 0 0 0 0,0 1 0 0 0,1 0 0 0 0,0 0 1 0 0,-1 0-1 0 0,1 0 0 0 0,0 1 0 0 0,-1 0 0 0 0,1 0 1 0 0,0 0-1 0 0,-1 0 0 0 0,1 1 0 0 0,0 0 0 0 0,8 2 1 0 0,-7-1-1 0 0,1 0 1 0 0,-1 0 0 0 0,0 1 0 0 0,0-1 0 0 0,-1 1 0 0 0,1 1 0 0 0,0-1 0 0 0,-1 1 0 0 0,0 0-1 0 0,0 0 1 0 0,5 5 0 0 0,-3 0 5 0 0,-1 0 0 0 0,1 0 0 0 0,-1 1-1 0 0,-1-1 1 0 0,7 18 0 0 0,-9-21 1 0 0,0 0 0 0 0,0 1-1 0 0,-1 0 1 0 0,0-1 0 0 0,0 1 0 0 0,0 0 0 0 0,-1 0 0 0 0,0 0 0 0 0,-1 9 0 0 0,2-9-2 0 0,4 23 17 0 0,-5-30-16 0 0,-1 0-1 0 0,0 0 0 0 0,0 1 1 0 0,0-1-1 0 0,0 0 0 0 0,1 1 1 0 0,-1-1-1 0 0,0 0 1 0 0,0 0-1 0 0,0 1 0 0 0,0-1 1 0 0,0 0-1 0 0,0 1 0 0 0,0-1 1 0 0,0 0-1 0 0,0 1 0 0 0,0-1 1 0 0,0 0-1 0 0,0 1 0 0 0,0-1 1 0 0,0 0-1 0 0,0 1 1 0 0,0-1-1 0 0,0 0 0 0 0,-1 1 1 0 0,1-1-1 0 0,0 0 0 0 0,0 0 1 0 0,0 1-1 0 0,0-1 0 0 0,-1 0 1 0 0,1 0-1 0 0,0 1 0 0 0,0-1 1 0 0,0 0-1 0 0,-1 0 1 0 0,1 0-1 0 0,0 1 0 0 0,0-1 1 0 0,-1 0-1 0 0,1 0 0 0 0,0 0 1 0 0,-1 0-1 0 0,1 0 0 0 0,0 1 1 0 0,-1-1-1 0 0,1 0 0 0 0,0 0 1 0 0,-1 0-1 0 0,1 0 1 0 0,0 0-1 0 0,0 0 0 0 0,-1 0 1 0 0,1 0-1 0 0,0 0 0 0 0,-1 0 1 0 0,1 0-1 0 0,0 0 0 0 0,-1-1 1 0 0,1 1-1 0 0,0 0 0 0 0,-1 0 1 0 0,1 0-1 0 0,-3-2 3 0 0,1 0-1 0 0,0-1 0 0 0,0 1 1 0 0,0 0-1 0 0,0-1 0 0 0,1 1 1 0 0,-1-1-1 0 0,1 1 0 0 0,-1-1 0 0 0,1 0 1 0 0,0 0-1 0 0,0 0 0 0 0,0 1 1 0 0,0-1-1 0 0,1 0 0 0 0,-1 0 1 0 0,1 0-1 0 0,0-4 0 0 0,-1 1-5 0 0,1 0 0 0 0,0 0-1 0 0,0 0 1 0 0,0 0-1 0 0,1 0 1 0 0,0 0-1 0 0,0 0 1 0 0,4-11 0 0 0,-2 10-5 0 0,1 0 1 0 0,0 0 0 0 0,0 1 0 0 0,1-1 0 0 0,-1 1-1 0 0,1 0 1 0 0,1 0 0 0 0,-1 1 0 0 0,1 0 0 0 0,0 0 0 0 0,0 0-1 0 0,0 0 1 0 0,1 1 0 0 0,0 0 0 0 0,0 1 0 0 0,7-4-1 0 0,-8 5 4 0 0,-1 1 0 0 0,1-1-1 0 0,-1 1 1 0 0,1 0 0 0 0,-1 0-1 0 0,1 1 1 0 0,0 0 0 0 0,-1 0-1 0 0,1 0 1 0 0,0 1 0 0 0,-1-1-1 0 0,1 1 1 0 0,-1 1 0 0 0,1-1-1 0 0,-1 1 1 0 0,1 0 0 0 0,-1 0-1 0 0,0 0 1 0 0,0 1 0 0 0,0 0-1 0 0,0 0 1 0 0,8 7 0 0 0,-6-5-6 0 0,0 1 0 0 0,-1 0 1 0 0,0 0-1 0 0,0 0 0 0 0,0 0 1 0 0,-1 1-1 0 0,0 0 1 0 0,0 0-1 0 0,-1 0 0 0 0,0 1 1 0 0,0 0-1 0 0,-1 0 1 0 0,5 14-1 0 0,-7-19 11 0 0,0 1 0 0 0,0-1 0 0 0,-1 1 0 0 0,1-1 0 0 0,-1 1 0 0 0,1-1 1 0 0,-1 1-1 0 0,0 0 0 0 0,-1-1 0 0 0,1 1 0 0 0,0-1 0 0 0,-1 1 0 0 0,-1 3 0 0 0,1-5-1 0 0,0-1 0 0 0,0 0 0 0 0,1 0 1 0 0,-1 0-1 0 0,0 0 0 0 0,0 0 0 0 0,0 0 0 0 0,0 0 0 0 0,0 0 0 0 0,-1-1 0 0 0,1 1 0 0 0,0 0 0 0 0,0-1 0 0 0,-1 1 0 0 0,1-1 1 0 0,0 1-1 0 0,0-1 0 0 0,-1 1 0 0 0,1-1 0 0 0,-1 0 0 0 0,1 0 0 0 0,0 0 0 0 0,-1 0 0 0 0,1 0 0 0 0,0 0 0 0 0,-1 0 0 0 0,1 0 1 0 0,-1 0-1 0 0,1-1 0 0 0,0 1 0 0 0,-1 0 0 0 0,1-1 0 0 0,0 0 0 0 0,0 1 0 0 0,-1-1 0 0 0,0-1 0 0 0,-3-1-2 0 0,0 0 0 0 0,0 0 0 0 0,0-1 0 0 0,1 0 0 0 0,-1 0 0 0 0,1 0 0 0 0,0-1-1 0 0,1 1 1 0 0,-1-1 0 0 0,1 0 0 0 0,0 0 0 0 0,0 0 0 0 0,-4-10 0 0 0,5 11-7 0 0,0-1 0 0 0,0 1 0 0 0,0 0 0 0 0,1-1 0 0 0,-1 1 0 0 0,1-1 0 0 0,0 1 0 0 0,1-1 0 0 0,-1 0 0 0 0,1 1 0 0 0,0-1 0 0 0,0 0 0 0 0,0 1 0 0 0,1-1 0 0 0,-1 0 0 0 0,1 1 0 0 0,0-1 0 0 0,1 1 0 0 0,-1-1 0 0 0,1 1 0 0 0,0 0 0 0 0,0-1 0 0 0,0 1 0 0 0,0 0 0 0 0,1 0 0 0 0,0 1 0 0 0,0-1 0 0 0,0 0 0 0 0,0 1 0 0 0,0 0 0 0 0,1 0 1 0 0,0 0-1 0 0,-1 0 0 0 0,1 0 0 0 0,9-3 0 0 0,-6 1-4 0 0,1 1 1 0 0,0 1 0 0 0,0-1 0 0 0,0 1-1 0 0,1 1 1 0 0,-1-1 0 0 0,1 2 0 0 0,0-1-1 0 0,-1 1 1 0 0,1 0 0 0 0,0 1 0 0 0,0 0 0 0 0,0 0-1 0 0,-1 1 1 0 0,1 0 0 0 0,0 1 0 0 0,-1 0-1 0 0,13 4 1 0 0,-14-2 8 0 0,1 1-1 0 0,-1-1 1 0 0,0 1-1 0 0,0 1 1 0 0,0-1-1 0 0,-1 1 0 0 0,0 1 1 0 0,0-1-1 0 0,0 1 1 0 0,-1 0-1 0 0,0 0 1 0 0,0 0-1 0 0,-1 1 1 0 0,0 0-1 0 0,6 16 1 0 0,-8-19-46 0 0,-1 0 0 0 0,1 0 0 0 0,-1 0 0 0 0,0 0 0 0 0,0 1 0 0 0,0-1 0 0 0,-1 0 0 0 0,0 1 0 0 0,0-1-1 0 0,0 0 1 0 0,-1 1 0 0 0,1-1 0 0 0,-1 0 0 0 0,0 0 0 0 0,-1 0 0 0 0,0 1 0 0 0,1-1 0 0 0,-2-1 0 0 0,1 1 0 0 0,0 0 0 0 0,-1 0 0 0 0,0-1 0 0 0,0 0 0 0 0,0 1 0 0 0,-1-1 0 0 0,-5 5 0 0 0,7-7-205 0 0,-1-1-1 0 0,1 1 1 0 0,-1 0-1 0 0,0-1 1 0 0,0 1-1 0 0,1-1 1 0 0,-1 0-1 0 0,0 0 1 0 0,0 0-1 0 0,0 0 1 0 0,0-1-1 0 0,0 1 1 0 0,0-1 0 0 0,0 0-1 0 0,0 0 1 0 0,-1 0-1 0 0,-2 0 1 0 0,4-1-571 0 0,-1 1 0 0 0,1 0 0 0 0,0-1 0 0 0,0 0 0 0 0,0 1 0 0 0,0-1 0 0 0,0 0 0 0 0,0 0 0 0 0,0 0 0 0 0,1-1 0 0 0,-1 1 0 0 0,0 0 1 0 0,-2-3-1 0 0,10-7-6298 0 0,17-5 2413 0 0,-6 10 3098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55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94 944 0 0,'4'-28'3719'0'0,"-3"26"-3111"0"0,0-1 0 0 0,-1 1-1 0 0,1-1 1 0 0,-1 0 0 0 0,0 1-1 0 0,0-1 1 0 0,0 1 0 0 0,0-1-1 0 0,0 1 1 0 0,-1-1 0 0 0,1 1-1 0 0,-1-1 1 0 0,1 1 0 0 0,-1-1-1 0 0,-1-2 1 0 0,0 0 1056 0 0,2 4-1510 0 0,0 1 0 0 0,0-1 0 0 0,0 0 1 0 0,-1 0-1 0 0,1 1 0 0 0,0-1 1 0 0,0 0-1 0 0,0 0 0 0 0,-1 1 0 0 0,1-1 1 0 0,0 0-1 0 0,-1 1 0 0 0,1-1 0 0 0,-1 0 1 0 0,1 1-1 0 0,-1-1 0 0 0,1 0 0 0 0,-1 1 1 0 0,0-1-1 0 0,1 1 0 0 0,-1-1 1 0 0,1 1-1 0 0,-1 0 0 0 0,0-1 0 0 0,0 1 1 0 0,1 0-1 0 0,-1-1 0 0 0,0 1 0 0 0,1 0 1 0 0,-1 0-1 0 0,0-1 0 0 0,0 1 1 0 0,0 0-1 0 0,1 0 0 0 0,-1 0 0 0 0,0 0 1 0 0,0 0-1 0 0,0 0 0 0 0,1 0 0 0 0,-1 1 1 0 0,0-1-1 0 0,0 0 0 0 0,1 0 0 0 0,-1 1 1 0 0,0-1-1 0 0,0 0 0 0 0,1 1 1 0 0,-2-1-1 0 0,-1 3-21 0 0,0 0 1 0 0,-1-1 0 0 0,1 1-1 0 0,0 0 1 0 0,1 0 0 0 0,-1 1-1 0 0,0-1 1 0 0,1 1 0 0 0,0-1-1 0 0,0 1 1 0 0,0 0 0 0 0,0 0-1 0 0,-2 7 1 0 0,-12 55 81 0 0,14-58-150 0 0,1 0-52 0 0,1 0 0 0 0,1 0 0 0 0,-1-1 1 0 0,1 1-1 0 0,0 0 0 0 0,1 0 0 0 0,0-1 0 0 0,0 1 1 0 0,0-1-1 0 0,6 11 0 0 0,3 13 56 0 0,-10-28-63 0 0,0 0 0 0 0,1 0 0 0 0,-1 0 0 0 0,1 0 0 0 0,-1-1 1 0 0,1 1-1 0 0,0-1 0 0 0,0 1 0 0 0,0-1 0 0 0,1 1 0 0 0,-1-1 0 0 0,0 0 0 0 0,1 0 1 0 0,-1 0-1 0 0,1-1 0 0 0,0 1 0 0 0,0-1 0 0 0,0 1 0 0 0,0-1 0 0 0,0 0 1 0 0,0 0-1 0 0,0 0 0 0 0,0 0 0 0 0,0-1 0 0 0,0 1 0 0 0,0-1 0 0 0,6 0 0 0 0,-4 0 0 0 0,1 0-1 0 0,0 0 0 0 0,-1-1 0 0 0,1 1 0 0 0,-1-1 0 0 0,0-1 0 0 0,1 1 0 0 0,-1-1 0 0 0,0 0 0 0 0,0 0 0 0 0,0-1 0 0 0,0 1 0 0 0,0-1 0 0 0,0 0 0 0 0,4-4 0 0 0,-4 1-3 0 0,0 0-1 0 0,-1-1 0 0 0,0 1 0 0 0,0-1 0 0 0,0 0 0 0 0,-1 0 0 0 0,0-1 0 0 0,-1 1 1 0 0,0 0-1 0 0,0-1 0 0 0,0 0 0 0 0,-1 1 0 0 0,0-1 0 0 0,0-11 0 0 0,4-19 13 0 0,-3 31 21 0 0,-1-1-1 0 0,0 1 1 0 0,-1-1 0 0 0,0 1-1 0 0,0-1 1 0 0,-1 1-1 0 0,0 0 1 0 0,0-1 0 0 0,0 1-1 0 0,-5-12 1 0 0,5 17-14 0 0,-3-5 128 0 0,3 11-49 0 0,-3 12-98 0 0,4-13 0 0 0,-1 0 1 0 0,1 0-1 0 0,0 1 1 0 0,0-1-1 0 0,0 0 1 0 0,1 1-1 0 0,-1-1 1 0 0,1 0-1 0 0,0 0 0 0 0,1 4 1 0 0,2 18 7 0 0,-3-15 27 0 0,0 0 0 0 0,1 0 0 0 0,-1 0 0 0 0,2 0 0 0 0,0 0 0 0 0,0-1 0 0 0,0 1 0 0 0,1-1 0 0 0,11 17 0 0 0,-13-22-187 0 0,0-1 0 0 0,0 1-1 0 0,0-1 1 0 0,0 0 0 0 0,1 0 0 0 0,-1 0-1 0 0,1 0 1 0 0,0-1 0 0 0,0 1-1 0 0,0-1 1 0 0,0 1 0 0 0,0-1-1 0 0,0 0 1 0 0,1 0 0 0 0,-1-1-1 0 0,1 1 1 0 0,0-1 0 0 0,-1 0-1 0 0,1 0 1 0 0,0 0 0 0 0,0 0-1 0 0,0 0 1 0 0,-1-1 0 0 0,1 0-1 0 0,0 0 1 0 0,0 0 0 0 0,0 0-1 0 0,7-2 1 0 0,-7 0-818 0 0,0 0 0 0 0,0 0 0 0 0,-1-1 1 0 0,1 1-1 0 0,0-1 0 0 0,-1 0 0 0 0,0 0 0 0 0,1 0 0 0 0,-1 0 0 0 0,-1-1 1 0 0,1 1-1 0 0,0-1 0 0 0,-1 0 0 0 0,0 0 0 0 0,0 0 0 0 0,0 0 0 0 0,0 0 1 0 0,0 0-1 0 0,-1-1 0 0 0,1-5 0 0 0,6-11-949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55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44 128 732 0 0,'-10'-108'11951'0'0,"10"108"-11783"0"0,1-1 0 0 0,-1 1 0 0 0,0-1-1 0 0,0 1 1 0 0,0-1 0 0 0,0 0 0 0 0,0 1 0 0 0,1-1 0 0 0,-1 1-1 0 0,0-1 1 0 0,0 0 0 0 0,0 1 0 0 0,-1-1 0 0 0,1 1 0 0 0,0-1-1 0 0,0 1 1 0 0,0-1 0 0 0,0 0 0 0 0,0 1 0 0 0,-1-1 0 0 0,1 1-1 0 0,0-1 1 0 0,-1 1 0 0 0,1-1 0 0 0,0 1 0 0 0,-1-1 0 0 0,1 1-1 0 0,0-1 1 0 0,-1 1 0 0 0,1 0 0 0 0,-1-1 0 0 0,1 1 0 0 0,-1 0-1 0 0,1-1 1 0 0,-1 1 0 0 0,1 0 0 0 0,-1-1 0 0 0,1 1-1 0 0,-1 0 1 0 0,0 0 0 0 0,1 0 0 0 0,-1 0 0 0 0,0-1 0 0 0,0 2 20 0 0,-1 0 0 0 0,1-1 0 0 0,0 1 0 0 0,0 0 0 0 0,0 0 0 0 0,0 0 0 0 0,0 0 0 0 0,0 0 0 0 0,0 0 0 0 0,1 0 0 0 0,-1 0 0 0 0,0 0 0 0 0,1 0 0 0 0,-1 1 0 0 0,0-1 0 0 0,1 0 0 0 0,-1 0 0 0 0,1 2 0 0 0,-3 12 131 0 0,1 0 0 0 0,1 1 0 0 0,1-1 0 0 0,0 0 0 0 0,2 16 0 0 0,0 13-29 0 0,0-19-187 0 0,0 1 0 0 0,2 0 0 0 0,11 37-1 0 0,-1-3-45 0 0,-4 24-458 0 0,-9-49-4987 0 0,30-50-10163 0 0,-13 10 13119 0 0,1-1 564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55.9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145 183 244 0 0,'6'-4'1143'0'0,"-1"0"0"0"0,1 0-1 0 0,-1-1 1 0 0,0 0 0 0 0,-1 0 0 0 0,1 0 0 0 0,-1 0-1 0 0,0-1 1 0 0,0 0 0 0 0,5-11 0 0 0,-7 13-432 0 0,0 0 1 0 0,0 0-1 0 0,0-1 1 0 0,-1 1-1 0 0,0 0 1 0 0,1-1-1 0 0,-2 1 1 0 0,1-1-1 0 0,0 0 1 0 0,-1 1-1 0 0,0-1 1 0 0,0 1-1 0 0,0-1 1 0 0,-1 0-1 0 0,1 1 1 0 0,-1-1-1 0 0,-2-5 1 0 0,2 8-622 0 0,0 0 0 0 0,0 0 0 0 0,0 1 0 0 0,0-1 0 0 0,0 0 0 0 0,0 0 1 0 0,-1 1-1 0 0,1-1 0 0 0,-1 1 0 0 0,1-1 0 0 0,-1 1 0 0 0,0 0 0 0 0,0-1 1 0 0,1 1-1 0 0,-1 0 0 0 0,0 0 0 0 0,0 0 0 0 0,0 1 0 0 0,0-1 0 0 0,-4-1 0 0 0,2 2-15 0 0,0-1 0 0 0,0 1 0 0 0,-1 0 0 0 0,1 0 0 0 0,0 1-1 0 0,0-1 1 0 0,0 1 0 0 0,0 0 0 0 0,0 0 0 0 0,-6 2 0 0 0,3 0-42 0 0,0 0 1 0 0,0 0-1 0 0,0 1 1 0 0,1 0-1 0 0,-1 0 1 0 0,1 1-1 0 0,0-1 1 0 0,0 1-1 0 0,1 1 1 0 0,-1-1-1 0 0,-8 12 1 0 0,8-7-19 0 0,1 1 1 0 0,0 0-1 0 0,0-1 1 0 0,1 2-1 0 0,0-1 1 0 0,1 0-1 0 0,1 1 1 0 0,0 0-1 0 0,-1 13 1 0 0,2-19-9 0 0,1 1 1 0 0,1-1-1 0 0,-1 1 1 0 0,1-1 0 0 0,0 1-1 0 0,0-1 1 0 0,1 0-1 0 0,0 0 1 0 0,0 0-1 0 0,1 0 1 0 0,-1 0 0 0 0,1 0-1 0 0,1 0 1 0 0,-1-1-1 0 0,1 0 1 0 0,0 1-1 0 0,0-1 1 0 0,6 5 0 0 0,-7-7-14 0 0,0-1 0 0 0,1 1 0 0 0,-1-1 0 0 0,1 0 1 0 0,-1 0-1 0 0,1 0 0 0 0,0-1 0 0 0,0 1 0 0 0,0-1 1 0 0,0 0-1 0 0,0 0 0 0 0,0 0 0 0 0,0 0 1 0 0,0-1-1 0 0,0 0 0 0 0,0 0 0 0 0,1 0 0 0 0,-1 0 1 0 0,0-1-1 0 0,0 1 0 0 0,0-1 0 0 0,0 0 0 0 0,0 0 1 0 0,0-1-1 0 0,0 1 0 0 0,0-1 0 0 0,-1 0 0 0 0,1 0 1 0 0,0 0-1 0 0,-1 0 0 0 0,0-1 0 0 0,1 1 0 0 0,2-4 1 0 0,2-1-26 0 0,-1 1 0 0 0,0-1 1 0 0,0 0-1 0 0,0-1 1 0 0,-1 0-1 0 0,0 0 0 0 0,-1 0 1 0 0,0-1-1 0 0,0 0 1 0 0,0 0-1 0 0,-2 0 1 0 0,6-17-1 0 0,0-51-36 0 0,-7 59 60 0 0,-1 15 11 0 0,-1 5 7 0 0,-5 23 59 0 0,4-22-62 0 0,0 0 0 0 0,1 0 1 0 0,-1 0-1 0 0,1 0 1 0 0,-1 0-1 0 0,1 0 0 0 0,0 0 1 0 0,0 0-1 0 0,1 3 1 0 0,-1-2 3 0 0,1 5 7 0 0,1 1 0 0 0,-1-1 0 0 0,2 0 0 0 0,-1 0 0 0 0,1-1-1 0 0,0 1 1 0 0,1-1 0 0 0,0 1 0 0 0,0-1 0 0 0,1 0 0 0 0,0 0 0 0 0,1-1-1 0 0,7 9 1 0 0,-1-6-188 0 0,-2-1 186 0 0,0 0 1 0 0,1-1-1 0 0,17 10 0 0 0,7-7-2054 0 0,6-12-3416 0 0,38-18-8083 0 0,-33 8 8618 0 0,-9 4 2719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56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67 1736 0 0,'-11'-11'3194'0'0,"-11"-16"4656"0"0,17 6 2551 0 0,5 20-10233 0 0,1 0-1 0 0,0 1 1 0 0,-1-1 0 0 0,1 1 0 0 0,0-1 0 0 0,-1 1 0 0 0,1-1-1 0 0,0 1 1 0 0,0 0 0 0 0,0-1 0 0 0,-1 1 0 0 0,1 0-1 0 0,0-1 1 0 0,0 1 0 0 0,0 0 0 0 0,0 0 0 0 0,0 0-1 0 0,-1 0 1 0 0,1 0 0 0 0,0 0 0 0 0,0 0 0 0 0,0 0 0 0 0,1 1-1 0 0,28 0 865 0 0,69 6 67 0 0,107-7 1 0 0,-78-2-1858 0 0,-91-4-2880 0 0,-66 6-13072 0 0,-8 5 10565 0 0,18-4 4033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56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0 140 0 0,'-90'19'4238'0'0,"31"-2"1279"0"0,34-10-1954 0 0,25-7-3409 0 0,-1 0 1 0 0,1 0-1 0 0,0-1 0 0 0,0 1 1 0 0,-1 0-1 0 0,1 0 0 0 0,0 0 1 0 0,0 0-1 0 0,-1 0 0 0 0,1 0 1 0 0,0 0-1 0 0,-1 0 0 0 0,1 0 1 0 0,0 0-1 0 0,0 1 1 0 0,-1-1-1 0 0,1 0 0 0 0,0 0 1 0 0,0 0-1 0 0,-1 0 0 0 0,1 0 1 0 0,0 0-1 0 0,0 1 0 0 0,-1-1 1 0 0,1 0-1 0 0,0 0 0 0 0,0 0 1 0 0,0 1-1 0 0,-1-1 0 0 0,1 0 1 0 0,0 0-1 0 0,0 0 0 0 0,0 1 1 0 0,0-1-1 0 0,0 0 1 0 0,0 0-1 0 0,-1 1 0 0 0,1-1 1 0 0,0 0-1 0 0,0 0 0 0 0,0 1 1 0 0,0-1-1 0 0,0 0 0 0 0,0 1 1 0 0,0-1-1 0 0,0 1 0 0 0,16 4 2482 0 0,27 1-1476 0 0,256 6 683 0 0,-99-20-4684 0 0,-140-2-2527 0 0,-4-7-5057 0 0,-43 7 4718 0 0,-5 9 3869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56.9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106 135 592 0 0,'-46'-56'5060'0'0,"29"36"1162"0"0,-25-39 0 0 0,59 69 576 0 0,71 40-5359 0 0,181 113-392 0 0,-268-162-1042 0 0,0-1-1 0 0,0 1 1 0 0,0-1 0 0 0,-1 1 0 0 0,1 0-1 0 0,0-1 1 0 0,0 1 0 0 0,0 0 0 0 0,0-1-1 0 0,-1 1 1 0 0,1 0 0 0 0,0 0 0 0 0,-1 0-1 0 0,1 0 1 0 0,-1 0 0 0 0,1 0 0 0 0,-1 0-1 0 0,1 0 1 0 0,-1 0 0 0 0,0 0 0 0 0,0 0-1 0 0,1 0 1 0 0,-1 0 0 0 0,0 0-1 0 0,0 0 1 0 0,0 0 0 0 0,0 0 0 0 0,0 1-1 0 0,0-1 1 0 0,0 0 0 0 0,-1 0 0 0 0,1 0-1 0 0,0 0 1 0 0,0 0 0 0 0,-1 0 0 0 0,1 0-1 0 0,-1 0 1 0 0,1 0 0 0 0,-1 0 0 0 0,0 1-1 0 0,-31 33 132 0 0,26-29-117 0 0,-63 60 89 0 0,-18 10-82 0 0,50-40-21 0 0,28-28-5 0 0,-1 0 1 0 0,2 1-1 0 0,-1 0 1 0 0,2 1-1 0 0,-1 0 1 0 0,-9 15-1 0 0,-7 14 72 0 0,22-37 27 0 0,1 0 0 0 0,-1 0 1 0 0,1 0-1 0 0,-1 0 1 0 0,1 0-1 0 0,-1-1 1 0 0,0 1-1 0 0,0 0 0 0 0,0-1 1 0 0,0 0-1 0 0,0 1 1 0 0,0-1-1 0 0,-1 0 1 0 0,-3 2-1 0 0,6-48 1569 0 0,4 24-1544 0 0,-1-1-1 0 0,1-36 1 0 0,1-15-113 0 0,-3 51-356 0 0,-2 0 0 0 0,0 0 0 0 0,-5-30 0 0 0,0-24-4275 0 0,0 33-2681 0 0,2 22 1376 0 0,1-2-3862 0 0,2 17 7708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31.8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20 114 176 0 0,'-20'-12'20407'0'0,"26"-9"-16173"0"0,8 4-3319 0 0,-13 16-922 0 0,0 1 1 0 0,0-1-1 0 0,0 1 1 0 0,0-1-1 0 0,0 1 1 0 0,0-1-1 0 0,0 1 1 0 0,0-1-1 0 0,0 1 1 0 0,1 0 0 0 0,-1 0-1 0 0,0-1 1 0 0,0 1-1 0 0,0 0 1 0 0,1 0-1 0 0,-1 0 1 0 0,0 1-1 0 0,0-1 1 0 0,1 0-1 0 0,-1 0 1 0 0,0 1-1 0 0,0-1 1 0 0,0 0 0 0 0,0 1-1 0 0,0-1 1 0 0,0 1-1 0 0,1 0 1 0 0,-1-1-1 0 0,0 1 1 0 0,-1 0-1 0 0,1 0 1 0 0,0-1-1 0 0,0 1 1 0 0,0 0-1 0 0,1 2 1 0 0,1 0 23 0 0,-2-2-8 0 0,1 0 1 0 0,-1 0 0 0 0,0 0-1 0 0,0 0 1 0 0,0 0 0 0 0,0 0-1 0 0,0 0 1 0 0,0 0 0 0 0,0 0-1 0 0,0 0 1 0 0,0 1 0 0 0,-1-1-1 0 0,1 0 1 0 0,-1 1-1 0 0,1-1 1 0 0,-1 1 0 0 0,1-1-1 0 0,-1 0 1 0 0,1 1 0 0 0,-1-1-1 0 0,0 1 1 0 0,0-1 0 0 0,0 1-1 0 0,0-1 1 0 0,0 1 0 0 0,0-1-1 0 0,-1 1 1 0 0,1-1 0 0 0,0 1-1 0 0,-1-1 1 0 0,1 1 0 0 0,-2 2-1 0 0,1-4 49 0 0,0 1 0 0 0,0 0-1 0 0,0 0 1 0 0,-1-1-1 0 0,1 1 1 0 0,0-1-1 0 0,0 1 1 0 0,-1-1 0 0 0,1 1-1 0 0,0-1 1 0 0,-1 0-1 0 0,1 0 1 0 0,0 0 0 0 0,-1 0-1 0 0,1 0 1 0 0,0 0-1 0 0,-1 0 1 0 0,1 0-1 0 0,-1 0 1 0 0,1 0 0 0 0,0-1-1 0 0,0 1 1 0 0,-1-1-1 0 0,1 1 1 0 0,0-1 0 0 0,0 1-1 0 0,-1-1 1 0 0,1 0-1 0 0,0 0 1 0 0,0 1-1 0 0,0-1 1 0 0,0 0 0 0 0,0 0-1 0 0,0 0 1 0 0,-1-2-1 0 0,1 2-32 0 0,-1 0 0 0 0,0-1 0 0 0,1 1-1 0 0,0 0 1 0 0,-1-1 0 0 0,1 0 0 0 0,0 1-1 0 0,0-1 1 0 0,0 0 0 0 0,0 1 0 0 0,0-1-1 0 0,0 0 1 0 0,0 0 0 0 0,0 0 0 0 0,1 0-1 0 0,-1 0 1 0 0,1 0 0 0 0,0 0 0 0 0,0 0-1 0 0,-1 0 1 0 0,1 0 0 0 0,1-2 0 0 0,2-4 15 0 0,15-22 11 0 0,-17 29-53 0 0,0 1 0 0 0,0-1 0 0 0,0 1 0 0 0,0-1 0 0 0,0 1 0 0 0,1-1 0 0 0,-1 1 0 0 0,0-1 0 0 0,0 1 0 0 0,0 0-1 0 0,1 0 1 0 0,-1 0 0 0 0,0 0 0 0 0,0 0 0 0 0,1 0 0 0 0,-1 0 0 0 0,0 0 0 0 0,0 0 0 0 0,1 1 0 0 0,-1-1 0 0 0,0 0 0 0 0,0 1-1 0 0,0-1 1 0 0,0 1 0 0 0,1-1 0 0 0,-1 1 0 0 0,0 0 0 0 0,1 0 0 0 0,0 1 1 0 0,0 0 0 0 0,-1 0-1 0 0,1-1 1 0 0,0 1 0 0 0,-1 0 0 0 0,1 0-1 0 0,-1 0 1 0 0,0 1 0 0 0,0-1 0 0 0,0 0-1 0 0,0 0 1 0 0,0 1 0 0 0,0-1 0 0 0,0 1 0 0 0,-1-1-1 0 0,0 0 1 0 0,1 1 0 0 0,-1-1 0 0 0,0 1-1 0 0,0-1 1 0 0,0 1 0 0 0,0-1 0 0 0,-1 1 0 0 0,1-1-1 0 0,-1 1 1 0 0,-1 3 0 0 0,2-3 5 0 0,0-1 0 0 0,-1 0 1 0 0,1 1-1 0 0,-1-1 1 0 0,0 0-1 0 0,1 0 0 0 0,-1 1 1 0 0,0-1-1 0 0,0 0 0 0 0,-1 0 1 0 0,1 0-1 0 0,0 0 0 0 0,-1 0 1 0 0,1 0-1 0 0,-1-1 0 0 0,0 1 1 0 0,1 0-1 0 0,-1-1 0 0 0,0 0 1 0 0,0 1-1 0 0,0-1 0 0 0,0 0 1 0 0,0 0-1 0 0,-4 2 0 0 0,5-3 2 0 0,0 0 1 0 0,0 0-1 0 0,0-1 0 0 0,0 1 0 0 0,1 0 0 0 0,-1 0 1 0 0,0-1-1 0 0,0 1 0 0 0,0 0 0 0 0,1-1 0 0 0,-1 1 1 0 0,0-1-1 0 0,1 1 0 0 0,-1-1 0 0 0,0 1 0 0 0,1-1 1 0 0,-1 1-1 0 0,0-1 0 0 0,1 0 0 0 0,-1 1 0 0 0,1-1 1 0 0,-1 0-1 0 0,1 1 0 0 0,0-1 0 0 0,-1 0 0 0 0,1 0 0 0 0,0 0 1 0 0,-1 1-1 0 0,1-2 0 0 0,-2-35-913 0 0,10-3-3250 0 0,5 13-5408 0 0,16 2-1179 0 0,-20 23 8376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57.3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60 122 648 0 0,'-5'-57'6977'0'0,"1"6"2619"0"0,3 51-9503 0 0,1-1-1 0 0,0 1 1 0 0,0 0 0 0 0,0-1-1 0 0,0 1 1 0 0,-1 0 0 0 0,1-1-1 0 0,0 1 1 0 0,0-1 0 0 0,0 1 0 0 0,0 0-1 0 0,0-1 1 0 0,0 1 0 0 0,0 0-1 0 0,0-1 1 0 0,0 1 0 0 0,0 0-1 0 0,0-1 1 0 0,0 1 0 0 0,0-1-1 0 0,0 1 1 0 0,1 0 0 0 0,-1-1 0 0 0,0 1-1 0 0,0 0 1 0 0,0-1 0 0 0,0 1-1 0 0,1 0 1 0 0,-1 0 0 0 0,0-1-1 0 0,0 1 1 0 0,1 0 0 0 0,-1-1-1 0 0,0 1 1 0 0,0 0 0 0 0,1 0 0 0 0,-1 0-1 0 0,0-1 1 0 0,1 1 0 0 0,-1 0-1 0 0,0 0 1 0 0,1 0 0 0 0,-1 0-1 0 0,0 0 1 0 0,1 0 0 0 0,-1-1-1 0 0,1 1 1 0 0,-1 0 0 0 0,0 0 0 0 0,1 0-1 0 0,-1 0 1 0 0,0 0 0 0 0,1 0-1 0 0,-1 1 1 0 0,0-1 0 0 0,1 0-1 0 0,-1 0 1 0 0,1 0 0 0 0,-1 0-1 0 0,0 0 1 0 0,1 0 0 0 0,-1 1 0 0 0,0-1-1 0 0,1 0 1 0 0,0 2 45 0 0,1-1-1 0 0,-1 0 1 0 0,0 1-1 0 0,1-1 1 0 0,-1 1 0 0 0,0-1-1 0 0,0 1 1 0 0,0-1-1 0 0,0 1 1 0 0,0 0 0 0 0,-1 0-1 0 0,2 3 1 0 0,12 55 979 0 0,0-4-619 0 0,-3 0 0 0 0,-2 1-1 0 0,3 74 1 0 0,-12-127-474 0 0,0 0 0 0 0,-1-1 0 0 0,1 1-1 0 0,-1 0 1 0 0,1 0 0 0 0,-1-1 0 0 0,0 1-1 0 0,-1 0 1 0 0,1-1 0 0 0,-1 1 0 0 0,1-1 0 0 0,-1 0-1 0 0,0 1 1 0 0,0-1 0 0 0,0 0 0 0 0,-1 0-1 0 0,1 0 1 0 0,-1-1 0 0 0,-3 4 0 0 0,4-5-16 0 0,0 1 1 0 0,-1-1-1 0 0,1 0 1 0 0,0 0-1 0 0,-1 0 1 0 0,1 0-1 0 0,-1-1 1 0 0,1 1-1 0 0,-1-1 1 0 0,1 1-1 0 0,-1-1 0 0 0,1 0 1 0 0,-1 0-1 0 0,1 0 1 0 0,-1 0-1 0 0,1 0 1 0 0,-1-1-1 0 0,1 1 1 0 0,-1-1-1 0 0,1 0 1 0 0,-1 0-1 0 0,1 0 1 0 0,0 0-1 0 0,-1 0 1 0 0,1 0-1 0 0,0 0 1 0 0,0-1-1 0 0,-4-3 1 0 0,3 2-7 0 0,0 0 0 0 0,0 0 0 0 0,0-1-1 0 0,1 1 1 0 0,0-1 0 0 0,-1 0 0 0 0,1 0 0 0 0,0 0 0 0 0,1 0 0 0 0,-1 0 0 0 0,1 0 0 0 0,0 0 0 0 0,0 0 0 0 0,0-1 0 0 0,1 1 0 0 0,-1-5 0 0 0,0-6-2 0 0,0 0 0 0 0,2 0 0 0 0,2-21 1 0 0,-1 25-6 0 0,1-1 1 0 0,1 1 0 0 0,-1 0 0 0 0,2 0 0 0 0,0 1 0 0 0,0-1 0 0 0,8-11-1 0 0,52-67-206 0 0,-56 78 122 0 0,1 1 0 0 0,1 0 0 0 0,-1 1 0 0 0,2 0 0 0 0,-1 1 0 0 0,1 0 0 0 0,0 0 0 0 0,1 2 0 0 0,0 0 0 0 0,0 0 0 0 0,25-7 1 0 0,-37 13 85 0 0,0-1 1 0 0,1 1-1 0 0,-1 0 1 0 0,0-1 0 0 0,1 1-1 0 0,-1 0 1 0 0,0 0 0 0 0,1 0-1 0 0,-1 0 1 0 0,1 0-1 0 0,-1 0 1 0 0,0 0 0 0 0,1 0-1 0 0,-1 1 1 0 0,0-1 0 0 0,1 0-1 0 0,-1 1 1 0 0,0-1-1 0 0,0 1 1 0 0,1 0 0 0 0,-1-1-1 0 0,0 1 1 0 0,0 0 0 0 0,0 0-1 0 0,0-1 1 0 0,0 1-1 0 0,0 0 1 0 0,0 0 0 0 0,0 0-1 0 0,0 0 1 0 0,0 1 0 0 0,1 1-1 0 0,0 3 13 0 0,0 0 0 0 0,0 0 1 0 0,0 0-1 0 0,-1 1 0 0 0,1 11 0 0 0,2 5 63 0 0,6 74 234 0 0,-9-91-292 0 0,4 27 36 0 0,1 0-1 0 0,2-1 0 0 0,1 0 1 0 0,22 49-1 0 0,-4-11-1809 0 0,-25-65 3746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57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98 952 0 0,'-32'-15'3791'0'0,"25"12"-1724"0"0,0 0 1 0 0,0-1-1 0 0,0 0 0 0 0,0 0 0 0 0,0 0 1 0 0,1-1-1 0 0,-9-7 0 0 0,15 11-1976 0 0,0 1 0 0 0,0 0 0 0 0,-1-1 0 0 0,1 1 0 0 0,0-1 0 0 0,0 1-1 0 0,0-1 1 0 0,0 1 0 0 0,0-1 0 0 0,-1 1 0 0 0,1-1 0 0 0,0 1 0 0 0,0-1 0 0 0,0 1-1 0 0,0 0 1 0 0,1-1 0 0 0,-1 1 0 0 0,0-1 0 0 0,0 1 0 0 0,0-1 0 0 0,0 1 0 0 0,0-1 0 0 0,1 1-1 0 0,-1 0 1 0 0,0-1 0 0 0,0 1 0 0 0,0-1 0 0 0,1 1 0 0 0,-1 0 0 0 0,0-1 0 0 0,1 1-1 0 0,-1 0 1 0 0,0-1 0 0 0,1 1 0 0 0,-1 0 0 0 0,1-1 0 0 0,-1 1 0 0 0,0 0 0 0 0,1 0-1 0 0,-1 0 1 0 0,1 0 0 0 0,-1-1 0 0 0,1 1 0 0 0,-1 0 0 0 0,1 0 0 0 0,-1 0 0 0 0,1 0 0 0 0,-1 0-1 0 0,0 0 1 0 0,1 0 0 0 0,-1 0 0 0 0,2 0 0 0 0,30-6 205 0 0,-29 6-14 0 0,52-5-235 0 0,2 2-3839 0 0,-2 0-3794 0 0,0-2-3800 0 0,-35 1 9109 0 0,-1 3 603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58.0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11 140 200 0 0,'-5'-72'7899'0'0,"0"5"6107"0"0,15 104-10248 0 0,-8-2-3113 0 0,2 0 1 0 0,13 56-1 0 0,0-5-389 0 0,-4-29-167 0 0,-9-45-75 0 0,-1 0 0 0 0,-1 0 0 0 0,0 1-1 0 0,1 19 1 0 0,2-14-82 0 0,-5-17 11 0 0,1-1 0 0 0,-1 1-1 0 0,0 0 1 0 0,1-1 0 0 0,-1 1-1 0 0,0 0 1 0 0,1-1 0 0 0,-1 1 0 0 0,0 0-1 0 0,0-1 1 0 0,0 1 0 0 0,1 0-1 0 0,-1 0 1 0 0,0-1 0 0 0,0 1 0 0 0,0 0-1 0 0,0 0 1 0 0,0-1 0 0 0,-1 1 0 0 0,1 0-1 0 0,0-1 1 0 0,0 1 0 0 0,0 0-1 0 0,-1 0 1 0 0,1-1 0 0 0,0 1 0 0 0,-1 0-1 0 0,1-1 1 0 0,0 1 0 0 0,-1-1-1 0 0,1 1 1 0 0,-1 0 0 0 0,1-1 0 0 0,-1 1-1 0 0,0 0 1 0 0,11-15-9179 0 0,9-9 1526 0 0,10 1 1755 0 0,-11 11 3837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58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118 222 480 0 0,'23'-21'2813'0'0,"-4"-21"5754"0"0,-5 8-923 0 0,-13 34-7529 0 0,-1-1 0 0 0,1 0-1 0 0,-1 1 1 0 0,1-1-1 0 0,-1 0 1 0 0,0 0 0 0 0,1 1-1 0 0,-1-1 1 0 0,0 0-1 0 0,0 0 1 0 0,1 0 0 0 0,-1 0-1 0 0,0 1 1 0 0,0-1-1 0 0,0 0 1 0 0,0 0 0 0 0,0 0-1 0 0,0 0 1 0 0,0 0-1 0 0,0 1 1 0 0,-1-1 0 0 0,1 0-1 0 0,0 0 1 0 0,0 0-1 0 0,-1 1 1 0 0,1-1 0 0 0,-1 0-1 0 0,1 0 1 0 0,-1 1-1 0 0,1-1 1 0 0,-1 0 0 0 0,1 1-1 0 0,-1-1 1 0 0,1 0-1 0 0,-1 1 1 0 0,0-1 0 0 0,1 1-1 0 0,-1-1 1 0 0,0 1-1 0 0,1-1 1 0 0,-1 1 0 0 0,0 0-1 0 0,0-1 1 0 0,0 1-1 0 0,1 0 1 0 0,-1 0 0 0 0,0-1-1 0 0,0 1 1 0 0,0 0-1 0 0,0 0 1 0 0,0 0 0 0 0,1 0-1 0 0,-1 0 1 0 0,0 0-1 0 0,0 0 1 0 0,0 1 0 0 0,-1-1-1 0 0,-2 0-62 0 0,0 0 0 0 0,0 0 0 0 0,-1 0 1 0 0,1 1-1 0 0,0-1 0 0 0,0 1 0 0 0,-1 0 0 0 0,1 0 0 0 0,0 1 0 0 0,-7 3 0 0 0,2 2 2 0 0,1 1-1 0 0,-1 1 0 0 0,2-1 1 0 0,-1 2-1 0 0,1-1 0 0 0,0 1 1 0 0,1 0-1 0 0,1 0 0 0 0,-1 0 0 0 0,1 1 1 0 0,1 0-1 0 0,0 0 0 0 0,1 0 1 0 0,0 1-1 0 0,-2 17 0 0 0,4-24-42 0 0,0 0 0 0 0,0-1 0 0 0,1 1 0 0 0,0 0 0 0 0,0 0 0 0 0,0-1 0 0 0,0 1 0 0 0,1 0 0 0 0,0-1 0 0 0,0 1 0 0 0,0 0 0 0 0,1-1 0 0 0,-1 1 0 0 0,1-1 0 0 0,0 0-1 0 0,0 0 1 0 0,1 1 0 0 0,-1-1 0 0 0,1-1 0 0 0,0 1 0 0 0,0 0 0 0 0,0-1 0 0 0,1 1 0 0 0,-1-1 0 0 0,1 0 0 0 0,5 3 0 0 0,-1-1-54 0 0,0 0-1 0 0,1-1 1 0 0,0 0 0 0 0,0 0-1 0 0,0-1 1 0 0,1 0 0 0 0,-1 0-1 0 0,1-1 1 0 0,-1-1 0 0 0,1 0-1 0 0,13 0 1 0 0,40-7-3121 0 0,-49 3 561 0 0,0-1 0 0 0,0-1 0 0 0,0 0 0 0 0,-1-1 0 0 0,0 0 1 0 0,0-1-1 0 0,23-16 0 0 0,-25 12 441 0 0</inkml:trace>
  <inkml:trace contextRef="#ctx0" brushRef="#br0" timeOffset="1">505 130 188 0 0,'2'-7'643'0'0,"0"0"1"0"0,0 1-1 0 0,-1-1 0 0 0,0 0 0 0 0,0-1 1 0 0,0-6-1 0 0,6-32 5253 0 0,-4 19 5329 0 0,-4 44-9265 0 0,-9 62 219 0 0,7-5-1089 0 0,1-47-705 0 0,1 0 0 0 0,6 52 0 0 0,-2-29-172 0 0,3 13-53 0 0,-4-55-155 0 0,-1 0 0 0 0,-1 1-1 0 0,1-1 1 0 0,-2 15-1 0 0,0-3-727 0 0,41-46-23462 0 0,-22 21 21857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58.7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88 105 940 0 0,'-8'-9'6537'0'0,"7"9"-6155"0"0,1-1-1 0 0,-1 1 1 0 0,0 0 0 0 0,0-1-1 0 0,1 1 1 0 0,-1-1 0 0 0,1 1-1 0 0,-1-1 1 0 0,0 0 0 0 0,1 1 0 0 0,-1-1-1 0 0,1 1 1 0 0,-1-1 0 0 0,1 0-1 0 0,-1 0 1 0 0,1 1 0 0 0,0-1-1 0 0,-1 0 1 0 0,1 0 0 0 0,0 1-1 0 0,0-1 1 0 0,0 0 0 0 0,-1 0 0 0 0,1 0-1 0 0,0-1 1 0 0,0-1 45 0 0,1 1 1 0 0,-1-1-1 0 0,0 0 1 0 0,1 1-1 0 0,0-1 1 0 0,0 1-1 0 0,0-1 1 0 0,0 1-1 0 0,0-1 1 0 0,0 1-1 0 0,0 0 1 0 0,1 0-1 0 0,-1 0 1 0 0,1-1-1 0 0,0 1 1 0 0,-1 0-1 0 0,4-2 1 0 0,-1 1-193 0 0,0 0 0 0 0,1 0 1 0 0,-1 0-1 0 0,1 0 1 0 0,-1 1-1 0 0,1-1 0 0 0,0 1 1 0 0,9-2-1 0 0,-10 2-231 0 0,0 1 1 0 0,0 0-1 0 0,0 0 0 0 0,0 1 0 0 0,0-1 1 0 0,0 1-1 0 0,0 0 0 0 0,1 0 1 0 0,-1 0-1 0 0,0 0 0 0 0,0 1 0 0 0,0 0 1 0 0,0 0-1 0 0,0 0 0 0 0,0 0 1 0 0,0 0-1 0 0,0 1 0 0 0,-1 0 0 0 0,1 0 1 0 0,0 0-1 0 0,-1 0 0 0 0,0 0 1 0 0,1 1-1 0 0,4 5 0 0 0,-5-4-2 0 0,-1-1 1 0 0,0 1-1 0 0,0 1 0 0 0,-1-1 0 0 0,1 0 0 0 0,-1 0 0 0 0,0 0 1 0 0,0 1-1 0 0,0-1 0 0 0,-1 1 0 0 0,1-1 0 0 0,-1 1 0 0 0,0-1 1 0 0,-1 0-1 0 0,1 1 0 0 0,-1-1 0 0 0,0 1 0 0 0,0-1 0 0 0,0 0 1 0 0,-2 5-1 0 0,0-1 15 0 0,0 0-1 0 0,-1 0 1 0 0,0-1 0 0 0,0 0 0 0 0,-1 1 0 0 0,0-2 0 0 0,0 1 0 0 0,-1 0-1 0 0,-12 10 1 0 0,-14 2 588 0 0,54-27 60 0 0,-15 7-664 0 0,0 0 1 0 0,0 0 0 0 0,0 1 0 0 0,0 0 0 0 0,-1 0 0 0 0,1 1 0 0 0,0 0-1 0 0,0 0 1 0 0,0 0 0 0 0,-1 1 0 0 0,1 0 0 0 0,0 0 0 0 0,-1 1-1 0 0,7 3 1 0 0,-11-5-2 0 0,0 0-1 0 0,1 0 0 0 0,-1 0 1 0 0,0 1-1 0 0,0-1 0 0 0,0 1 1 0 0,0-1-1 0 0,0 1 0 0 0,0 0 1 0 0,0 0-1 0 0,-1 0 1 0 0,1 0-1 0 0,0 0 0 0 0,-1 0 1 0 0,0 0-1 0 0,0 0 0 0 0,1 1 1 0 0,-1-1-1 0 0,0 0 0 0 0,-1 1 1 0 0,1-1-1 0 0,0 1 1 0 0,-1-1-1 0 0,0 1 0 0 0,1-1 1 0 0,-1 1-1 0 0,0 0 0 0 0,0-1 1 0 0,0 1-1 0 0,-1-1 0 0 0,1 1 1 0 0,-1-1-1 0 0,1 1 0 0 0,-1-1 1 0 0,0 1-1 0 0,0-1 1 0 0,0 0-1 0 0,0 1 0 0 0,-2 2 1 0 0,-2 2-20 0 0,1 0 1 0 0,-1-1 0 0 0,0 0-1 0 0,0 0 1 0 0,-1 0-1 0 0,1-1 1 0 0,-1 0 0 0 0,-1 0-1 0 0,1 0 1 0 0,-1-1 0 0 0,1 0-1 0 0,-1 0 1 0 0,-1 0 0 0 0,1-1-1 0 0,0 0 1 0 0,-1-1-1 0 0,-15 4 1 0 0,14-5-371 0 0,-1 0 0 0 0,1 0 0 0 0,-1-1 0 0 0,1 0 0 0 0,-1-1 0 0 0,-11-1-1 0 0,11-1-850 0 0,0 1 0 0 0,-1-1 0 0 0,1-1 0 0 0,1 1 0 0 0,-17-10-1 0 0,24 12 588 0 0,-1 0 0 0 0,1-1-1 0 0,-1 0 1 0 0,1 1-1 0 0,0-1 1 0 0,-1 0 0 0 0,1 0-1 0 0,0 0 1 0 0,0 0 0 0 0,1 0-1 0 0,-1-1 1 0 0,0 1-1 0 0,1 0 1 0 0,-1-1 0 0 0,1 0-1 0 0,0 1 1 0 0,0-1-1 0 0,0 0 1 0 0,0 1 0 0 0,0-1-1 0 0,1 0 1 0 0,-1 0 0 0 0,1 0-1 0 0,0-3 1 0 0,0-4-1115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2:59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 2016 0 0,'17'-1'2716'0'0,"1"-3"3510"0"0,18-1 8329 0 0,-18 9-10197 0 0,-14-3-6363 0 0,5 0 6930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18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108 161 336 0 0,'-6'0'1137'0'0,"0"0"1"0"0,0-1-1 0 0,0 0 1 0 0,0 0-1 0 0,0-1 0 0 0,0 1 1 0 0,1-1-1 0 0,-1-1 0 0 0,0 1 1 0 0,1-1-1 0 0,0 0 1 0 0,-10-7-1 0 0,13 9-714 0 0,0-1 1 0 0,0 0-1 0 0,0 0 1 0 0,0 0-1 0 0,1 0 0 0 0,-1 0 1 0 0,1 0-1 0 0,-1 0 1 0 0,1-1-1 0 0,0 1 1 0 0,0 0-1 0 0,0-1 0 0 0,0 1 1 0 0,1-1-1 0 0,-1 1 1 0 0,0-1-1 0 0,1-2 0 0 0,0 2-309 0 0,0 0 0 0 0,0 0 0 0 0,0 0 0 0 0,1 0 0 0 0,0 1 0 0 0,-1-1-1 0 0,1 0 1 0 0,0 0 0 0 0,0 1 0 0 0,1-1 0 0 0,1-3 0 0 0,-1 2-31 0 0,1 0 0 0 0,-1 0 1 0 0,1 0-1 0 0,0 1 1 0 0,0 0-1 0 0,0-1 0 0 0,0 1 1 0 0,1 0-1 0 0,-1 0 1 0 0,1 1-1 0 0,0-1 1 0 0,-1 1-1 0 0,1 0 0 0 0,1 0 1 0 0,-1 0-1 0 0,4-1 1 0 0,-4 2-76 0 0,-1 1 1 0 0,1-1 0 0 0,-1 1 0 0 0,1 0-1 0 0,-1 0 1 0 0,1 1 0 0 0,-1-1-1 0 0,1 1 1 0 0,-1-1 0 0 0,0 1-1 0 0,1 0 1 0 0,-1 0 0 0 0,0 1-1 0 0,1-1 1 0 0,-1 1 0 0 0,0-1 0 0 0,0 1-1 0 0,0 0 1 0 0,-1 0 0 0 0,1 1-1 0 0,4 3 1 0 0,-3-1-6 0 0,0-1-1 0 0,0 1 1 0 0,-1 0-1 0 0,1 0 1 0 0,-1 0-1 0 0,-1 1 1 0 0,1-1-1 0 0,-1 1 1 0 0,1-1-1 0 0,-2 1 1 0 0,1 0-1 0 0,-1 0 1 0 0,0 0-1 0 0,1 9 1 0 0,-1-10 0 0 0,-1 0 1 0 0,0 0-1 0 0,0-1 0 0 0,-1 1 0 0 0,1 0 1 0 0,-1 0-1 0 0,0 0 0 0 0,0-1 1 0 0,-1 1-1 0 0,1 0 0 0 0,-1-1 1 0 0,0 1-1 0 0,0-1 0 0 0,-1 0 1 0 0,1 0-1 0 0,-1 0 0 0 0,0 0 0 0 0,-3 4 1 0 0,-11 9 49 0 0,-24 18 767 0 0,39-34-142 0 0,30-1-316 0 0,-22 0-356 0 0,1 1 0 0 0,0-1 1 0 0,-1 1-1 0 0,1 1 1 0 0,0-1-1 0 0,-1 1 0 0 0,0 0 1 0 0,1 0-1 0 0,-1 1 1 0 0,0 0-1 0 0,0 0 0 0 0,6 5 1 0 0,-1 0-10 0 0,-2 0 0 0 0,1 1 1 0 0,-1 0-1 0 0,-1 0 0 0 0,10 14 0 0 0,-15-20 4 0 0,-1 2 0 0 0,0-1 0 0 0,0 0 1 0 0,0 0-1 0 0,0 1 0 0 0,-1-1 0 0 0,1 1 0 0 0,-1-1 0 0 0,-1 1 0 0 0,1 0 0 0 0,0-1 0 0 0,-1 9 0 0 0,-9 56 13 0 0,8-65-12 0 0,-1 0 0 0 0,1 0 0 0 0,-1 0-1 0 0,1-1 1 0 0,-1 1 0 0 0,0-1 0 0 0,-1 1 0 0 0,1-1-1 0 0,0 0 1 0 0,-1 0 0 0 0,0 0 0 0 0,0 0-1 0 0,0 0 1 0 0,0-1 0 0 0,0 1 0 0 0,-1-1 0 0 0,1 0-1 0 0,-1 0 1 0 0,1 0 0 0 0,-1 0 0 0 0,0-1 0 0 0,1 0-1 0 0,-1 1 1 0 0,-7 0 0 0 0,3 0-92 0 0,0-1 0 0 0,0 0-1 0 0,0-1 1 0 0,0 0 0 0 0,0 0 0 0 0,0 0 0 0 0,0-1 0 0 0,0 0-1 0 0,0-1 1 0 0,1 0 0 0 0,-12-4 0 0 0,-27-21-2507 0 0,45 26 2375 0 0,0 1 1 0 0,0-1-1 0 0,0 1 0 0 0,0-1 1 0 0,0 0-1 0 0,0 0 0 0 0,0 1 1 0 0,1-1-1 0 0,-1 0 0 0 0,0 0 1 0 0,0 0-1 0 0,1 0 1 0 0,-1 0-1 0 0,0 0 0 0 0,1 0 1 0 0,-1 0-1 0 0,1 0 0 0 0,-1 0 1 0 0,1 0-1 0 0,0 0 0 0 0,0-1 1 0 0,-1 1-1 0 0,1 0 0 0 0,0 0 1 0 0,0 0-1 0 0,0 0 0 0 0,0-1 1 0 0,0 1-1 0 0,0 0 0 0 0,0 0 1 0 0,1 0-1 0 0,-1 0 0 0 0,0-1 1 0 0,1 1-1 0 0,-1 0 0 0 0,1 0 1 0 0,0-1-1 0 0,2-2-984 0 0,1 1-1 0 0,-1 0 1 0 0,1 0 0 0 0,0 0 0 0 0,0 0-1 0 0,8-4 1 0 0,-5 4 393 0 0,0 0-1 0 0,0 1 1 0 0,1 0-1 0 0,-1 0 1 0 0,1 0 0 0 0,12-1-1 0 0,17 3-646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18.7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105 136 532 0 0,'-57'-27'8698'0'0,"9"-11"5033"0"0,49 37-13523 0 0,-1 1 0 0 0,1-1-1 0 0,-1 0 1 0 0,1 1-1 0 0,-1-1 1 0 0,1 1 0 0 0,0-1-1 0 0,-1 1 1 0 0,1-1-1 0 0,0 1 1 0 0,-1 0-1 0 0,1-1 1 0 0,0 1 0 0 0,0 0-1 0 0,-1-1 1 0 0,1 1-1 0 0,0 0 1 0 0,0 0 0 0 0,0 0-1 0 0,0 0 1 0 0,-1 0-1 0 0,1 0 1 0 0,0 0-1 0 0,0 0 1 0 0,0 0 0 0 0,27-4 133 0 0,175-9 710 0 0,-69 11-3720 0 0,-134 2 2424 0 0,1 0-1 0 0,0 0 0 0 0,0 0 0 0 0,0 1 1 0 0,0-1-1 0 0,0 0 0 0 0,0-1 0 0 0,0 1 1 0 0,0 0-1 0 0,-1 0 0 0 0,1 0 0 0 0,0 0 0 0 0,0-1 1 0 0,0 1-1 0 0,0 0 0 0 0,0-1 0 0 0,-1 1 1 0 0,1-1-1 0 0,0 1 0 0 0,0-1 0 0 0,-1 1 0 0 0,2-2 1 0 0,-11-10-9289 0 0,-17-3 168 0 0,13 10 8467 0 0,-6-1-708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19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35 1372 0 0,'-13'-17'6961'0'0,"4"0"7991"0"0,2 31-13029 0 0,2 44 1078 0 0,3-45-2703 0 0,0 1 0 0 0,1-1 0 0 0,1 0 0 0 0,2 21 0 0 0,12 48-304 0 0,-2-11 884 0 0,-6-23-3781 0 0,-2-7-3565 0 0,-3 1-5072 0 0,-7-29 5586 0 0,4-11 5133 0 0,0 4-1444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02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155 144 1076 0 0,'0'-11'1452'0'0,"-2"1"0"0"0,1 0 0 0 0,-1 0 0 0 0,-1 0 0 0 0,-4-12 0 0 0,4 13 542 0 0,0 0 0 0 0,1-1 0 0 0,0 1 0 0 0,0-1 0 0 0,0-11 0 0 0,2 21-1934 0 0,0 0 0 0 0,0 1 1 0 0,0-1-1 0 0,0 0 0 0 0,-1 0 0 0 0,1 0 0 0 0,0 0 1 0 0,0 0-1 0 0,0 0 0 0 0,0 0 0 0 0,0 0 0 0 0,-1 0 0 0 0,1 0 1 0 0,0 0-1 0 0,0 0 0 0 0,0 0 0 0 0,0 0 0 0 0,0 0 1 0 0,-1 0-1 0 0,1-1 0 0 0,0 1 0 0 0,0 0 0 0 0,0 0 1 0 0,0 0-1 0 0,0 0 0 0 0,0 0 0 0 0,-1 0 0 0 0,1 0 0 0 0,0 0 1 0 0,0 0-1 0 0,0 0 0 0 0,0-1 0 0 0,0 1 0 0 0,0 0 1 0 0,0 0-1 0 0,0 0 0 0 0,0 0 0 0 0,0 0 0 0 0,0 0 1 0 0,-1-1-1 0 0,1 1 0 0 0,0 0 0 0 0,-4 19 412 0 0,4 322 126 0 0,-1-320-524 0 0,0-1 1 0 0,-9 41 0 0 0,10-58-33 0 0,0-1 0 0 0,-1 0 0 0 0,0 0 0 0 0,1 0 0 0 0,-1 1 0 0 0,0-1 0 0 0,0 0 0 0 0,0 0 0 0 0,0 0 0 0 0,0 0 1 0 0,-1-1-1 0 0,1 1 0 0 0,-1 0 0 0 0,1-1 0 0 0,-1 1 0 0 0,1 0 0 0 0,-1-1 0 0 0,0 0 0 0 0,-3 2 0 0 0,4-2-1 0 0,-1-1 1 0 0,0 1-1 0 0,1-1 0 0 0,-1 0 0 0 0,1 0 0 0 0,-1 0 0 0 0,0 0 0 0 0,1 0 1 0 0,-1 0-1 0 0,0 0 0 0 0,1-1 0 0 0,-1 1 0 0 0,1-1 0 0 0,-1 1 0 0 0,1-1 1 0 0,-1 1-1 0 0,1-1 0 0 0,-1 0 0 0 0,1 0 0 0 0,-3-1 0 0 0,1-1 9 0 0,-1 0 0 0 0,0-1 0 0 0,1 1 0 0 0,0-1 0 0 0,0 1 0 0 0,0-1 0 0 0,0 0 0 0 0,1 0 0 0 0,-1 0 0 0 0,1 0 0 0 0,0-1 0 0 0,1 1 0 0 0,-1 0 0 0 0,1-1 0 0 0,-1 1 0 0 0,1-1 0 0 0,1 0 0 0 0,-1-4 0 0 0,1-4-33 0 0,1 1 1 0 0,0-1-1 0 0,2 1 1 0 0,-1 0-1 0 0,1 0 1 0 0,1 0-1 0 0,0 0 1 0 0,1 0-1 0 0,0 1 1 0 0,0 0-1 0 0,2 0 1 0 0,9-14-1 0 0,4 0-30 0 0,0 1 0 0 0,2 1 0 0 0,43-35-1 0 0,-60 53 5 0 0,-1 1 0 0 0,1 1 0 0 0,0-1 0 0 0,0 1 0 0 0,1 0 0 0 0,-1 0 0 0 0,1 0 0 0 0,-1 1 0 0 0,11-3 0 0 0,-14 4 8 0 0,-1 1 0 0 0,1 0 0 0 0,0 1 0 0 0,0-1 0 0 0,0 0 0 0 0,0 0 0 0 0,0 1 0 0 0,-1-1-1 0 0,1 1 1 0 0,0 0 0 0 0,0-1 0 0 0,-1 1 0 0 0,1 0 0 0 0,-1 0 0 0 0,1 0 0 0 0,-1 0 0 0 0,1 0-1 0 0,-1 1 1 0 0,1-1 0 0 0,-1 0 0 0 0,0 1 0 0 0,0-1 0 0 0,0 1 0 0 0,1-1 0 0 0,-2 1 0 0 0,1 0-1 0 0,0-1 1 0 0,0 1 0 0 0,0 0 0 0 0,-1-1 0 0 0,1 1 0 0 0,-1 0 0 0 0,1 0 0 0 0,-1 3 0 0 0,5 14 19 0 0,-1 1 1 0 0,0-1-1 0 0,-2 1 1 0 0,1 38-1 0 0,16 89 102 0 0,-9-96 175 0 0,0 0-4939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25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 20 572 0 0,'-18'-20'16600'0'0,"25"25"-13462"0"0,25 25 1045 0 0,-3-2-2980 0 0,-20-20-1023 0 0,0 0-1 0 0,0 0 0 0 0,-1 1 1 0 0,0 0-1 0 0,0 1 0 0 0,-1 0 1 0 0,9 15-1 0 0,-5 8 153 0 0,-11-32-320 0 0,0-1 0 0 0,0 1 0 0 0,0-1 0 0 0,0 1 0 0 0,0 0 0 0 0,0-1 0 0 0,0 1 0 0 0,0-1 0 0 0,0 1 0 0 0,-1 0 0 0 0,1-1 0 0 0,0 1 0 0 0,0-1 0 0 0,-1 1 0 0 0,1 0 0 0 0,0-1 0 0 0,0 1-1 0 0,-1-1 1 0 0,1 1 0 0 0,-1-1 0 0 0,1 0 0 0 0,-1 1 0 0 0,1-1 0 0 0,0 1 0 0 0,-1-1 0 0 0,1 0 0 0 0,-1 1 0 0 0,0-1 0 0 0,1 0 0 0 0,-1 1 0 0 0,1-1 0 0 0,-1 0 0 0 0,1 0 0 0 0,-1 0 0 0 0,0 0 0 0 0,1 1 0 0 0,-1-1 0 0 0,1 0-1 0 0,-1 0 1 0 0,0 0 0 0 0,1 0 0 0 0,-1 0 0 0 0,0-1 0 0 0,-1 1 7 0 0,1 0-1 0 0,-1 0 0 0 0,1 0 1 0 0,0-1-1 0 0,0 1 0 0 0,-1 0 1 0 0,1-1-1 0 0,0 1 0 0 0,-1-1 1 0 0,1 1-1 0 0,0-1 0 0 0,0 0 1 0 0,0 0-1 0 0,0 1 0 0 0,0-1 1 0 0,0 0-1 0 0,0 0 0 0 0,0 0 1 0 0,0 0-1 0 0,0 0 0 0 0,0 0 1 0 0,1-1-1 0 0,-1 1 0 0 0,0 0 1 0 0,1 0-1 0 0,-1 0 0 0 0,1-1 1 0 0,-1 1-1 0 0,1 0 0 0 0,0-1 1 0 0,-1 1-1 0 0,1 0 0 0 0,0-1 1 0 0,0 1-1 0 0,0 0 0 0 0,0-1 1 0 0,1-1-1 0 0,6-48 492 0 0,-5 46-496 0 0,0-1 1 0 0,0 1-1 0 0,0 0 1 0 0,1 0-1 0 0,-1 0 1 0 0,1 0-1 0 0,1 0 1 0 0,-1 0-1 0 0,1 1 1 0 0,0-1-1 0 0,0 1 1 0 0,0 0-1 0 0,0 1 1 0 0,1-1-1 0 0,0 1 0 0 0,7-5 1 0 0,-8 6-17 0 0,-1 1 1 0 0,1-1-1 0 0,0 1 1 0 0,0 0-1 0 0,0 0 1 0 0,0 0-1 0 0,0 1 0 0 0,-1-1 1 0 0,1 1-1 0 0,0 0 1 0 0,0 0-1 0 0,0 1 1 0 0,0-1-1 0 0,0 1 0 0 0,0-1 1 0 0,0 1-1 0 0,0 1 1 0 0,0-1-1 0 0,-1 0 1 0 0,1 1-1 0 0,0 0 0 0 0,-1 0 1 0 0,0 0-1 0 0,5 4 1 0 0,-5-3 1 0 0,0 0 1 0 0,-1 1-1 0 0,1-1 1 0 0,-1 1-1 0 0,0 0 1 0 0,0 0-1 0 0,0 0 1 0 0,-1 0-1 0 0,1 0 1 0 0,-1 0-1 0 0,0 0 0 0 0,0 0 1 0 0,-1 1-1 0 0,1 4 1 0 0,6 19 4 0 0,-5-20-1 0 0,0-1-1 0 0,-1 0 0 0 0,0 1 1 0 0,0 0-1 0 0,0-1 0 0 0,-1 13 1 0 0,-2-20-1 0 0,1 0 0 0 0,0-1 0 0 0,0 1 0 0 0,0-1 0 0 0,0 1 1 0 0,0-1-1 0 0,0 0 0 0 0,0 0 0 0 0,0 1 0 0 0,0-1 0 0 0,0 0 1 0 0,0 0-1 0 0,1 0 0 0 0,-1 0 0 0 0,0 0 0 0 0,1 0 0 0 0,-1 0 1 0 0,0 0-1 0 0,1 0 0 0 0,-1 0 0 0 0,1 0 0 0 0,-1-2 0 0 0,2-2 2 0 0,0 0 0 0 0,0 0 0 0 0,0 0 0 0 0,0 0 0 0 0,1 1 0 0 0,0-1 0 0 0,0 0-1 0 0,0 1 1 0 0,0 0 0 0 0,1-1 0 0 0,0 1 0 0 0,0 0 0 0 0,0 0 0 0 0,0 1 0 0 0,1-1-1 0 0,5-4 1 0 0,16-21-12 0 0,-22 25 6 0 0,1 0 0 0 0,-1 0 0 0 0,1 1 0 0 0,0-1 0 0 0,1 1 0 0 0,-1 0 0 0 0,0 0 0 0 0,1 1 0 0 0,-1-1 0 0 0,1 1 0 0 0,0 0 0 0 0,0 1 0 0 0,0-1 0 0 0,6-1 0 0 0,-2 1-2 0 0,-1 1 1 0 0,1 0-1 0 0,0 0 0 0 0,0 1 1 0 0,0 0-1 0 0,0 0 0 0 0,11 3 1 0 0,-18-3 4 0 0,1 2 0 0 0,-1-1 1 0 0,0 0-1 0 0,0 0 1 0 0,0 1-1 0 0,0-1 0 0 0,0 1 1 0 0,0 0-1 0 0,0-1 0 0 0,0 1 1 0 0,-1 0-1 0 0,1 0 0 0 0,-1 0 1 0 0,0 0-1 0 0,1 1 1 0 0,-1-1-1 0 0,0 0 0 0 0,0 0 1 0 0,0 1-1 0 0,0-1 0 0 0,-1 1 1 0 0,1-1-1 0 0,-1 1 0 0 0,1-1 1 0 0,-1 1-1 0 0,0-1 1 0 0,0 1-1 0 0,0-1 0 0 0,0 1 1 0 0,-1-1-1 0 0,1 1 0 0 0,-1-1 1 0 0,1 0-1 0 0,-3 6 0 0 0,-16 51 266 0 0,18-54-248 0 0,0 0 0 0 0,0 0 0 0 0,0 1 0 0 0,1-1 0 0 0,0 0 0 0 0,0 0 0 0 0,1 10 0 0 0,0 6-2622 0 0,38-11-24429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32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153 149 1124 0 0,'19'-9'8428'0'0,"6"-4"4468"0"0,-12-2-11071 0 0,-12 13-1737 0 0,1 0 0 0 0,-1-1-1 0 0,0 1 1 0 0,0 0 0 0 0,0-1 0 0 0,0 0 0 0 0,0 1-1 0 0,0-1 1 0 0,-1 1 0 0 0,1-1 0 0 0,-1 0 0 0 0,0 1-1 0 0,0-1 1 0 0,0 0 0 0 0,0 0 0 0 0,0 1 0 0 0,0-1-1 0 0,-1 0 1 0 0,0 1 0 0 0,1-1 0 0 0,-1 1 0 0 0,0-1-1 0 0,0 1 1 0 0,0-1 0 0 0,0 1 0 0 0,-1-1 0 0 0,1 1-1 0 0,-1 0 1 0 0,0 0 0 0 0,1 0 0 0 0,-1 0 0 0 0,0 0-1 0 0,0 0 1 0 0,0 0 0 0 0,0 1 0 0 0,-1-1 0 0 0,1 1-1 0 0,0-1 1 0 0,-1 1 0 0 0,1 0 0 0 0,-4-1 0 0 0,0-1-82 0 0,-1 0 0 0 0,0 1 0 0 0,0 0 0 0 0,-1 0 0 0 0,1 0 0 0 0,0 1 0 0 0,-1 0 1 0 0,1 1-1 0 0,0-1 0 0 0,-1 2 0 0 0,1-1 0 0 0,0 1 0 0 0,-1 0 0 0 0,1 0 0 0 0,-8 3 1 0 0,12-3-2 0 0,-1 0 0 0 0,1 0 0 0 0,0 0 0 0 0,0 1 0 0 0,0-1 0 0 0,0 1 0 0 0,0 0 1 0 0,0 0-1 0 0,1 0 0 0 0,-1 0 0 0 0,1 0 0 0 0,-1 1 0 0 0,1-1 0 0 0,0 1 0 0 0,0-1 1 0 0,0 1-1 0 0,0 0 0 0 0,0 0 0 0 0,-2 5 0 0 0,4-5 21 0 0,0 1-1 0 0,0-1 1 0 0,0 0-1 0 0,0 1 1 0 0,0-1-1 0 0,1 0 1 0 0,0 1 0 0 0,-1-1-1 0 0,1 0 1 0 0,0 0-1 0 0,1 0 1 0 0,-1 0-1 0 0,0 0 1 0 0,1 0 0 0 0,0 0-1 0 0,0 0 1 0 0,0 0-1 0 0,0-1 1 0 0,0 1-1 0 0,5 3 1 0 0,-1 0 35 0 0,0-1 1 0 0,1 0-1 0 0,0 0 0 0 0,0-1 0 0 0,14 7 1 0 0,-14-7-39 0 0,0 0 0 0 0,0 0 1 0 0,0 0-1 0 0,0 1 1 0 0,10 9-1 0 0,23 23-15 0 0,6 8 13 0 0,-44-42-20 0 0,1 0-1 0 0,-1 1 0 0 0,0 0 0 0 0,0-1 1 0 0,-1 1-1 0 0,1 0 0 0 0,-1 0 1 0 0,1 0-1 0 0,-1 0 0 0 0,0 0 0 0 0,-1 0 1 0 0,1 0-1 0 0,-1 6 0 0 0,0-7 7 0 0,0 0-1 0 0,-1 0 0 0 0,1 0 1 0 0,-1-1-1 0 0,0 1 1 0 0,0 0-1 0 0,0-1 0 0 0,0 1 1 0 0,0 0-1 0 0,-1-1 0 0 0,1 1 1 0 0,-1-1-1 0 0,1 0 1 0 0,-1 1-1 0 0,0-1 0 0 0,0 0 1 0 0,0 0-1 0 0,0 0 0 0 0,-1-1 1 0 0,1 1-1 0 0,0 0 0 0 0,-1-1 1 0 0,1 0-1 0 0,-1 1 1 0 0,0-1-1 0 0,1 0 0 0 0,-1 0 1 0 0,-5 1-1 0 0,2-1 107 0 0,-1 1 0 0 0,1-1-1 0 0,-1 0 1 0 0,0 0 0 0 0,1-1 0 0 0,-1 0 0 0 0,0 0-1 0 0,1-1 1 0 0,-1 0 0 0 0,0 0 0 0 0,1 0-1 0 0,-7-3 1 0 0,9 3-69 0 0,1 0-1 0 0,0 0 1 0 0,0-1-1 0 0,0 1 1 0 0,0-1-1 0 0,1 0 1 0 0,-1 0-1 0 0,0 0 1 0 0,1 0-1 0 0,-1 0 1 0 0,1 0-1 0 0,0-1 1 0 0,-1 1-1 0 0,1-1 1 0 0,1 0 0 0 0,-1 1-1 0 0,0-1 1 0 0,0 0-1 0 0,1 0 1 0 0,0 0-1 0 0,0 0 1 0 0,0-1-1 0 0,-1-4 1 0 0,2 5-36 0 0,0-1 0 0 0,0 0 0 0 0,0 0 0 0 0,1 0 0 0 0,-1 1 0 0 0,1-1 0 0 0,0 0 0 0 0,0 1 0 0 0,1-1 0 0 0,-1 1 0 0 0,1-1 0 0 0,0 1 0 0 0,-1-1 0 0 0,1 1 0 0 0,1 0 0 0 0,-1 0 0 0 0,0 0 0 0 0,1 0 0 0 0,0 1 0 0 0,0-1 0 0 0,3-2 0 0 0,5-3-380 0 0,1 0 0 0 0,0 0 0 0 0,0 1 0 0 0,0 1-1 0 0,1 0 1 0 0,20-6 0 0 0,6 0-3838 0 0,-1 4-3382 0 0,-34 7 5912 0 0,0 1 0 0 0,0-1 0 0 0,-1 1 0 0 0,1 0 0 0 0,0 0-1 0 0,0 0 1 0 0,0 1 0 0 0,4 0 0 0 0,-7 3-439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02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106 115 596 0 0,'-45'-27'5084'0'0,"34"20"-2025"0"0,1 0 0 0 0,0-1 0 0 0,0 0 0 0 0,-9-11 0 0 0,19 18-2977 0 0,-1 1 0 0 0,1-1 1 0 0,0 1-1 0 0,0-1 0 0 0,0 0 1 0 0,0 1-1 0 0,0-1 1 0 0,0 1-1 0 0,0-1 0 0 0,0 1 1 0 0,0-1-1 0 0,1 0 0 0 0,-1 1 1 0 0,0-1-1 0 0,0 1 1 0 0,0-1-1 0 0,1 1 0 0 0,-1-1 1 0 0,0 1-1 0 0,0-1 0 0 0,1 1 1 0 0,-1-1-1 0 0,0 1 0 0 0,1-1 1 0 0,-1 1-1 0 0,1 0 1 0 0,-1-1-1 0 0,1 1 0 0 0,-1-1 1 0 0,1 1-1 0 0,-1 0 0 0 0,1 0 1 0 0,-1-1-1 0 0,1 1 1 0 0,-1 0-1 0 0,1 0 0 0 0,-1 0 1 0 0,1 0-1 0 0,-1-1 0 0 0,2 1 1 0 0,23-8 523 0 0,24 2-446 0 0,1 3-3564 0 0,102 0-16274 0 0,-132 3 17910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03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49 117 616 0 0,'0'-6'891'0'0,"-1"0"0"0"0,0 0 0 0 0,-1 0 0 0 0,1 0 0 0 0,-1 0 0 0 0,0 0 0 0 0,-4-7 0 0 0,3 8 251 0 0,1 0-1 0 0,0 0 1 0 0,1 0 0 0 0,-1-1 0 0 0,1 1 0 0 0,0 0-1 0 0,-1-6 1 0 0,2 10-1015 0 0,1 1 1 0 0,-1 0-1 0 0,0-1 0 0 0,0 1 0 0 0,0-1 0 0 0,0 1 0 0 0,0-1 0 0 0,0 1 1 0 0,0 0-1 0 0,0-1 0 0 0,0 1 0 0 0,0-1 0 0 0,0 1 0 0 0,0-1 1 0 0,0 1-1 0 0,0 0 0 0 0,0-1 0 0 0,-1 1 0 0 0,1-1 0 0 0,0 1 1 0 0,0 0-1 0 0,0-1 0 0 0,-1 1 0 0 0,1 0 0 0 0,0-1 0 0 0,0 1 1 0 0,-1 0-1 0 0,1-1 0 0 0,0 1 0 0 0,-1 0 0 0 0,1 0 0 0 0,0-1 1 0 0,-1 1-1 0 0,1 0 0 0 0,-1 0 0 0 0,1-1 0 0 0,0 1 0 0 0,-1 0 0 0 0,1 0 1 0 0,-1 0-1 0 0,1 0 0 0 0,0 0 0 0 0,-1 0 0 0 0,1 0 0 0 0,-1 0 1 0 0,0 0-23 0 0,0 1 1 0 0,0-1-1 0 0,1 1 1 0 0,-1-1-1 0 0,0 1 1 0 0,1 0-1 0 0,-1-1 1 0 0,1 1-1 0 0,-1 0 1 0 0,1-1-1 0 0,-1 1 1 0 0,1 0-1 0 0,0 0 1 0 0,-1-1-1 0 0,1 1 1 0 0,0 0-1 0 0,-1 0 1 0 0,1 0 0 0 0,0 0-1 0 0,0 0 1 0 0,0-1-1 0 0,0 1 1 0 0,0 0-1 0 0,0 1 1 0 0,4 39 475 0 0,1 0 1 0 0,2-1 0 0 0,3 0 0 0 0,0 0-1 0 0,31 72 1 0 0,-13-25-844 0 0,-28-86 212 0 0,0 0 0 0 0,1-1 0 0 0,-1 1-1 0 0,0 0 1 0 0,0 0 0 0 0,1-1 0 0 0,-1 1 0 0 0,0 0 0 0 0,0 0 0 0 0,0-1 0 0 0,0 1 0 0 0,0 0-1 0 0,0 0 1 0 0,0 0 0 0 0,0-1 0 0 0,0 1 0 0 0,-1 0 0 0 0,1 0 0 0 0,0-1 0 0 0,0 1 0 0 0,-1 0-1 0 0,1-1 1 0 0,0 1 0 0 0,-1 0 0 0 0,1-1 0 0 0,-1 1 0 0 0,1 0 0 0 0,-1-1 0 0 0,1 1 0 0 0,-1-1-1 0 0,1 1 1 0 0,-1-1 0 0 0,0 1 0 0 0,1-1 0 0 0,-1 1 0 0 0,0-1 0 0 0,1 0 0 0 0,-1 1 0 0 0,0-1-1 0 0,1 0 1 0 0,-1 0 0 0 0,0 1 0 0 0,0-1 0 0 0,1 0 0 0 0,-1 0 0 0 0,0 0 0 0 0,-1 0 0 0 0,-20 0-4329 0 0,4-5-5281 0 0,8-1 5842 0 0,-1 0-2186 0 0,3 2 4012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04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1369 2158 504 0 0,'0'0'166'0'0,"1"0"0"0"0,0-1 0 0 0,-1 1 1 0 0,1 0-1 0 0,-1 0 0 0 0,1 0 0 0 0,-1 0 0 0 0,1 0 0 0 0,0 1 1 0 0,-1-1-1 0 0,1 0 0 0 0,-1 0 0 0 0,1 0 0 0 0,-1 0 0 0 0,1 1 0 0 0,-1-1 1 0 0,1 0-1 0 0,-1 0 0 0 0,1 1 0 0 0,-1-1 0 0 0,1 0 0 0 0,-1 1 1 0 0,0-1-1 0 0,1 1 0 0 0,-1-1 0 0 0,1 1 0 0 0,-1-1 0 0 0,0 0 0 0 0,1 1 1 0 0,-1-1-1 0 0,0 2 0 0 0,0-1 95 0 0,0-1 1 0 0,0 1-1 0 0,-1 0 1 0 0,1-1-1 0 0,0 1 1 0 0,-1 0-1 0 0,1-1 1 0 0,0 1-1 0 0,-1-1 1 0 0,1 1-1 0 0,-1 0 0 0 0,1-1 1 0 0,-1 1-1 0 0,0-1 1 0 0,1 1-1 0 0,-1-1 1 0 0,1 0-1 0 0,-1 1 1 0 0,0-1-1 0 0,1 0 1 0 0,-1 1-1 0 0,0-1 1 0 0,0 0-1 0 0,1 0 1 0 0,-1 0-1 0 0,-1 1 1 0 0,-11 2 1770 0 0,0 0 0 0 0,0-1 0 0 0,-17 0 0 0 0,-42-4 1420 0 0,-71-24-2293 0 0,108 18-521 0 0,-33-10 179 0 0,0-3-1 0 0,2-2 0 0 0,-88-46 0 0 0,40 9 777 0 0,-139-97-1 0 0,230 142-1563 0 0,6 4-23 0 0,1 0 0 0 0,0-1 0 0 0,1-1 0 0 0,-18-18 0 0 0,2-2-6 0 0,21 24 0 0 0,0-1 0 0 0,1 0 0 0 0,0-1 0 0 0,1 0 0 0 0,0 0 0 0 0,-11-24 0 0 0,6 7 0 0 0,2 5 0 0 0,1 0 0 0 0,1-1 0 0 0,-8-35 0 0 0,-12-62 0 0 0,25 104 0 0 0,0 0 0 0 0,2-1 0 0 0,0 1 0 0 0,1 0 0 0 0,1-1 0 0 0,0 1 0 0 0,3-19 0 0 0,7-36 0 0 0,-7 48 0 0 0,0 0 0 0 0,1 0 0 0 0,2 0 0 0 0,9-25 0 0 0,3-8 0 0 0,-14 42 0 0 0,0 1 0 0 0,1 0 0 0 0,0 1 0 0 0,1-1 0 0 0,11-17 0 0 0,8-10 0 0 0,-16 26 0 0 0,0 0 0 0 0,0 1 0 0 0,2 0 0 0 0,12-13 0 0 0,46-59 0 0 0,6 11 0 0 0,-42 41 0 0 0,39-32 0 0 0,-40 41 0 0 0,19-16 0 0 0,90-55 0 0 0,-118 83 0 0 0,44-25 0 0 0,114-47 0 0 0,-122 65 0 0 0,0 3 0 0 0,2 2 0 0 0,0 2 0 0 0,0 4 0 0 0,1 2 0 0 0,68 1 0 0 0,-82 8 0 0 0,-1 2 0 0 0,0 2 0 0 0,0 2 0 0 0,0 2 0 0 0,-1 2 0 0 0,0 2 0 0 0,-2 2 0 0 0,85 44 0 0 0,-85-32 0 0 0,-1 2 0 0 0,-2 2 0 0 0,-1 2 0 0 0,43 47 0 0 0,-71-69 0 0 0,36 58 0 0 0,-39-57 0 0 0,0 0 0 0 0,0 0 0 0 0,-2 1 0 0 0,8 18 0 0 0,2 2 0 0 0,-10-18 0 0 0,0 0 0 0 0,-2 1 0 0 0,0-1 0 0 0,5 27 0 0 0,6 22 0 0 0,-7-26 0 0 0,-1 1 0 0 0,-3-1 0 0 0,0 1 0 0 0,-3 69 0 0 0,-3-38 0 0 0,-16 118 0 0 0,-2-46 0 0 0,-1 4 0 0 0,14-115 0 0 0,1-2 0 0 0,-1 1 0 0 0,-2-1 0 0 0,-1-1 0 0 0,-1 0 0 0 0,-15 29 0 0 0,17-43 0 0 0,-1 0 0 0 0,0-1 0 0 0,-1 0 0 0 0,-1 0 0 0 0,0-2 0 0 0,-1 1 0 0 0,-18 15 0 0 0,-6-1 0 0 0,-56 33 0 0 0,1-2 0 0 0,61-41 0 0 0,0-1 0 0 0,-2-1 0 0 0,0-2 0 0 0,0-1 0 0 0,-49 10 0 0 0,67-18 0 0 0,-177 42 0 0 0,161-41 0 0 0,0-1 0 0 0,0-2 0 0 0,0-1 0 0 0,-44-4 0 0 0,-31-5 0 0 0,60 5 0 0 0,0-1 0 0 0,-81-20 0 0 0,102 18-457 0 0,15 4-159 0 0,0 1 0 0 0,1-2 0 0 0,0 1-1 0 0,-1-1 1 0 0,1-1 0 0 0,0 1 0 0 0,1-1 0 0 0,-1 0 0 0 0,0-1 0 0 0,1 0-1 0 0,0 0 1 0 0,-7-7 0 0 0,13-9-10041 0 0,1 21 10395 0 0,0-1 0 0 0,0 1 1 0 0,0 0-1 0 0,0-1 0 0 0,0 1 0 0 0,0-1 0 0 0,0 1 1 0 0,0 0-1 0 0,0-1 0 0 0,0 1 0 0 0,0-1 0 0 0,0 1 0 0 0,0 0 1 0 0,1-1-1 0 0,-1 1 0 0 0,0 0 0 0 0,0-1 0 0 0,0 1 1 0 0,1 0-1 0 0,-1-1 0 0 0,0 1 0 0 0,0 0 0 0 0,1-1-785 0 0,0 0 785 0 0,-1 1 0 0 0,1 0 1 0 0,-1 0-1 0 0,0-1 0 0 0,1 1 0 0 0,-1 0 0 0 0,0 0 1 0 0,1 0-1 0 0,-1 0 0 0 0,1 0 0 0 0,-1 0 0 0 0,0 0 1 0 0,1 0-1 0 0,-1 0 0 0 0,1 0 0 0 0,-1 0 0 0 0,1 0 1 0 0,7 4-1525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07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2475 4638 560 0 0,'-90'3'13924'0'0,"2"-1"-7779"0"0,58-2-4979 0 0,-1-2-1 0 0,-39-6 1 0 0,-69-14 688 0 0,-69-15-335 0 0,129 17-1327 0 0,0-3-1 0 0,-114-49 1 0 0,-95-54-227 0 0,169 58 70 0 0,45 23 76 0 0,47 27 4 0 0,1 0 1 0 0,1-2-1 0 0,-32-33 0 0 0,16 15 16 0 0,-31-29 184 0 0,-115-139 0 0 0,147 159-234 0 0,19 23-37 0 0,2-1-1 0 0,-19-29 0 0 0,-30-50 30 0 0,20 27-48 0 0,-20-37 25 0 0,18 24-8 0 0,33 62-11 0 0,1 0 0 0 0,2-1 1 0 0,-13-34-1 0 0,-8-26 30 0 0,24 63-47 0 0,0-1 0 0 0,1 0 0 0 0,-8-43 1 0 0,7 5-17 0 0,-1 1-7 0 0,4-1 0 0 0,-1-68 1 0 0,11 51 7 0 0,23-141 1 0 0,-6 78-8 0 0,1-29 9 0 0,-9 71-12 0 0,-8 69 8 0 0,1 0 1 0 0,1 0-1 0 0,12-38 0 0 0,10-37 3 0 0,-19 70 3 0 0,15-42-1 0 0,6-28-9 0 0,10-15 3 0 0,-20 70 0 0 0,-11 30-3 0 0,1 1-1 0 0,21-39 1 0 0,28-59-38 0 0,9-9 56 0 0,-49 96-14 0 0,2 0 0 0 0,1 2-1 0 0,2 0 1 0 0,0 2-1 0 0,48-47 1 0 0,-17 24-10 0 0,-27 25 4 0 0,2 1 0 0 0,62-44 0 0 0,-42 39 10 0 0,-3 1-4 0 0,0 3-1 0 0,84-38 1 0 0,-4 18-3 0 0,212-50 1 0 0,-201 75 13 0 0,68 7 46 0 0,-52 5 21 0 0,44 9 131 0 0,-104 3-127 0 0,361 27 174 0 0,47 37-142 0 0,-253-4-75 0 0,-176-40-30 0 0,-20-2 23 0 0,-1 1 0 0 0,0 3 0 0 0,55 35 0 0 0,-106-58-29 0 0,33 17 40 0 0,-2 1-1 0 0,0 2 0 0 0,-2 1 1 0 0,42 38-1 0 0,16 22 53 0 0,-25-8 219 0 0,-4 2 1 0 0,-3 3 0 0 0,68 126-1 0 0,-68-110-172 0 0,-33-59-63 0 0,-1 2-1 0 0,-2 0 1 0 0,20 54-1 0 0,-19-44-75 0 0,-15-36 0 0 0,0 0 0 0 0,0 1 0 0 0,-1-1 0 0 0,4 21 0 0 0,28 131 0 0 0,-24-119 0 0 0,-2 1 0 0 0,-2 0 0 0 0,5 77 0 0 0,-4 95 0 0 0,-12-87 0 0 0,-29 176 0 0 0,-46 122 0 0 0,67-375 0 0 0,-50 236 0 0 0,54-264 0 0 0,-2 0 0 0 0,-1-1 0 0 0,0 0 0 0 0,-2-1 0 0 0,-24 36 0 0 0,2 4 0 0 0,25-46 0 0 0,1 0 0 0 0,-18 23 0 0 0,-9 10 0 0 0,24-33 0 0 0,0-1 0 0 0,-1 0 0 0 0,-1-1 0 0 0,-23 22 0 0 0,-34 25 0 0 0,-72 56 0 0 0,83-75 0 0 0,-95 60 0 0 0,-17 11 0 0 0,112-76 0 0 0,37-27 0 0 0,1 1 0 0 0,-21 16 0 0 0,23-15 0 0 0,0-1 0 0 0,-34 16 0 0 0,-20 6 0 0 0,40-17 0 0 0,-2-2 0 0 0,-36 11 0 0 0,-123 44 0 0 0,103-37 0 0 0,64-22 0 0 0,0-1 0 0 0,-39 8 0 0 0,-21 2 0 0 0,59-12 0 0 0,0-2 0 0 0,0 0 0 0 0,-52 2 0 0 0,-11-10 0 0 0,-110-17 0 0 0,184 17-930 0 0,12 2 132 0 0,1 0 1 0 0,0 0-1 0 0,-1-1 1 0 0,1 0-1 0 0,-1 0 1 0 0,1 0-1 0 0,0 0 1 0 0,-1-1-1 0 0,1 1 1 0 0,0-1-1 0 0,0 0 1 0 0,0-1-1 0 0,0 1 0 0 0,1-1 1 0 0,-5-3-1 0 0,3 3-2089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15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92 428 0 0,'-1'0'343'0'0,"-53"-2"3990"0"0,48 2-3084 0 0,0-1 0 0 0,0 0 0 0 0,0 0 0 0 0,1-1 0 0 0,-1 0 0 0 0,0 0 0 0 0,-4-3-1 0 0,9 5-1157 0 0,1 0-1 0 0,0 0 1 0 0,0-1-1 0 0,0 1 1 0 0,0 0 0 0 0,0 0-1 0 0,-1 0 1 0 0,1-1-1 0 0,0 1 1 0 0,0 0-1 0 0,0 0 1 0 0,0 0-1 0 0,0-1 1 0 0,0 1-1 0 0,0 0 1 0 0,0 0-1 0 0,0-1 1 0 0,0 1-1 0 0,0 0 1 0 0,0 0-1 0 0,0 0 1 0 0,0-1-1 0 0,0 1 1 0 0,0 0-1 0 0,0 0 1 0 0,0-1-1 0 0,0 1 1 0 0,0 0 0 0 0,0 0-1 0 0,0 0 1 0 0,0-1-1 0 0,1 1 1 0 0,-1 0-1 0 0,0 0 1 0 0,0 0-1 0 0,0-1 1 0 0,0 1-1 0 0,0 0 1 0 0,1 0-1 0 0,-1 0 1 0 0,0 0-1 0 0,0-1 1 0 0,0 1-1 0 0,1 0 1 0 0,-1 0-1 0 0,0 0 1 0 0,0 0-1 0 0,0 0 1 0 0,1 0 0 0 0,-1 0-1 0 0,0 0 1 0 0,0 0-1 0 0,1 0 1 0 0,-1 0-1 0 0,0 0 1 0 0,27-12 1515 0 0,12-1-1652 0 0,-20 9 297 0 0,34-5-657 0 0,76-10-4524 0 0,-97 14 1885 0 0,12 0-5091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16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1 764 0 0,'-29'3'3816'0'0,"2"-1"3354"0"0,26-1-7027 0 0,0-1-1 0 0,0 1 1 0 0,1-1 0 0 0,-1 1 0 0 0,0-1-1 0 0,0 1 1 0 0,0 0 0 0 0,1-1 0 0 0,-1 1-1 0 0,1 0 1 0 0,-1-1 0 0 0,0 1 0 0 0,1 0-1 0 0,-1 0 1 0 0,1 0 0 0 0,0 0 0 0 0,-1 0-1 0 0,1-1 1 0 0,0 1 0 0 0,-1 0 0 0 0,1 2-1 0 0,-8 27 865 0 0,6-22-394 0 0,-11 56 2150 0 0,-7 91 0 0 0,7-38-1574 0 0,-2 108 145 0 0,12-118-779 0 0,6 73 299 0 0,2-51-345 0 0,61 953 1291 0 0,-6-415-1051 0 0,-48-467-270 0 0,-8 0 0 0 0,-9 1 0 0 0,-35 231 0 0 0,-104 269 1243 0 0,119-594-1696 0 0,5 2 0 0 0,4 0-1 0 0,-2 170 1 0 0,18-212-26 0 0,3 0 0 0 0,2-1 0 0 0,4 1 0 0 0,23 91 0 0 0,35 102 0 0 0,-3-32 0 0 0,19 60 0 0 0,-77-271-197 0 0,0 0 0 0 0,1-1 1 0 0,1 0-1 0 0,1 0 0 0 0,0 0 0 0 0,21 24 1 0 0,-25-33 64 0 0,0-2 0 0 0,0 1 1 0 0,1-1-1 0 0,0 0 0 0 0,0 0 1 0 0,1 0-1 0 0,-1-1 0 0 0,1 0 1 0 0,0 0-1 0 0,0-1 0 0 0,1 0 1 0 0,-1 0-1 0 0,0-1 0 0 0,1 0 1 0 0,0 0-1 0 0,-1-1 0 0 0,1 0 1 0 0,10 0-1 0 0,5-2-2410 0 0,1-1-1 0 0,-1-1 1 0 0,1-1 0 0 0,-1-1-1 0 0,43-16 1 0 0,-8-2-2803 0 0,57-33 0 0 0,-48 19 3049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17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552 207 1276 0 0,'-68'-46'3634'0'0,"24"17"3404"0"0,-75-63 0 0 0,119 91-6956 0 0,-1 1-1 0 0,1 0 0 0 0,-1-1 0 0 0,0 1 1 0 0,1-1-1 0 0,-1 1 0 0 0,1-1 1 0 0,-1 1-1 0 0,1-1 0 0 0,0 1 0 0 0,-1-1 1 0 0,1 1-1 0 0,-1-1 0 0 0,1 0 0 0 0,0 1 1 0 0,0-1-1 0 0,-1 1 0 0 0,1-1 1 0 0,0 0-1 0 0,0 1 0 0 0,0-1 0 0 0,-1 0 1 0 0,1 1-1 0 0,0-1 0 0 0,0 0 0 0 0,0 1 1 0 0,0-1-1 0 0,0 0 0 0 0,1 0 0 0 0,-1 1 1 0 0,0-1-1 0 0,0 0 0 0 0,0 1 1 0 0,1-1-1 0 0,-1 1 0 0 0,1-2 0 0 0,0 1 8 0 0,1-1-1 0 0,0 1 0 0 0,0 0 1 0 0,0 0-1 0 0,0 0 0 0 0,0 0 1 0 0,0 0-1 0 0,0 1 0 0 0,0-1 1 0 0,0 0-1 0 0,4 0 0 0 0,60-3 206 0 0,400 31-94 0 0,-260-10-202 0 0,-77-2 26 0 0,-129-15-18 0 0,1 0-1 0 0,-1 0 1 0 0,1 0 0 0 0,-1 0 0 0 0,0 0-1 0 0,1 0 1 0 0,-1 0 0 0 0,0 0-1 0 0,1 0 1 0 0,-1 0 0 0 0,0 1 0 0 0,1-1-1 0 0,-1 0 1 0 0,0 0 0 0 0,1 0 0 0 0,-1 0-1 0 0,0 0 1 0 0,1 1 0 0 0,-1-1 0 0 0,0 0-1 0 0,0 0 1 0 0,1 1 0 0 0,-1-1-1 0 0,0 0 1 0 0,0 0 0 0 0,1 1 0 0 0,-1-1-1 0 0,0 0 1 0 0,0 1 0 0 0,0-1 0 0 0,0 0-1 0 0,0 1 1 0 0,1-1 0 0 0,-1 0 0 0 0,0 1-1 0 0,0-1 1 0 0,0 0 0 0 0,0 1 0 0 0,0-1-1 0 0,0 0 1 0 0,0 1 0 0 0,0-1-1 0 0,0 0 1 0 0,0 1 0 0 0,0-1 0 0 0,0 0-1 0 0,0 1 1 0 0,-1-1 0 0 0,1 0 0 0 0,0 1-1 0 0,0-1 1 0 0,0 0 0 0 0,0 1 0 0 0,-1-1-1 0 0,1 0 1 0 0,0 1 0 0 0,-17 25 298 0 0,7-10-109 0 0,2 4-22 0 0,1 1 1 0 0,1-1-1 0 0,1 1 0 0 0,0 0 0 0 0,-2 36 1 0 0,5 112 393 0 0,3-95-347 0 0,-1 1734 4151 0 0,11-998-2996 0 0,46 722-576 0 0,-32-1108-799 0 0,7 335 0 0 0,-34-593 0 0 0,-7-1 0 0 0,-48 260 0 0 0,24-281 0 0 0,-5-3 0 0 0,-7-1 0 0 0,-5-2 0 0 0,-83 157 0 0 0,104-239-1050 0 0,-3-1 1 0 0,-2-1-1 0 0,-2-2 1 0 0,-49 53-1 0 0,63-80 299 0 0,-2-2 1 0 0,0 0-1 0 0,-1-2 0 0 0,-1-1 0 0 0,-1-1 0 0 0,-1-1 1 0 0,-1-1-1 0 0,0-2 0 0 0,-51 19 0 0 0,53-26-1103 0 0,-1-2-1 0 0,-1-1 0 0 0,1-1 1 0 0,-1-1-1 0 0,1-2 0 0 0,-1-1 1 0 0,0-1-1 0 0,-45-8 1 0 0,-3-5-630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20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54 182 304 0 0,'-3'-2'805'0'0,"1"-1"-1"0"0,0 0 1 0 0,0 0-1 0 0,0 0 1 0 0,0 0 0 0 0,1-1-1 0 0,-1 1 1 0 0,-1-6-1 0 0,3 7-121 0 0,-1-1 1 0 0,1 0-1 0 0,-1 0 0 0 0,1 0 0 0 0,0 0 0 0 0,0 1 0 0 0,0-1 1 0 0,0 0-1 0 0,1 0 0 0 0,-1 0 0 0 0,1 0 0 0 0,0 0 0 0 0,0 1 1 0 0,2-6-1 0 0,-1 5-95 0 0,0 0 1 0 0,0-1-1 0 0,0 1 1 0 0,0 0-1 0 0,1 1 1 0 0,-1-1-1 0 0,1 0 0 0 0,0 1 1 0 0,4-3-1 0 0,-4 2-452 0 0,1 0 0 0 0,1 1 0 0 0,-1 0 0 0 0,0 0 0 0 0,0 1 0 0 0,1-1 0 0 0,8-1 0 0 0,-10 2-107 0 0,-1 1 1 0 0,1 0-1 0 0,-1-1 1 0 0,1 1-1 0 0,-1 0 1 0 0,1 1-1 0 0,-1-1 1 0 0,1 0-1 0 0,-1 1 1 0 0,1-1-1 0 0,-1 1 1 0 0,0 0-1 0 0,1 0 1 0 0,-1 0-1 0 0,0 0 1 0 0,1 0-1 0 0,-1 1 1 0 0,0-1-1 0 0,0 1 1 0 0,0-1-1 0 0,0 1 1 0 0,-1 0-1 0 0,1-1 1 0 0,0 1-1 0 0,-1 0 1 0 0,1 0-1 0 0,-1 0 1 0 0,0 1-1 0 0,1-1 1 0 0,-1 0-1 0 0,0 0 1 0 0,0 1-1 0 0,-1-1 0 0 0,1 1 1 0 0,0-1-1 0 0,-1 0 1 0 0,1 1-1 0 0,-1 3 1 0 0,1-1 35 0 0,-1-1 0 0 0,1 1 0 0 0,-1-1-1 0 0,0 1 1 0 0,0-1 0 0 0,-1 1 0 0 0,0 0 0 0 0,1-1 0 0 0,-1 1 0 0 0,-1-1-1 0 0,1 0 1 0 0,-1 1 0 0 0,1-1 0 0 0,-1 0 0 0 0,-1 0 0 0 0,1 0 0 0 0,0 0 0 0 0,-1-1-1 0 0,0 1 1 0 0,-6 6 0 0 0,4-6 96 0 0,0 0-1 0 0,0-1 1 0 0,0 0-1 0 0,-1 0 1 0 0,1 0-1 0 0,-1 0 1 0 0,0-1-1 0 0,-10 3 1 0 0,14-5-100 0 0,-1 0 1 0 0,1 0-1 0 0,0 0 1 0 0,-1 0 0 0 0,1 0-1 0 0,0 0 1 0 0,0-1 0 0 0,-1 1-1 0 0,1-1 1 0 0,0 0 0 0 0,0 0-1 0 0,0 0 1 0 0,0 0-1 0 0,0 0 1 0 0,0 0 0 0 0,0 0-1 0 0,0-1 1 0 0,0 1 0 0 0,0-1-1 0 0,1 1 1 0 0,-1-1 0 0 0,1 0-1 0 0,-1 1 1 0 0,1-1 0 0 0,-1 0-1 0 0,1 0 1 0 0,-1-4-1 0 0,-3 0 35 0 0,1 0 0 0 0,0-1 0 0 0,1 0 0 0 0,-1 0 0 0 0,2 0 0 0 0,-1 0 0 0 0,1 0 0 0 0,0 0 0 0 0,0-1-1 0 0,1 1 1 0 0,0-1 0 0 0,0 0 0 0 0,1 1 0 0 0,0-1 0 0 0,0 1 0 0 0,0-1 0 0 0,1 1 0 0 0,4-15 0 0 0,-5 19-88 0 0,1 1 0 0 0,-1 0 0 0 0,1-1-1 0 0,0 1 1 0 0,0-1 0 0 0,0 1 0 0 0,0 0 0 0 0,0 0 0 0 0,0 0 0 0 0,0 0 0 0 0,1-1 0 0 0,-1 2 0 0 0,1-1 0 0 0,-1 0 0 0 0,1 0 0 0 0,0 0 0 0 0,0 1 0 0 0,0-1 0 0 0,0 1 0 0 0,0-1 0 0 0,0 1 0 0 0,0 0 0 0 0,0 0 0 0 0,1 0 0 0 0,-1 0 0 0 0,0 0 0 0 0,1 1 0 0 0,-1-1-1 0 0,1 1 1 0 0,-1-1 0 0 0,1 1 0 0 0,-1 0 0 0 0,1 0 0 0 0,2 0 0 0 0,-2 1-9 0 0,0 0 1 0 0,1 0-1 0 0,-1 0 0 0 0,0 1 0 0 0,0-1 0 0 0,0 1 1 0 0,0 0-1 0 0,0-1 0 0 0,-1 1 0 0 0,1 0 1 0 0,-1 1-1 0 0,1-1 0 0 0,-1 0 0 0 0,0 1 0 0 0,1-1 1 0 0,-1 1-1 0 0,-1 0 0 0 0,1 0 0 0 0,0 0 0 0 0,-1 0 1 0 0,1 0-1 0 0,-1 0 0 0 0,0 0 0 0 0,0 0 0 0 0,1 5 1 0 0,-1-1 10 0 0,-1 1 0 0 0,1 0 0 0 0,-1 0 0 0 0,-1 0 1 0 0,1-1-1 0 0,-1 1 0 0 0,-1 0 0 0 0,0-1 0 0 0,0 1 0 0 0,0-1 1 0 0,-5 11-1 0 0,6-16-8 0 0,1 0 1 0 0,-1 0-1 0 0,0 0 1 0 0,0 0 0 0 0,0 0-1 0 0,0 0 1 0 0,0-1-1 0 0,0 1 1 0 0,0 0-1 0 0,-1-1 1 0 0,1 1-1 0 0,-1-1 1 0 0,1 1-1 0 0,-1-1 1 0 0,1 0 0 0 0,-1 0-1 0 0,0 0 1 0 0,0 0-1 0 0,1 0 1 0 0,-1 0-1 0 0,0 0 1 0 0,0 0-1 0 0,0-1 1 0 0,0 1-1 0 0,0-1 1 0 0,0 1 0 0 0,0-1-1 0 0,0 0 1 0 0,0 0-1 0 0,0 0 1 0 0,-1 0-1 0 0,1 0 1 0 0,0-1-1 0 0,0 1 1 0 0,0 0 0 0 0,0-1-1 0 0,0 0 1 0 0,0 1-1 0 0,1-1 1 0 0,-1 0-1 0 0,0 0 1 0 0,0 0-1 0 0,0 0 1 0 0,1 0-1 0 0,-4-3 1 0 0,2 1-3 0 0,0 0 0 0 0,0 0 0 0 0,0-1 0 0 0,1 1 0 0 0,-1-1 0 0 0,1 1 0 0 0,0-1 0 0 0,0 0 0 0 0,0 0 0 0 0,1 0 0 0 0,-1 0 0 0 0,1 0 0 0 0,0 0 0 0 0,0 0 0 0 0,0 0 0 0 0,1-1 0 0 0,-1 1 0 0 0,1 0 0 0 0,0 0 0 0 0,1-1 0 0 0,-1 1 0 0 0,1 0 0 0 0,-1 0 0 0 0,1-1 0 0 0,0 1 0 0 0,1 0 0 0 0,-1 0 0 0 0,1 0 0 0 0,0 0 0 0 0,0 1 0 0 0,0-1 0 0 0,0 0 0 0 0,5-4 0 0 0,-5 4 0 0 0,1 0 0 0 0,0 1 0 0 0,0-1 0 0 0,0 1 0 0 0,0 0 0 0 0,1 0 0 0 0,-1 0 0 0 0,1 0 0 0 0,0 1 0 0 0,0-1 0 0 0,0 1 0 0 0,0 0 0 0 0,7-3 0 0 0,-8 5 0 0 0,0-1 0 0 0,0 1 0 0 0,0-1 0 0 0,0 1 0 0 0,0 0 0 0 0,0 0 0 0 0,0 0 0 0 0,-1 0 0 0 0,1 1 0 0 0,0-1 0 0 0,0 1 0 0 0,0 0 0 0 0,0 0 0 0 0,-1 0 0 0 0,1 0 0 0 0,0 0 0 0 0,-1 0 0 0 0,1 1 0 0 0,-1-1 0 0 0,1 1 0 0 0,-1 0 0 0 0,4 4 0 0 0,-2-2 0 0 0,0 1 0 0 0,0-1 0 0 0,-1 1 0 0 0,0 1 0 0 0,1-1 0 0 0,-2 0 0 0 0,1 1 0 0 0,-1-1 0 0 0,0 1 0 0 0,0 0 0 0 0,0 0 0 0 0,-1 0 0 0 0,0 0 0 0 0,0 0 0 0 0,-1 0 0 0 0,1 0 0 0 0,-1 0 0 0 0,0 0 0 0 0,-1 0 0 0 0,0 0 0 0 0,0 0 0 0 0,0 0 0 0 0,-1 0 0 0 0,-2 6 0 0 0,3-8 0 0 0,0-1 0 0 0,-1 1 0 0 0,1-1 0 0 0,-1 0 0 0 0,0 1 0 0 0,0-1 0 0 0,0 0 0 0 0,-1 0 0 0 0,1 0 0 0 0,-1 0 0 0 0,1-1 0 0 0,-1 1 0 0 0,0-1 0 0 0,0 1 0 0 0,0-1 0 0 0,0 0 0 0 0,-1 0 0 0 0,1-1 0 0 0,0 1 0 0 0,-1-1 0 0 0,1 1 0 0 0,-1-1 0 0 0,0 0 0 0 0,1 0 0 0 0,-1-1 0 0 0,0 1 0 0 0,0-1 0 0 0,0 0 0 0 0,1 0 0 0 0,-1 0 0 0 0,0 0 0 0 0,0-1 0 0 0,1 0 0 0 0,-1 1 0 0 0,0-1 0 0 0,1-1 0 0 0,-1 1 0 0 0,-5-3 0 0 0,5 2 2 0 0,1 0 0 0 0,-1-1 0 0 0,1 1-1 0 0,0-1 1 0 0,0 1 0 0 0,0-1 0 0 0,0 0 0 0 0,0 0 0 0 0,1 0-1 0 0,-1-1 1 0 0,1 1 0 0 0,0-1 0 0 0,0 1 0 0 0,0-1 0 0 0,1 0 0 0 0,-1 0-1 0 0,1 1 1 0 0,0-1 0 0 0,0 0 0 0 0,0 0 0 0 0,1 0 0 0 0,-1-1-1 0 0,1 1 1 0 0,0 0 0 0 0,0 0 0 0 0,0 0 0 0 0,2-5 0 0 0,-2 1-20 0 0,1 1 1 0 0,0 0 0 0 0,1 0 0 0 0,-1 0 0 0 0,2 0-1 0 0,-1 0 1 0 0,1 0 0 0 0,0 0 0 0 0,0 1-1 0 0,0 0 1 0 0,1-1 0 0 0,0 1 0 0 0,1 0 0 0 0,8-8-1 0 0,-13 13-313 0 0,1 0 0 0 0,0 1 0 0 0,-1-1 0 0 0,1 0 0 0 0,0 1 1 0 0,0-1-1 0 0,-1 1 0 0 0,1-1 0 0 0,0 1 0 0 0,0-1 0 0 0,0 1 0 0 0,0-1 0 0 0,-1 1 0 0 0,1 0 0 0 0,0 0 0 0 0,0 0 0 0 0,0-1 0 0 0,0 1 0 0 0,0 0 0 0 0,0 0 0 0 0,0 0 0 0 0,0 0 0 0 0,0 0 0 0 0,0 0 0 0 0,0 1 0 0 0,-1-1 0 0 0,1 0 0 0 0,0 0 0 0 0,0 1 0 0 0,0-1 0 0 0,0 1 0 0 0,0-1 0 0 0,-1 0 0 0 0,1 1 0 0 0,0 0 1 0 0,0-1-1 0 0,-1 1 0 0 0,1-1 0 0 0,0 1 0 0 0,-1 0 0 0 0,1-1 0 0 0,-1 1 0 0 0,1 0 0 0 0,0 0 0 0 0,-1 0 0 0 0,0-1 0 0 0,1 1 0 0 0,-1 0 0 0 0,0 0 0 0 0,1 0 0 0 0,-1 0 0 0 0,0 0 0 0 0,0 1 0 0 0,11 58-10909 0 0,-10-51 10430 0 0,7 24-1388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21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44 616 0 0,'8'10'14576'0'0,"2"-6"-10666"0"0,10 1-1922 0 0,9 4-125 0 0,-25-7-1744 0 0,-1 1-1 0 0,1-1 1 0 0,-1 1-1 0 0,0 0 0 0 0,1 0 1 0 0,-1 1-1 0 0,-1-1 1 0 0,1 0-1 0 0,4 8 0 0 0,-7-10-97 0 0,1 0 0 0 0,-1 0-1 0 0,1-1 1 0 0,-1 1 0 0 0,1 0-1 0 0,-1 0 1 0 0,0 0 0 0 0,1 0-1 0 0,-1 0 1 0 0,0 0 0 0 0,0 0-1 0 0,0 0 1 0 0,0 0 0 0 0,0 0-1 0 0,0 0 1 0 0,0 0 0 0 0,0 0-1 0 0,0 0 1 0 0,0 0 0 0 0,0 0-1 0 0,-1 0 1 0 0,1 0 0 0 0,0 0-1 0 0,-1 0 1 0 0,1 0 0 0 0,-1 0-1 0 0,1 0 1 0 0,-1 0 0 0 0,1 0 0 0 0,-1-1-1 0 0,0 1 1 0 0,1 0 0 0 0,-1 0-1 0 0,0-1 1 0 0,0 1 0 0 0,1 0-1 0 0,-1-1 1 0 0,0 1 0 0 0,0-1-1 0 0,0 1 1 0 0,0-1 0 0 0,0 0-1 0 0,0 1 1 0 0,0-1 0 0 0,0 0-1 0 0,-1 1 1 0 0,-1 0 86 0 0,1-1 1 0 0,0 1-1 0 0,-1-1 0 0 0,1 1 0 0 0,-1-1 1 0 0,1 0-1 0 0,0 0 0 0 0,-1 0 1 0 0,1 0-1 0 0,-1 0 0 0 0,1 0 0 0 0,0-1 1 0 0,-1 1-1 0 0,1-1 0 0 0,0 0 0 0 0,-1 1 1 0 0,1-1-1 0 0,0 0 0 0 0,0-1 1 0 0,0 1-1 0 0,0 0 0 0 0,0 0 0 0 0,0-1 1 0 0,0 1-1 0 0,0-1 0 0 0,1 0 1 0 0,-1 0-1 0 0,0 1 0 0 0,1-1 0 0 0,0 0 1 0 0,-1 0-1 0 0,-1-5 0 0 0,2 4 3 0 0,0 0 0 0 0,0 0 0 0 0,0 0 0 0 0,0 0 0 0 0,1 0 0 0 0,-1-1 0 0 0,1 1 0 0 0,0 0 0 0 0,0 0 0 0 0,0-1 0 0 0,0 1 0 0 0,1 0 0 0 0,0 0 0 0 0,-1 0 0 0 0,1 0 0 0 0,0 0 0 0 0,0-1-1 0 0,1 1 1 0 0,-1 1 0 0 0,0-1 0 0 0,1 0 0 0 0,0 0 0 0 0,4-4 0 0 0,-3 4-57 0 0,0-1 1 0 0,0 1-1 0 0,1 0 0 0 0,-1 0 0 0 0,1 1 0 0 0,0-1 1 0 0,0 1-1 0 0,0 0 0 0 0,0 0 0 0 0,0 0 1 0 0,6-2-1 0 0,-8 4-51 0 0,0-1 0 0 0,0 1 0 0 0,1 0 0 0 0,-1 0 0 0 0,0-1 0 0 0,1 1 0 0 0,-1 1 0 0 0,0-1 0 0 0,1 0 0 0 0,-1 1 0 0 0,0-1 0 0 0,1 1 0 0 0,-1 0-1 0 0,0-1 1 0 0,0 1 0 0 0,0 0 0 0 0,0 0 0 0 0,0 1 0 0 0,0-1 0 0 0,0 0 0 0 0,0 1 0 0 0,0-1 0 0 0,0 1 0 0 0,2 2 0 0 0,-1 1-1 0 0,0-1 0 0 0,0 1-1 0 0,-1-1 1 0 0,1 1-1 0 0,-1 0 1 0 0,0 0 0 0 0,0 0-1 0 0,-1 0 1 0 0,1 0 0 0 0,-1 1-1 0 0,0-1 1 0 0,-1 0-1 0 0,1 0 1 0 0,-1 1 0 0 0,0-1-1 0 0,-1 0 1 0 0,1 1 0 0 0,-2 6-1 0 0,1-9 10 0 0,1-1 1 0 0,-1 1-1 0 0,0 0 0 0 0,0-1 0 0 0,0 1 1 0 0,0-1-1 0 0,0 1 0 0 0,0-1 1 0 0,-1 1-1 0 0,1-1 0 0 0,-1 0 0 0 0,0 0 1 0 0,0 0-1 0 0,0 0 0 0 0,0 0 0 0 0,0 0 1 0 0,0 0-1 0 0,0-1 0 0 0,0 1 0 0 0,-1-1 1 0 0,1 1-1 0 0,-1-1 0 0 0,1 0 0 0 0,-1 0 1 0 0,1 0-1 0 0,-1-1 0 0 0,0 1 0 0 0,1 0 1 0 0,-1-1-1 0 0,0 0 0 0 0,0 0 0 0 0,1 1 1 0 0,-1-2-1 0 0,0 1 0 0 0,0 0 0 0 0,-5-2 1 0 0,5 2-1 0 0,-1-1 0 0 0,0 1 0 0 0,1-1 1 0 0,-1 0-1 0 0,0 0 0 0 0,1 0 0 0 0,-1-1 1 0 0,1 1-1 0 0,0-1 0 0 0,0 0 0 0 0,-1 0 1 0 0,1 0-1 0 0,0 0 0 0 0,0-1 0 0 0,1 1 0 0 0,-1-1 1 0 0,1 0-1 0 0,-1 0 0 0 0,1 0 0 0 0,0 0 1 0 0,0 0-1 0 0,0 0 0 0 0,0 0 0 0 0,1-1 1 0 0,-1 1-1 0 0,1-1 0 0 0,0 1 0 0 0,0-1 1 0 0,0 0-1 0 0,0 1 0 0 0,1-1 0 0 0,-1 0 1 0 0,1 0-1 0 0,0 1 0 0 0,0-1 0 0 0,1 0 0 0 0,-1 0 1 0 0,2-4-1 0 0,-1 4-10 0 0,1 1 0 0 0,0 0 0 0 0,-1 0 0 0 0,1 1 0 0 0,0-1 0 0 0,0 0 0 0 0,1 1 0 0 0,-1-1 0 0 0,0 1 0 0 0,1 0 0 0 0,0 0 0 0 0,-1 0 0 0 0,1 0 0 0 0,0 0 0 0 0,0 0 0 0 0,0 1 0 0 0,0-1 0 0 0,0 1 0 0 0,0 0 0 0 0,1 0 0 0 0,-1 0 0 0 0,6 0 0 0 0,-5 0 0 0 0,0 0 0 0 0,-1 1 0 0 0,1 0 0 0 0,0-1 0 0 0,0 2 0 0 0,0-1 0 0 0,-1 0 0 0 0,1 1 0 0 0,0-1 0 0 0,0 1 0 0 0,-1 0 0 0 0,1 0 0 0 0,0 1 0 0 0,-1-1 0 0 0,1 1 0 0 0,-1 0 0 0 0,0 0 0 0 0,1 0 0 0 0,-1 0 0 0 0,5 5 0 0 0,-3 0 0 0 0,-1-1 0 0 0,0 1 0 0 0,0 0 0 0 0,-1 1 0 0 0,0-1 0 0 0,0 1 0 0 0,-1-1 0 0 0,0 1 0 0 0,0 0 0 0 0,0-1 0 0 0,-1 1 0 0 0,-1 0 0 0 0,1 0 0 0 0,-1 0 0 0 0,-1 0 0 0 0,1 0 0 0 0,-1 0 0 0 0,-1 0 0 0 0,1 0 0 0 0,-1 0 0 0 0,-1-1 0 0 0,-5 14 0 0 0,5-17 0 0 0,1 0 0 0 0,-1 0 0 0 0,0 0 0 0 0,0-1 0 0 0,0 1 0 0 0,-1-1 0 0 0,1 0 0 0 0,-1 1 0 0 0,0-2 0 0 0,0 1 0 0 0,0 0 0 0 0,0-1 0 0 0,0 0 0 0 0,0 0 0 0 0,-1 0 0 0 0,1 0 0 0 0,-1-1 0 0 0,1 1 0 0 0,-1-1 0 0 0,0 0 0 0 0,0-1 0 0 0,1 1 0 0 0,-1-1 0 0 0,0 0 0 0 0,0 0 0 0 0,0-1 0 0 0,1 1 0 0 0,-1-1 0 0 0,0 0 0 0 0,1-1 0 0 0,-1 1 0 0 0,-7-4 0 0 0,5 3 0 0 0,0-1 0 0 0,0 0 0 0 0,0 0 0 0 0,0 0 0 0 0,1-1 0 0 0,-1 0 0 0 0,1-1 0 0 0,0 1 0 0 0,0-1 0 0 0,1 0 0 0 0,-1-1 0 0 0,1 1 0 0 0,0-1 0 0 0,1 0 0 0 0,-1 0 0 0 0,1-1 0 0 0,1 1 0 0 0,-1-1 0 0 0,-5-14 0 0 0,9 15-467 0 0,0 0-1 0 0,0 0 1 0 0,0 0-1 0 0,1 0 1 0 0,0 0-1 0 0,0 0 1 0 0,0 0-1 0 0,1 0 1 0 0,0 0 0 0 0,0 0-1 0 0,0 1 1 0 0,1-1-1 0 0,0 1 1 0 0,0-1-1 0 0,0 1 1 0 0,1 0-1 0 0,-1 0 1 0 0,1 1 0 0 0,8-8-1 0 0,-3 5-2522 0 0,0 1 0 0 0,1 0-1 0 0,0 1 1 0 0,0 0 0 0 0,0 0 0 0 0,13-3-1 0 0,-18 6 2449 0 0,6-3-1310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22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102 231 124 0 0,'-9'-26'6389'0'0,"8"26"-6033"0"0,1-1 0 0 0,-1 0 0 0 0,0-1 0 0 0,1 1 0 0 0,-1 0 0 0 0,1 0 1 0 0,-1 0-1 0 0,1 0 0 0 0,0 0 0 0 0,-1-1 0 0 0,1 1 0 0 0,0 0 0 0 0,0 0 0 0 0,0 0 0 0 0,0-1 0 0 0,0 1 0 0 0,0 0 0 0 0,0 0 0 0 0,0-1 0 0 0,0 1 0 0 0,0 0 0 0 0,1 0 0 0 0,-1 0 0 0 0,1-1 0 0 0,-1 1 0 0 0,2-2 0 0 0,3-8 3045 0 0,-4 10-3224 0 0,-1 0 1 0 0,1-1 0 0 0,0 1-1 0 0,-1 0 1 0 0,1 0 0 0 0,0 0 0 0 0,-1 0-1 0 0,1-1 1 0 0,0 1 0 0 0,0 1-1 0 0,0-1 1 0 0,0 0 0 0 0,0 0 0 0 0,0 0-1 0 0,0 0 1 0 0,1 1 0 0 0,-1-1-1 0 0,0 0 1 0 0,0 1 0 0 0,1-1-1 0 0,-1 1 1 0 0,0 0 0 0 0,2-1 0 0 0,1 0-50 0 0,0 0 1 0 0,-1 1 0 0 0,1-1 0 0 0,0 1 0 0 0,0 0 0 0 0,-1 0 0 0 0,1 0 0 0 0,4 1 0 0 0,-8-1-118 0 0,1 0 0 0 0,0 0 0 0 0,-1 1 0 0 0,1-1 0 0 0,0 0 0 0 0,-1 0 0 0 0,1 1 0 0 0,0-1 0 0 0,-1 0 0 0 0,1 0 0 0 0,-1 1 0 0 0,1-1 0 0 0,-1 1 0 0 0,1-1 0 0 0,-1 0 0 0 0,1 1 0 0 0,-1-1 0 0 0,1 1 0 0 0,-1 0 0 0 0,1-1 0 0 0,-1 1 0 0 0,0-1 0 0 0,1 1 0 0 0,-1-1 0 0 0,0 1 0 0 0,0 0 0 0 0,1-1 0 0 0,-1 1 0 0 0,0 0 0 0 0,0-1 0 0 0,0 1 0 0 0,0 0 1 0 0,0-1-1 0 0,0 1 0 0 0,0 0 0 0 0,0-1 0 0 0,0 1 0 0 0,0 0 0 0 0,0-1 0 0 0,0 1 0 0 0,-1 0 0 0 0,1-1 0 0 0,0 1 0 0 0,0-1 0 0 0,-1 1 0 0 0,1 0 0 0 0,0-1 0 0 0,-1 1 0 0 0,1-1 0 0 0,-1 1 0 0 0,0 0 0 0 0,-1 1 44 0 0,0 0 0 0 0,0 0 0 0 0,0 0 0 0 0,0 0 0 0 0,0 0 0 0 0,-1-1 0 0 0,1 1 0 0 0,0-1 0 0 0,-1 0 0 0 0,0 1 0 0 0,1-1 0 0 0,-1 0 0 0 0,1-1 0 0 0,-1 1 0 0 0,0 0 0 0 0,0-1 0 0 0,0 1 0 0 0,1-1 0 0 0,-6 0 0 0 0,0 0 119 0 0,-1 0 0 0 0,0-1-1 0 0,0 0 1 0 0,1 0 0 0 0,-9-3 0 0 0,14 4-106 0 0,0-1 1 0 0,0-1 0 0 0,0 1-1 0 0,0 0 1 0 0,0-1 0 0 0,0 1-1 0 0,1-1 1 0 0,-1 0-1 0 0,1 0 1 0 0,0 0 0 0 0,-1 0-1 0 0,1-1 1 0 0,0 1-1 0 0,0-1 1 0 0,0 1 0 0 0,0-1-1 0 0,1 1 1 0 0,-1-1 0 0 0,1 0-1 0 0,0 0 1 0 0,0 0-1 0 0,0 0 1 0 0,0 0 0 0 0,0 0-1 0 0,0 0 1 0 0,1 0-1 0 0,0 0 1 0 0,-1 0 0 0 0,1-1-1 0 0,0 1 1 0 0,1-3 0 0 0,-1 1-37 0 0,1 0 1 0 0,0 0 0 0 0,0 0 0 0 0,0 1 0 0 0,0-1 0 0 0,1 0-1 0 0,0 1 1 0 0,0-1 0 0 0,0 1 0 0 0,1 0 0 0 0,-1 0-1 0 0,1 0 1 0 0,0 0 0 0 0,0 0 0 0 0,0 0 0 0 0,1 1 0 0 0,-1-1-1 0 0,1 1 1 0 0,8-5 0 0 0,-10 6-32 0 0,1 0 0 0 0,1 1-1 0 0,-1-1 1 0 0,0 1 0 0 0,0 0 0 0 0,0 0 0 0 0,1 0-1 0 0,-1 0 1 0 0,1 0 0 0 0,-1 1 0 0 0,0 0-1 0 0,1 0 1 0 0,-1 0 0 0 0,1 0 0 0 0,-1 0 0 0 0,1 0-1 0 0,-1 1 1 0 0,0 0 0 0 0,1 0 0 0 0,-1 0-1 0 0,0 0 1 0 0,1 0 0 0 0,-1 1 0 0 0,0-1-1 0 0,0 1 1 0 0,0 0 0 0 0,0 0 0 0 0,-1 0 0 0 0,1 0-1 0 0,-1 0 1 0 0,4 5 0 0 0,-1-1-1 0 0,0 0 0 0 0,-1 0 0 0 0,0 0 0 0 0,-1 1 0 0 0,0-1 0 0 0,0 1 0 0 0,0 0-1 0 0,0 0 1 0 0,-1 0 0 0 0,-1 0 0 0 0,1 1 0 0 0,-1-1 0 0 0,0 0 0 0 0,0 10 0 0 0,-1-13 8 0 0,-1 1-1 0 0,1-1 0 0 0,-1 1 1 0 0,1-1-1 0 0,-1 1 0 0 0,0-1 1 0 0,-1 0-1 0 0,1 0 1 0 0,-1 0-1 0 0,0 1 0 0 0,0-1 1 0 0,-4 5-1 0 0,5-7 12 0 0,-1 0 0 0 0,1-1 0 0 0,-1 1 0 0 0,1-1 0 0 0,-1 0 0 0 0,0 1 0 0 0,0-1 0 0 0,1 0 0 0 0,-1 0 0 0 0,0 0 0 0 0,0 0 0 0 0,0-1 0 0 0,0 1 0 0 0,0 0 0 0 0,0-1 0 0 0,0 1 0 0 0,0-1 0 0 0,-1 0 0 0 0,1 0 0 0 0,0 0 0 0 0,0 0 0 0 0,0 0 0 0 0,0 0 0 0 0,0-1 0 0 0,0 1 0 0 0,0-1 0 0 0,0 1 0 0 0,0-1 0 0 0,-3-1 0 0 0,0-1 30 0 0,1 1-1 0 0,0-1 1 0 0,0 0-1 0 0,0-1 1 0 0,0 1-1 0 0,1-1 1 0 0,0 1-1 0 0,-1-1 1 0 0,1 0-1 0 0,0-1 1 0 0,1 1-1 0 0,-1 0 1 0 0,1-1-1 0 0,0 1 1 0 0,0-1-1 0 0,0 0 1 0 0,1 0-1 0 0,0 0 1 0 0,0 1-1 0 0,0-1 1 0 0,0 0-1 0 0,1-7 1 0 0,-1 8-42 0 0,0 0 0 0 0,1 0 1 0 0,0-1-1 0 0,0 1 1 0 0,0 0-1 0 0,0 0 1 0 0,1 0-1 0 0,0 0 1 0 0,-1 0-1 0 0,2 0 1 0 0,-1 0-1 0 0,0 0 0 0 0,1 0 1 0 0,0 0-1 0 0,-1 0 1 0 0,2 1-1 0 0,-1-1 1 0 0,0 1-1 0 0,1-1 1 0 0,-1 1-1 0 0,1 0 1 0 0,0 0-1 0 0,0 0 0 0 0,0 1 1 0 0,1-1-1 0 0,-1 1 1 0 0,6-4-1 0 0,-7 6-8 0 0,1-1 1 0 0,0 1-1 0 0,-1-1 0 0 0,1 1 0 0 0,0 0 0 0 0,-1 0 0 0 0,1 0 0 0 0,-1 0 0 0 0,1 0 0 0 0,0 1 1 0 0,-1-1-1 0 0,1 1 0 0 0,-1 0 0 0 0,1 0 0 0 0,-1 0 0 0 0,1 0 0 0 0,-1 0 0 0 0,0 0 0 0 0,1 0 1 0 0,-1 1-1 0 0,0 0 0 0 0,0-1 0 0 0,0 1 0 0 0,0 0 0 0 0,0 0 0 0 0,-1 0 0 0 0,1 0 1 0 0,2 4-1 0 0,0-1 0 0 0,-1 0 1 0 0,0 0-1 0 0,0 0 1 0 0,0 0-1 0 0,-1 1 1 0 0,0-1-1 0 0,0 1 1 0 0,0 0-1 0 0,-1 0 1 0 0,0 0-1 0 0,1 9 1 0 0,-2-3 0 0 0,0 0 1 0 0,-1 1-1 0 0,0-1 1 0 0,-1 0-1 0 0,-1 0 1 0 0,0 0-1 0 0,-4 11 1 0 0,5-20 1 0 0,1 0 0 0 0,0 0-1 0 0,-1 0 1 0 0,0 0 0 0 0,1 0 0 0 0,-1-1 0 0 0,0 1 0 0 0,0-1-1 0 0,-1 1 1 0 0,1-1 0 0 0,0 0 0 0 0,-1 0 0 0 0,0 0 0 0 0,1 0-1 0 0,-1 0 1 0 0,0-1 0 0 0,0 1 0 0 0,0-1 0 0 0,0 0 0 0 0,0 1 0 0 0,0-2-1 0 0,0 1 1 0 0,0 0 0 0 0,-1-1 0 0 0,1 1 0 0 0,0-1 0 0 0,0 0-1 0 0,-1 0 1 0 0,1 0 0 0 0,0 0 0 0 0,0-1 0 0 0,-5 0 0 0 0,2-1 2 0 0,0 0 1 0 0,0 0-1 0 0,1 0 0 0 0,-1 0 1 0 0,0-1-1 0 0,1 0 1 0 0,0 0-1 0 0,-1-1 1 0 0,-5-5-1 0 0,8 7-14 0 0,0 0-1 0 0,1-1 1 0 0,-1 1 0 0 0,1-1-1 0 0,-1 0 1 0 0,1 0 0 0 0,0 0-1 0 0,0 0 1 0 0,1 0 0 0 0,-1 0-1 0 0,1 0 1 0 0,-1-1-1 0 0,1 1 1 0 0,0 0 0 0 0,0-1-1 0 0,0 1 1 0 0,0-6 0 0 0,1 4-224 0 0,0 1 0 0 0,0-1 0 0 0,0 1 0 0 0,0-1 0 0 0,1 1 1 0 0,0-1-1 0 0,0 1 0 0 0,0-1 0 0 0,0 1 0 0 0,1 0 0 0 0,-1 0 1 0 0,1 0-1 0 0,5-8 0 0 0,-4 8-482 0 0,1 1 0 0 0,-1 0 0 0 0,1 0 0 0 0,0 0 0 0 0,0 0 0 0 0,0 0 1 0 0,0 1-1 0 0,9-4 0 0 0,-2 2-1201 0 0,1 1 0 0 0,0 0-1 0 0,-1 0 1 0 0,1 1 0 0 0,0 1 0 0 0,1 0 0 0 0,-1 0 0 0 0,0 2 0 0 0,15 1 0 0 0,2 2-501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32.9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65 40 0 0,'4'-25'4472'0'0,"2"-4"6845"0"0,-7 28-11109 0 0,1 1-1 0 0,0 0 1 0 0,0-1 0 0 0,0 1 0 0 0,0 0 0 0 0,0-1 0 0 0,0 1 0 0 0,0 0-1 0 0,0-1 1 0 0,0 1 0 0 0,0 0 0 0 0,1-1 0 0 0,-1 1 0 0 0,0-1-1 0 0,0 1 1 0 0,0 0 0 0 0,0-1 0 0 0,0 1 0 0 0,1 0 0 0 0,-1 0 0 0 0,0-1-1 0 0,0 1 1 0 0,1 0 0 0 0,-1-1 0 0 0,0 1 0 0 0,0 0 0 0 0,1 0-1 0 0,-1 0 1 0 0,0-1 0 0 0,1 1 0 0 0,-1 0 0 0 0,0 0 0 0 0,1 0 0 0 0,12 4 2367 0 0,15 21-2012 0 0,-24-22 217 0 0,3 6-526 0 0,1 0 1 0 0,-1 1 0 0 0,0-1-1 0 0,-1 1 1 0 0,0 0 0 0 0,-1 1-1 0 0,0-1 1 0 0,-1 1 0 0 0,5 16-1 0 0,2 13 293 0 0,7 53-1 0 0,-17-84-477 0 0,-1-1 0 0 0,0 1-1 0 0,-1 0 1 0 0,0 0-1 0 0,0 0 1 0 0,-1-1 0 0 0,0 1-1 0 0,-1 0 1 0 0,1-1-1 0 0,-2 0 1 0 0,1 1 0 0 0,-9 12-1 0 0,-5 17 165 0 0,13-29-242 0 0,-1 0-1 0 0,-1-1 0 0 0,0 1 1 0 0,0-1-1 0 0,0 0 1 0 0,-1-1-1 0 0,0 0 0 0 0,0 0 1 0 0,-1 0-1 0 0,0-1 1 0 0,-10 7-1 0 0,17-13-36 0 0,-1 1-1 0 0,1-1 1 0 0,0 0 0 0 0,0 1 0 0 0,0-1 0 0 0,0 0-1 0 0,-1 1 1 0 0,1-1 0 0 0,0 0 0 0 0,0 0 0 0 0,0 0-1 0 0,-1 0 1 0 0,1 0 0 0 0,0-1 0 0 0,-2 1-1 0 0,-31-17-14113 0 0,9 3 3173 0 0,10 11 7533 0 0,5 3 1528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22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5 154 164 0 0,'5'-18'4497'0'0,"-3"14"-2490"0"0,1 1 0 0 0,-1-1 0 0 0,1 0 0 0 0,0 1 0 0 0,0-1 0 0 0,1 1 0 0 0,-1 0 0 0 0,5-3 0 0 0,3-1 160 0 0,-10 6-1654 0 0,1-2-184 0 0,0 0 0 0 0,0 0 1 0 0,-1 0-1 0 0,1-1 0 0 0,-1 1 1 0 0,0-1-1 0 0,0 1 0 0 0,1-7 0 0 0,-1 4-330 0 0,0 1-1 0 0,1-1 0 0 0,0 1 1 0 0,0-1-1 0 0,0 1 0 0 0,3-5 1 0 0,-4 9 0 0 0,0-1 0 0 0,0 1 0 0 0,-1 0 0 0 0,1 0 0 0 0,0 0 1 0 0,0 1-1 0 0,1-1 0 0 0,-1 0 0 0 0,0 0 0 0 0,0 0 0 0 0,0 1 1 0 0,1-1-1 0 0,-1 1 0 0 0,0-1 0 0 0,0 1 0 0 0,1-1 0 0 0,-1 1 1 0 0,0 0-1 0 0,1 0 0 0 0,-1-1 0 0 0,1 1 0 0 0,-1 0 0 0 0,0 0 1 0 0,1 1-1 0 0,-1-1 0 0 0,1 0 0 0 0,-1 0 0 0 0,0 1 0 0 0,3 0 1 0 0,-2 1 0 0 0,1 1 0 0 0,-1-1 1 0 0,1 1-1 0 0,-1 0 1 0 0,0 0-1 0 0,0-1 1 0 0,0 1-1 0 0,0 1 0 0 0,-1-1 1 0 0,0 0-1 0 0,1 0 1 0 0,-1 1-1 0 0,0-1 1 0 0,0 0-1 0 0,-1 1 0 0 0,1-1 1 0 0,-1 1-1 0 0,0-1 1 0 0,1 1-1 0 0,-2-1 0 0 0,0 8 1 0 0,-2 3 107 0 0,-1 1 0 0 0,-1-1 0 0 0,-1 0 0 0 0,-10 20 0 0 0,15-32-64 0 0,1-1 0 0 0,-1 1 1 0 0,0 0-1 0 0,0 0 0 0 0,0 0 0 0 0,-1-1 0 0 0,1 1 0 0 0,0 0 0 0 0,-1-1 1 0 0,1 1-1 0 0,-1-1 0 0 0,1 0 0 0 0,-1 1 0 0 0,0-1 0 0 0,0 0 0 0 0,1 0 1 0 0,-1 0-1 0 0,0 0 0 0 0,0-1 0 0 0,0 1 0 0 0,0 0 0 0 0,0-1 0 0 0,0 1 1 0 0,0-1-1 0 0,0 0 0 0 0,0 0 0 0 0,0 0 0 0 0,-1 0 0 0 0,1 0 1 0 0,0 0-1 0 0,0 0 0 0 0,0-1 0 0 0,0 1 0 0 0,0-1 0 0 0,0 1 0 0 0,0-1 1 0 0,0 0-1 0 0,0 0 0 0 0,1 0 0 0 0,-1 0 0 0 0,0 0 0 0 0,0 0 0 0 0,1 0 1 0 0,-1-1-1 0 0,-1-1 0 0 0,1 0-12 0 0,0 1 0 0 0,1-1 0 0 0,-1 1 1 0 0,1-1-1 0 0,0 0 0 0 0,0 0 0 0 0,0 1 0 0 0,0-1 0 0 0,0 0 1 0 0,1 0-1 0 0,-1 0 0 0 0,1 0 0 0 0,0 0 0 0 0,0 0 0 0 0,0 0 1 0 0,0 0-1 0 0,0 0 0 0 0,1 0 0 0 0,-1 0 0 0 0,1 0 0 0 0,1-4 1 0 0,0 0-23 0 0,0 0 1 0 0,0 0 0 0 0,0 0 0 0 0,1 1 0 0 0,0-1-1 0 0,1 1 1 0 0,6-10 0 0 0,-7 12-13 0 0,0 0 0 0 0,1 0 0 0 0,0 1-1 0 0,0-1 1 0 0,0 1 0 0 0,0-1 0 0 0,0 1 0 0 0,1 1 0 0 0,-1-1 0 0 0,1 1 0 0 0,0 0-1 0 0,8-3 1 0 0,-11 5 1 0 0,1 0 0 0 0,0 0 0 0 0,0 0-1 0 0,0 0 1 0 0,0 0 0 0 0,-1 1 0 0 0,1 0 0 0 0,0-1-1 0 0,0 1 1 0 0,-1 0 0 0 0,1 0 0 0 0,0 1-1 0 0,-1-1 1 0 0,0 0 0 0 0,1 1 0 0 0,-1 0 0 0 0,0-1-1 0 0,1 1 1 0 0,-1 0 0 0 0,0 0 0 0 0,0 0 0 0 0,-1 1-1 0 0,1-1 1 0 0,2 4 0 0 0,0 1-1 0 0,-1-1 1 0 0,0 1-1 0 0,-1-1 1 0 0,1 1-1 0 0,-1 0 1 0 0,0 0-1 0 0,-1 0 1 0 0,0 0-1 0 0,0 0 1 0 0,-1 1-1 0 0,0-1 1 0 0,0 0-1 0 0,0 0 0 0 0,-1 0 1 0 0,0 0-1 0 0,0 0 1 0 0,-1 0-1 0 0,0 0 1 0 0,-3 7-1 0 0,3-11 5 0 0,1-1 0 0 0,-1 0 0 0 0,0 1 1 0 0,0-1-1 0 0,0 0 0 0 0,0 0 0 0 0,0 0 0 0 0,0 0 0 0 0,0-1 0 0 0,-1 1 0 0 0,1 0 0 0 0,-1-1 0 0 0,1 0 0 0 0,-1 0 0 0 0,0 1 0 0 0,0-2 0 0 0,1 1 1 0 0,-1 0-1 0 0,0 0 0 0 0,0-1 0 0 0,0 0 0 0 0,0 1 0 0 0,0-1 0 0 0,1 0 0 0 0,-1-1 0 0 0,0 1 0 0 0,0 0 0 0 0,0-1 0 0 0,0 0 0 0 0,0 1 0 0 0,1-1 1 0 0,-5-2-1 0 0,1 1 9 0 0,0 0 0 0 0,-1 0 0 0 0,1-1 1 0 0,0 0-1 0 0,0 0 0 0 0,1 0 0 0 0,-1-1 0 0 0,1 0 1 0 0,0 0-1 0 0,-1 0 0 0 0,2 0 0 0 0,-1-1 1 0 0,-4-6-1 0 0,7 8-11 0 0,0 0 0 0 0,0 0 0 0 0,0-1 0 0 0,0 1 0 0 0,1-1 0 0 0,0 1 0 0 0,-1-1 0 0 0,1 1 0 0 0,1-1 0 0 0,-1 0 0 0 0,0 1 0 0 0,1-1 0 0 0,0 0 0 0 0,0 0 0 0 0,0 1 0 0 0,0-1 0 0 0,1 0 0 0 0,-1 0 0 0 0,1 1 0 0 0,0-1 0 0 0,0 1 0 0 0,1-1 0 0 0,-1 1 0 0 0,1-1 0 0 0,-1 1 0 0 0,1 0 0 0 0,0-1 0 0 0,0 1 0 0 0,1 0 0 0 0,-1 0 0 0 0,0 1 0 0 0,1-1 0 0 0,0 0 0 0 0,0 1 0 0 0,0 0 0 0 0,0 0 0 0 0,0 0 0 0 0,0 0 0 0 0,0 0 0 0 0,1 0 0 0 0,-1 1 0 0 0,1 0 0 0 0,-1-1-1 0 0,1 1 1 0 0,0 1 0 0 0,-1-1 0 0 0,1 0 0 0 0,0 1 0 0 0,0 0 0 0 0,-1 0 0 0 0,1 0 0 0 0,0 0 0 0 0,0 1 0 0 0,-1-1 0 0 0,1 1 0 0 0,0 0 0 0 0,-1 0 0 0 0,1 1 0 0 0,-1-1 0 0 0,1 1 0 0 0,-1-1 0 0 0,0 1 0 0 0,6 4 0 0 0,-3-1-2 0 0,-1-1-1 0 0,1 1 1 0 0,-1-1-1 0 0,0 2 1 0 0,0-1-1 0 0,-1 0 1 0 0,0 1-1 0 0,0 0 1 0 0,0 0-1 0 0,-1 0 1 0 0,0 0-1 0 0,0 1 1 0 0,0-1-1 0 0,-1 1 0 0 0,0 0 1 0 0,0 0-1 0 0,-1 0 1 0 0,0 0-1 0 0,0 0 1 0 0,0 0-1 0 0,-1 0 1 0 0,0 0-1 0 0,-1 0 1 0 0,-2 14-1 0 0,2-19-5 0 0,1 1 0 0 0,-1-1 1 0 0,0 1-1 0 0,-1-1 0 0 0,1 0 0 0 0,0 1 0 0 0,-1-1 0 0 0,1 0 0 0 0,-1 0 0 0 0,0 0 1 0 0,1 0-1 0 0,-1 0 0 0 0,0-1 0 0 0,0 1 0 0 0,0 0 0 0 0,-1-1 0 0 0,1 0 0 0 0,0 1 1 0 0,-1-1-1 0 0,1 0 0 0 0,0 0 0 0 0,-1 0 0 0 0,1-1 0 0 0,-4 2 0 0 0,0-2 49 0 0,1 1-1 0 0,0-1 1 0 0,-1 0-1 0 0,1 0 0 0 0,-1-1 1 0 0,1 1-1 0 0,0-1 1 0 0,-1 0-1 0 0,1-1 1 0 0,0 1-1 0 0,-8-5 0 0 0,8 4-91 0 0,0 0 0 0 0,1-1 0 0 0,-1 1 0 0 0,1-1-1 0 0,0 0 1 0 0,0 0 0 0 0,0-1 0 0 0,0 1-1 0 0,0-1 1 0 0,1 0 0 0 0,0 0 0 0 0,-4-5-1 0 0,6 7-88 0 0,0 0 0 0 0,0 0-1 0 0,0 0 1 0 0,0 0 0 0 0,1-1-1 0 0,-1 1 1 0 0,0 0 0 0 0,1-1-1 0 0,0 1 1 0 0,-1 0-1 0 0,1-1 1 0 0,0 1 0 0 0,0-1-1 0 0,1 1 1 0 0,-1 0 0 0 0,0-1-1 0 0,1 1 1 0 0,-1 0 0 0 0,1-1-1 0 0,0 1 1 0 0,0 0 0 0 0,0 0-1 0 0,0-1 1 0 0,0 1 0 0 0,3-3-1 0 0,-2 2-576 0 0,1 0 0 0 0,0 1 0 0 0,0 0 0 0 0,0-1 0 0 0,0 1 0 0 0,0 0 0 0 0,1 1 0 0 0,-1-1 0 0 0,1 0 0 0 0,-1 1-1 0 0,1 0 1 0 0,-1 0 0 0 0,1 0 0 0 0,0 0 0 0 0,0 1 0 0 0,-1-1 0 0 0,1 1 0 0 0,4 0 0 0 0,72 5-8940 0 0,-36 2 6864 0 0,-4 8 966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23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291 140 1180 0 0,'-5'-4'1025'0'0,"1"1"0"0"0,-1-1 1 0 0,1 0-1 0 0,-1 0 0 0 0,1 0 0 0 0,0-1 0 0 0,1 1 0 0 0,-6-10 0 0 0,8 13-816 0 0,0 0 0 0 0,1 1-1 0 0,-1-1 1 0 0,0 0-1 0 0,1 0 1 0 0,-1 0-1 0 0,1-1 1 0 0,-1 1 0 0 0,1 0-1 0 0,-1 0 1 0 0,1 0-1 0 0,0 0 1 0 0,-1 0 0 0 0,1-1-1 0 0,0 1 1 0 0,0 0-1 0 0,0 0 1 0 0,0 0 0 0 0,0 0-1 0 0,0-1 1 0 0,0 1-1 0 0,1 0 1 0 0,-1 0-1 0 0,0 0 1 0 0,1 0 0 0 0,-1-1-1 0 0,1 1 1 0 0,-1 0-1 0 0,1 0 1 0 0,-1 0 0 0 0,1 0-1 0 0,0 0 1 0 0,-1 0-1 0 0,1 1 1 0 0,0-1 0 0 0,0 0-1 0 0,0 0 1 0 0,0 0-1 0 0,0 1 1 0 0,0-1-1 0 0,0 0 1 0 0,0 1 0 0 0,0-1-1 0 0,0 1 1 0 0,0-1-1 0 0,0 1 1 0 0,2-1 0 0 0,-1 1-159 0 0,0 0 0 0 0,-1 0 1 0 0,1 0-1 0 0,0 0 0 0 0,-1 1 1 0 0,1-1-1 0 0,0 0 0 0 0,-1 1 1 0 0,1-1-1 0 0,0 1 1 0 0,-1 0-1 0 0,1-1 0 0 0,-1 1 1 0 0,1 0-1 0 0,-1 0 0 0 0,1 0 1 0 0,-1 0-1 0 0,0 0 0 0 0,0 0 1 0 0,1 0-1 0 0,-1 1 1 0 0,0-1-1 0 0,0 0 0 0 0,0 1 1 0 0,0-1-1 0 0,0 1 0 0 0,-1-1 1 0 0,1 1-1 0 0,0 0 0 0 0,-1-1 1 0 0,1 1-1 0 0,-1-1 1 0 0,1 1-1 0 0,-1 3 0 0 0,2 0 16 0 0,-1 1 0 0 0,0-1 0 0 0,0 0 0 0 0,0 1 0 0 0,-1-1 0 0 0,1 1 0 0 0,-1-1 0 0 0,-1 1 0 0 0,1-1 0 0 0,-2 8 0 0 0,1-9 0 0 0,-1 0-1 0 0,0 0 1 0 0,1 0 0 0 0,-1 0 0 0 0,-1-1 0 0 0,1 1 0 0 0,0 0 0 0 0,-1-1-1 0 0,0 0 1 0 0,0 1 0 0 0,0-1 0 0 0,0 0 0 0 0,0-1 0 0 0,-1 1-1 0 0,1 0 1 0 0,-1-1 0 0 0,0 0 0 0 0,0 0 0 0 0,1 0 0 0 0,-1 0 0 0 0,-1-1-1 0 0,1 1 1 0 0,0-1 0 0 0,0 0 0 0 0,0-1 0 0 0,-1 1 0 0 0,1-1-1 0 0,0 1 1 0 0,-1-1 0 0 0,1-1 0 0 0,0 1 0 0 0,-1 0 0 0 0,1-1 0 0 0,0 0-1 0 0,0 0 1 0 0,-1-1 0 0 0,1 1 0 0 0,0-1 0 0 0,0 1 0 0 0,0-1 0 0 0,1-1-1 0 0,-1 1 1 0 0,0 0 0 0 0,1-1 0 0 0,0 0 0 0 0,-1 0 0 0 0,1 0-1 0 0,0 0 1 0 0,1 0 0 0 0,-1-1 0 0 0,0 1 0 0 0,1-1 0 0 0,0 0 0 0 0,0 0-1 0 0,0 0 1 0 0,0 0 0 0 0,1 0 0 0 0,-2-8 0 0 0,1 7-29 0 0,1 0 0 0 0,0 0 0 0 0,0-1 0 0 0,1 1 0 0 0,0 0 1 0 0,0 0-1 0 0,0-1 0 0 0,0 1 0 0 0,1 0 0 0 0,0 0 0 0 0,0-1 0 0 0,1 1 1 0 0,-1 0-1 0 0,1 0 0 0 0,0 0 0 0 0,5-9 0 0 0,-6 13-36 0 0,0 0 0 0 0,-1 0-1 0 0,1-1 1 0 0,0 1 0 0 0,0 0 0 0 0,-1 0-1 0 0,1 0 1 0 0,0 0 0 0 0,0 0 0 0 0,0 0-1 0 0,0 0 1 0 0,1 1 0 0 0,-1-1 0 0 0,0 0-1 0 0,0 0 1 0 0,0 1 0 0 0,1-1-1 0 0,-1 1 1 0 0,0-1 0 0 0,1 1 0 0 0,-1 0-1 0 0,0-1 1 0 0,1 1 0 0 0,-1 0 0 0 0,0 0-1 0 0,1 0 1 0 0,-1 0 0 0 0,1 0 0 0 0,-1 0-1 0 0,0 0 1 0 0,1 1 0 0 0,-1-1 0 0 0,0 0-1 0 0,1 1 1 0 0,-1-1 0 0 0,0 1-1 0 0,0 0 1 0 0,1-1 0 0 0,-1 1 0 0 0,0 0-1 0 0,0 0 1 0 0,2 1 0 0 0,1 0-2 0 0,-1 1 0 0 0,1 0 0 0 0,0 0 0 0 0,-1 0 0 0 0,0 0 0 0 0,0 0 0 0 0,0 1 0 0 0,0-1 0 0 0,-1 1 0 0 0,1 0 0 0 0,-1 0 0 0 0,3 5 1 0 0,-3 0 0 0 0,0 0 1 0 0,0-1-1 0 0,-1 1 1 0 0,0 0-1 0 0,-1 0 1 0 0,0 0-1 0 0,0 0 1 0 0,-1 0 0 0 0,0-1-1 0 0,0 1 1 0 0,-5 15-1 0 0,5-21 15 0 0,-1 1 0 0 0,1-1 0 0 0,-1 0 0 0 0,1 0 0 0 0,-1 1 0 0 0,0-1 0 0 0,0 0 0 0 0,-1 0 0 0 0,1-1 0 0 0,0 1 0 0 0,-1 0-1 0 0,0-1 1 0 0,1 0 0 0 0,-1 0 0 0 0,0 1 0 0 0,-1-2 0 0 0,1 1 0 0 0,0 0 0 0 0,0-1 0 0 0,-1 1 0 0 0,1-1 0 0 0,-1 0 0 0 0,1 0 0 0 0,-1 0 0 0 0,1-1 0 0 0,-1 1 0 0 0,0-1-1 0 0,1 0 1 0 0,-1 0 0 0 0,1 0 0 0 0,-7-1 0 0 0,4 0 38 0 0,0 0 0 0 0,0 0-1 0 0,0-1 1 0 0,0 0-1 0 0,1 0 1 0 0,-1 0 0 0 0,0-1-1 0 0,1 0 1 0 0,0 0 0 0 0,0 0-1 0 0,0-1 1 0 0,0 1 0 0 0,0-1-1 0 0,1-1 1 0 0,-1 1 0 0 0,1 0-1 0 0,0-1 1 0 0,1 0 0 0 0,-1 0-1 0 0,1 0 1 0 0,0 0 0 0 0,0-1-1 0 0,0 1 1 0 0,1-1 0 0 0,0 0-1 0 0,0 0 1 0 0,1 0 0 0 0,-1 0-1 0 0,1 0 1 0 0,0 0-1 0 0,1 0 1 0 0,0 0 0 0 0,0-8-1 0 0,0 8-44 0 0,0 0 0 0 0,1 1 0 0 0,-1-1-1 0 0,1 0 1 0 0,0 1 0 0 0,0-1 0 0 0,1 1-1 0 0,0 0 1 0 0,0-1 0 0 0,0 1 0 0 0,1 0-1 0 0,5-8 1 0 0,-6 10-8 0 0,1 0 0 0 0,0 0-1 0 0,-1 0 1 0 0,1 1 0 0 0,1 0 0 0 0,-1-1 0 0 0,0 1-1 0 0,0 0 1 0 0,1 0 0 0 0,-1 1 0 0 0,1-1 0 0 0,0 1-1 0 0,0 0 1 0 0,-1 0 0 0 0,1 0 0 0 0,0 0 0 0 0,0 1-1 0 0,0-1 1 0 0,7 1 0 0 0,-1 1-3 0 0,-1 0 0 0 0,1 1-1 0 0,-1 0 1 0 0,0 1 0 0 0,1 0 0 0 0,-2 0 0 0 0,1 1-1 0 0,0 0 1 0 0,-1 0 0 0 0,1 1 0 0 0,-1 0-1 0 0,0 1 1 0 0,-1-1 0 0 0,0 2 0 0 0,1-1 0 0 0,10 14-1 0 0,-13-15 1 0 0,-1 1-1 0 0,1-1 1 0 0,-1 0 0 0 0,-1 1-1 0 0,1 0 1 0 0,-1 0-1 0 0,0 0 1 0 0,0 1 0 0 0,0-1-1 0 0,-1 0 1 0 0,0 1-1 0 0,-1 0 1 0 0,1-1 0 0 0,-1 1-1 0 0,-1 0 1 0 0,1 0-1 0 0,-1 0 1 0 0,0 0-1 0 0,-1-1 1 0 0,0 1 0 0 0,0 0-1 0 0,0 0 1 0 0,-1-1-1 0 0,-2 8 1 0 0,1-9 5 0 0,0 0 0 0 0,0-1 0 0 0,-1 1 0 0 0,0-1 0 0 0,0 1 0 0 0,0-1 0 0 0,0 0 0 0 0,0-1 0 0 0,-1 1 0 0 0,0-1 0 0 0,0 0 0 0 0,0 0 1 0 0,0 0-1 0 0,0-1 0 0 0,-1 1 0 0 0,1-1 0 0 0,-1-1 0 0 0,1 1 0 0 0,-1-1 0 0 0,0 0 0 0 0,1 0 0 0 0,-1-1 0 0 0,0 0 0 0 0,0 0 0 0 0,0 0 0 0 0,-9-2 0 0 0,9 2 11 0 0,0 0 0 0 0,0-1 0 0 0,0 0 0 0 0,0-1 0 0 0,0 1 0 0 0,0-1 0 0 0,0 0 0 0 0,0-1 0 0 0,0 1 0 0 0,1-1 0 0 0,0 0 0 0 0,-1 0 0 0 0,1-1 0 0 0,0 0 0 0 0,1 0 0 0 0,-1 0 0 0 0,1 0 0 0 0,-1-1 0 0 0,1 0 0 0 0,1 0 0 0 0,-1 0 0 0 0,1 0 0 0 0,-1 0 0 0 0,-2-8 0 0 0,5 11-24 0 0,1 0-1 0 0,-1 0 0 0 0,1 0 1 0 0,0 0-1 0 0,0 0 1 0 0,0 0-1 0 0,0 0 0 0 0,0 0 1 0 0,0 0-1 0 0,0 0 1 0 0,0 0-1 0 0,1 0 1 0 0,-1 0-1 0 0,1 0 0 0 0,-1 1 1 0 0,1-1-1 0 0,0 0 1 0 0,0 0-1 0 0,0 0 0 0 0,2-2 1 0 0,-1 1-568 0 0,1 1 0 0 0,-1 0 0 0 0,0 0 0 0 0,1 0 1 0 0,-1 0-1 0 0,1 0 0 0 0,0 1 0 0 0,-1-1 0 0 0,1 1 0 0 0,0 0 0 0 0,0 0 1 0 0,5-1-1 0 0,-4 1-255 0 0,-1 0 0 0 0,1 0 0 0 0,-1 0 0 0 0,1 1 0 0 0,0 0 0 0 0,-1 0 0 0 0,1 0 0 0 0,0 0 0 0 0,0 0 0 0 0,-1 1 0 0 0,1 0 0 0 0,-1 0 0 0 0,1 0 0 0 0,-1 0 0 0 0,1 0 0 0 0,-1 1 1 0 0,1-1-1 0 0,-1 1 0 0 0,0 0 0 0 0,0 0 0 0 0,0 0 0 0 0,0 1 0 0 0,5 4 0 0 0,1 9-1149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24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49 205 280 0 0,'-2'-2'690'0'0,"0"-1"1"0"0,0 1-1 0 0,0-1 1 0 0,0 1-1 0 0,0-1 0 0 0,0 0 1 0 0,1 0-1 0 0,0 0 0 0 0,-1 0 1 0 0,1 0-1 0 0,0 0 1 0 0,1 0-1 0 0,-1 0 0 0 0,0-1 1 0 0,1 1-1 0 0,0 0 0 0 0,0 0 1 0 0,0-1-1 0 0,0 1 1 0 0,0 0-1 0 0,1 0 0 0 0,-1-1 1 0 0,1 1-1 0 0,1-4 0 0 0,0 3-111 0 0,0 0 0 0 0,0 1 0 0 0,0-1 0 0 0,0 1 0 0 0,0-1 0 0 0,1 1 0 0 0,0 0 0 0 0,4-4 0 0 0,-2 3-332 0 0,-1 0-1 0 0,2 0 0 0 0,-1 1 1 0 0,0 0-1 0 0,11-5 0 0 0,-11 6-198 0 0,0 1-1 0 0,0 0 1 0 0,0 0-1 0 0,0 0 1 0 0,0 1-1 0 0,0-1 0 0 0,0 1 1 0 0,0 0-1 0 0,0 1 1 0 0,0-1-1 0 0,0 1 1 0 0,0 0-1 0 0,-1 0 1 0 0,1 1-1 0 0,0 0 1 0 0,0-1-1 0 0,8 6 1 0 0,-10-6-40 0 0,-1 1 1 0 0,1-1-1 0 0,-1 1 1 0 0,1 0-1 0 0,-1 0 1 0 0,0 0 0 0 0,1 0-1 0 0,-1 0 1 0 0,0 0-1 0 0,0 1 1 0 0,-1-1-1 0 0,1 1 1 0 0,0-1 0 0 0,-1 1-1 0 0,0 0 1 0 0,1-1-1 0 0,-1 1 1 0 0,0 0-1 0 0,0 0 1 0 0,-1 0 0 0 0,1 0-1 0 0,-1 0 1 0 0,1 0-1 0 0,-1 0 1 0 0,0 0-1 0 0,0 0 1 0 0,0 0 0 0 0,-1 0-1 0 0,1 0 1 0 0,-2 4-1 0 0,0-3 64 0 0,1 0 0 0 0,-1 0-1 0 0,-1 0 1 0 0,1 0 0 0 0,-1 0-1 0 0,1-1 1 0 0,-1 0 0 0 0,0 1 0 0 0,0-1-1 0 0,0 0 1 0 0,-1 0 0 0 0,1-1-1 0 0,-1 1 1 0 0,0-1 0 0 0,0 1-1 0 0,0-1 1 0 0,0-1 0 0 0,0 1-1 0 0,0 0 1 0 0,0-1 0 0 0,-7 2 0 0 0,8-3-7 0 0,0 1 0 0 0,0-1 0 0 0,0 0 0 0 0,0 1 0 0 0,0-1 1 0 0,0-1-1 0 0,0 1 0 0 0,0 0 0 0 0,0-1 0 0 0,0 1 0 0 0,1-1 1 0 0,-1 0-1 0 0,0 0 0 0 0,0 0 0 0 0,0 0 0 0 0,1-1 1 0 0,-1 1-1 0 0,1-1 0 0 0,-1 1 0 0 0,1-1 0 0 0,-1 0 0 0 0,1 0 1 0 0,0 0-1 0 0,0 0 0 0 0,0-1 0 0 0,0 1 0 0 0,0-1 0 0 0,1 1 1 0 0,-1-1-1 0 0,1 1 0 0 0,0-1 0 0 0,-1 0 0 0 0,1 0 1 0 0,-1-5-1 0 0,1 2 3 0 0,0 0 0 0 0,0-1 1 0 0,1 1-1 0 0,0 0 0 0 0,0-1 1 0 0,0 1-1 0 0,1 0 1 0 0,0-1-1 0 0,1 1 0 0 0,-1 0 1 0 0,1 0-1 0 0,0 0 0 0 0,0 0 1 0 0,1 0-1 0 0,5-8 0 0 0,-7 11-65 0 0,0 1 0 0 0,1-1 0 0 0,-1 1-1 0 0,1 0 1 0 0,0-1 0 0 0,0 1 0 0 0,0 0-1 0 0,0 0 1 0 0,0 0 0 0 0,0 1-1 0 0,0-1 1 0 0,1 0 0 0 0,-1 1 0 0 0,1-1-1 0 0,-1 1 1 0 0,1 0 0 0 0,0 0 0 0 0,-1 0-1 0 0,1 0 1 0 0,0 1 0 0 0,-1-1-1 0 0,1 1 1 0 0,0-1 0 0 0,0 1 0 0 0,0 0-1 0 0,0 0 1 0 0,0 0 0 0 0,-1 1 0 0 0,1-1-1 0 0,0 1 1 0 0,0-1 0 0 0,-1 1 0 0 0,1 0-1 0 0,0 0 1 0 0,-1 0 0 0 0,6 3-1 0 0,-4-1-3 0 0,0 0 0 0 0,0 0 0 0 0,0 0-1 0 0,-1 1 1 0 0,1-1 0 0 0,-1 1 0 0 0,0 0-1 0 0,0 0 1 0 0,0 0 0 0 0,-1 0-1 0 0,1 0 1 0 0,-1 1 0 0 0,0-1 0 0 0,0 1-1 0 0,-1-1 1 0 0,1 1 0 0 0,-1 0-1 0 0,0 0 1 0 0,0 0 0 0 0,-1 0 0 0 0,1-1-1 0 0,-1 1 1 0 0,-1 6 0 0 0,1-6 2 0 0,0 0 0 0 0,0 0 0 0 0,-1-1 1 0 0,0 1-1 0 0,0 0 0 0 0,0-1 0 0 0,-1 1 0 0 0,0-1 1 0 0,0 1-1 0 0,0-1 0 0 0,0 0 0 0 0,0 0 0 0 0,-1 0 1 0 0,0 0-1 0 0,0 0 0 0 0,0-1 0 0 0,0 1 0 0 0,0-1 0 0 0,-1 0 1 0 0,0 0-1 0 0,0 0 0 0 0,1 0 0 0 0,-8 3 0 0 0,4-4 9 0 0,0 1-1 0 0,0-1 0 0 0,0-1 0 0 0,0 0 0 0 0,0 0 0 0 0,-1 0 0 0 0,1-1 0 0 0,0 0 0 0 0,-1 0 1 0 0,1 0-1 0 0,0-1 0 0 0,0-1 0 0 0,-11-2 0 0 0,14 3-2 0 0,1 0 1 0 0,0 0-1 0 0,-1-1 0 0 0,1 1 1 0 0,0-1-1 0 0,0 0 0 0 0,0 0 1 0 0,0 0-1 0 0,0 0 0 0 0,0 0 1 0 0,0-1-1 0 0,1 1 0 0 0,-1-1 1 0 0,1 0-1 0 0,0 1 0 0 0,0-1 1 0 0,0 0-1 0 0,0 0 0 0 0,0-1 1 0 0,1 1-1 0 0,0 0 0 0 0,-1-1 0 0 0,1 1 1 0 0,0-1-1 0 0,0 1 0 0 0,1-1 1 0 0,-1 1-1 0 0,1-6 0 0 0,0 1-3 0 0,1 0-1 0 0,-1 0 1 0 0,2-1-1 0 0,-1 2 0 0 0,1-1 1 0 0,1 0-1 0 0,-1 0 0 0 0,1 1 1 0 0,0-1-1 0 0,1 1 0 0 0,0 0 1 0 0,6-8-1 0 0,-7 11-6 0 0,0 0-1 0 0,0 0 1 0 0,1 0-1 0 0,0 0 1 0 0,0 0-1 0 0,0 1 1 0 0,0 0 0 0 0,0 0-1 0 0,1 0 1 0 0,-1 1-1 0 0,1-1 1 0 0,0 1-1 0 0,0 0 1 0 0,0 0-1 0 0,0 1 1 0 0,0 0 0 0 0,0 0-1 0 0,0 0 1 0 0,1 0-1 0 0,5 1 1 0 0,-8 0 2 0 0,1 1-1 0 0,0-1 1 0 0,0 1 0 0 0,-1 0 0 0 0,1 1-1 0 0,0-1 1 0 0,-1 0 0 0 0,1 1 0 0 0,-1 0-1 0 0,0 0 1 0 0,0 0 0 0 0,0 0 0 0 0,0 1 0 0 0,0-1-1 0 0,0 1 1 0 0,0 0 0 0 0,-1 0 0 0 0,1 0-1 0 0,-1 0 1 0 0,0 0 0 0 0,0 0 0 0 0,0 1-1 0 0,0-1 1 0 0,-1 1 0 0 0,2 4 0 0 0,0 0-1 0 0,0-1 1 0 0,-1 1 0 0 0,0-1-1 0 0,0 1 1 0 0,-1 0 0 0 0,1 0-1 0 0,-2-1 1 0 0,1 1 0 0 0,-1 0-1 0 0,-2 14 1 0 0,-3 0-1 0 0,5-19 4 0 0,0 1 0 0 0,0 0-1 0 0,-1 0 1 0 0,0-1-1 0 0,0 1 1 0 0,0-1-1 0 0,0 1 1 0 0,-1-1 0 0 0,1 1-1 0 0,-1-1 1 0 0,0 0-1 0 0,0 1 1 0 0,0-1 0 0 0,0 0-1 0 0,-1 0 1 0 0,1-1-1 0 0,-1 1 1 0 0,0 0-1 0 0,0-1 1 0 0,0 0 0 0 0,0 0-1 0 0,-6 4 1 0 0,7-5-11 0 0,0 0-1 0 0,-1 0 1 0 0,1-1 0 0 0,-1 1 0 0 0,1 0 0 0 0,-1-1 0 0 0,1 1-1 0 0,-1-1 1 0 0,1 0 0 0 0,-1 0 0 0 0,1 0 0 0 0,-1 0-1 0 0,1 0 1 0 0,-1-1 0 0 0,1 1 0 0 0,-1-1 0 0 0,1 0 0 0 0,0 0-1 0 0,-4-1 1 0 0,1-1 13 0 0,0 1-1 0 0,0-1 1 0 0,1 0-1 0 0,-1 0 1 0 0,1-1 0 0 0,0 1-1 0 0,0-1 1 0 0,0 0-1 0 0,-4-6 1 0 0,5 6-457 0 0,0 0-1 0 0,0 0 1 0 0,1 0 0 0 0,0-1-1 0 0,-1 1 1 0 0,2-1 0 0 0,-1 1-1 0 0,0-1 1 0 0,1 0 0 0 0,-1-7-1 0 0,2 10-239 0 0,-1-1 0 0 0,1 1 0 0 0,0-1 0 0 0,1 1 0 0 0,-1 0-1 0 0,0-1 1 0 0,1 1 0 0 0,-1-1 0 0 0,1 1 0 0 0,0 0 0 0 0,0-1 0 0 0,0 1-1 0 0,0 0 1 0 0,0 0 0 0 0,0 0 0 0 0,0 0 0 0 0,1 0 0 0 0,-1 0-1 0 0,1 0 1 0 0,0 0 0 0 0,1-1 0 0 0,15-4-6477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25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181 172 1380 0 0,'-1'0'357'0'0,"0"0"1"0"0,0 0-1 0 0,0 0 0 0 0,0 0 0 0 0,-1 0 0 0 0,1-1 1 0 0,0 1-1 0 0,0 0 0 0 0,0 0 0 0 0,0-1 0 0 0,0 1 1 0 0,0-1-1 0 0,0 1 0 0 0,1-1 0 0 0,-1 1 0 0 0,0-1 1 0 0,0 0-1 0 0,0 1 0 0 0,0-1 0 0 0,1 0 0 0 0,-1 0 1 0 0,0 0-1 0 0,1 1 0 0 0,-1-1 0 0 0,0 0 1 0 0,1 0-1 0 0,-1 0 0 0 0,1 0 0 0 0,0 0 0 0 0,-1 0 1 0 0,1 0-1 0 0,0 0 0 0 0,0 0 0 0 0,-1 0 0 0 0,1 0 1 0 0,0 0-1 0 0,0 0 0 0 0,0-1 0 0 0,0 1 0 0 0,0 0 1 0 0,1 0-1 0 0,-1 0 0 0 0,0 0 0 0 0,0 0 0 0 0,1 0 1 0 0,-1 0-1 0 0,0 0 0 0 0,1 0 0 0 0,-1 0 0 0 0,1 0 1 0 0,0 0-1 0 0,-1 1 0 0 0,2-2 0 0 0,-1 1-291 0 0,0 0 0 0 0,0 0-1 0 0,0 1 1 0 0,0-1-1 0 0,0 0 1 0 0,0 1 0 0 0,1-1-1 0 0,-1 1 1 0 0,0-1-1 0 0,0 1 1 0 0,0 0 0 0 0,1-1-1 0 0,-1 1 1 0 0,0 0-1 0 0,1 0 1 0 0,-1 0 0 0 0,0 0-1 0 0,1 0 1 0 0,-1 0-1 0 0,0 0 1 0 0,2 1 0 0 0,3 0 58 0 0,0 1 0 0 0,-1 0 1 0 0,1 0-1 0 0,-1 0 0 0 0,1 1 1 0 0,-1 0-1 0 0,0 0 0 0 0,0 0 1 0 0,0 1-1 0 0,0 0 0 0 0,0 0 1 0 0,-1 0-1 0 0,5 5 0 0 0,-8-7-114 0 0,1 0-1 0 0,-1-1 1 0 0,0 1-1 0 0,0 0 1 0 0,0 0-1 0 0,1 0 1 0 0,-2 0 0 0 0,1 0-1 0 0,0 0 1 0 0,0 0-1 0 0,-1 0 1 0 0,1 0-1 0 0,-1 0 1 0 0,1 1-1 0 0,-1-1 1 0 0,0 0 0 0 0,0 0-1 0 0,0 0 1 0 0,0 1-1 0 0,-1-1 1 0 0,1 0-1 0 0,0 0 1 0 0,-1 0-1 0 0,0 0 1 0 0,1 0 0 0 0,-1 0-1 0 0,0 0 1 0 0,0 0-1 0 0,0 0 1 0 0,0 0-1 0 0,-1 0 1 0 0,1 0-1 0 0,0-1 1 0 0,-1 1 0 0 0,1 0-1 0 0,-1-1 1 0 0,-3 3-1 0 0,2-2 62 0 0,1 0-1 0 0,-1 0 1 0 0,0-1 0 0 0,0 1-1 0 0,0-1 1 0 0,0 1-1 0 0,-1-1 1 0 0,1 0-1 0 0,0-1 1 0 0,0 1 0 0 0,-1 0-1 0 0,1-1 1 0 0,0 0-1 0 0,-1 0 1 0 0,1 0-1 0 0,-1 0 1 0 0,1 0 0 0 0,0-1-1 0 0,-1 1 1 0 0,1-1-1 0 0,0 0 1 0 0,0 0 0 0 0,0 0-1 0 0,0-1 1 0 0,-1 1-1 0 0,2-1 1 0 0,-6-2-1 0 0,3 1 82 0 0,1-1-1 0 0,-1 1 0 0 0,1-1 0 0 0,-1 1 1 0 0,1-1-1 0 0,0 0 0 0 0,0-1 1 0 0,1 1-1 0 0,0-1 0 0 0,-1 0 0 0 0,1 1 1 0 0,1-1-1 0 0,-1-1 0 0 0,1 1 0 0 0,-3-8 1 0 0,4 4-42 0 0,0 0 1 0 0,1 0-1 0 0,0 0 1 0 0,0-1-1 0 0,1 1 1 0 0,0 0-1 0 0,1 0 1 0 0,0 0-1 0 0,0 1 1 0 0,7-17 0 0 0,-8 22-63 0 0,1-1 0 0 0,-1 1 1 0 0,1 0-1 0 0,0 0 0 0 0,0 0 0 0 0,0 0 1 0 0,1 0-1 0 0,-1 1 0 0 0,1-1 1 0 0,-1 1-1 0 0,1-1 0 0 0,0 1 1 0 0,3-2-1 0 0,-3 3-34 0 0,-1 0-1 0 0,0 0 0 0 0,0 1 1 0 0,1-1-1 0 0,-1 1 1 0 0,0-1-1 0 0,1 1 1 0 0,-1 0-1 0 0,0 0 1 0 0,1 0-1 0 0,-1 0 1 0 0,1 1-1 0 0,-1-1 1 0 0,0 0-1 0 0,1 1 1 0 0,-1 0-1 0 0,0-1 1 0 0,0 1-1 0 0,1 0 1 0 0,-1 0-1 0 0,3 3 0 0 0,0-1-14 0 0,-1 0 0 0 0,0 0 0 0 0,0 0 0 0 0,0 1 0 0 0,-1-1 0 0 0,1 1 0 0 0,-1 0 0 0 0,0 1 0 0 0,0-1 0 0 0,0 0 0 0 0,0 1 0 0 0,-1 0 0 0 0,0-1 0 0 0,0 1 0 0 0,0 0 0 0 0,-1 0 0 0 0,1 0 0 0 0,-1 0 0 0 0,0 1 0 0 0,-1-1 0 0 0,1 0 0 0 0,-1 0 0 0 0,0 0 0 0 0,0 1 0 0 0,-1-1 0 0 0,0 0 0 0 0,0 0 0 0 0,-3 10-1 0 0,1-9 6 0 0,0-1-1 0 0,0 1 1 0 0,-1-1-1 0 0,0 0 1 0 0,0 0-1 0 0,0 0 1 0 0,-1 0-1 0 0,1-1 0 0 0,-1 0 1 0 0,0 0-1 0 0,-1 0 1 0 0,1 0-1 0 0,-7 2 1 0 0,8-4 6 0 0,0 0 1 0 0,-1-1 0 0 0,1 0 0 0 0,0 0 0 0 0,-1 0 0 0 0,1 0 0 0 0,-1-1 0 0 0,1 1 0 0 0,-1-1 0 0 0,1 0 0 0 0,-1-1 0 0 0,1 1 0 0 0,-1-1 0 0 0,1 0 0 0 0,0 0 0 0 0,-1 0 0 0 0,1-1 0 0 0,0 1 0 0 0,0-1 0 0 0,-6-4 0 0 0,6 5 23 0 0,1-1 0 0 0,0 0 1 0 0,0-1-1 0 0,0 1 0 0 0,0-1 1 0 0,0 1-1 0 0,0-1 0 0 0,1 0 1 0 0,-1 0-1 0 0,1 0 0 0 0,0 0 1 0 0,0-1-1 0 0,0 1 0 0 0,0 0 1 0 0,0-1-1 0 0,1 0 0 0 0,0 1 1 0 0,0-1-1 0 0,0 0 0 0 0,0 1 1 0 0,0-6-1 0 0,0 3-2 0 0,2 0-1 0 0,-1 0 1 0 0,1 0 0 0 0,-1 0-1 0 0,2 1 1 0 0,-1-1 0 0 0,1 0-1 0 0,-1 1 1 0 0,2-1 0 0 0,-1 1-1 0 0,1-1 1 0 0,-1 1 0 0 0,5-6-1 0 0,-4 7-27 0 0,0-1-1 0 0,0 1 0 0 0,0-1 1 0 0,1 1-1 0 0,-1 0 0 0 0,1 0 1 0 0,0 1-1 0 0,0-1 0 0 0,1 1 1 0 0,-1 0-1 0 0,1 0 0 0 0,-1 0 1 0 0,1 1-1 0 0,0-1 1 0 0,0 1-1 0 0,0 0 0 0 0,0 1 1 0 0,0-1-1 0 0,0 1 0 0 0,1 0 1 0 0,-1 1-1 0 0,0-1 0 0 0,1 1 1 0 0,-1 0-1 0 0,1 0 0 0 0,-1 0 1 0 0,0 1-1 0 0,1 0 1 0 0,-1 0-1 0 0,0 1 0 0 0,0-1 1 0 0,8 4-1 0 0,-8-2-3 0 0,0 1-1 0 0,0-1 1 0 0,0 1 0 0 0,-1 0 0 0 0,1 0 0 0 0,-1 0-1 0 0,0 1 1 0 0,0-1 0 0 0,-1 1 0 0 0,0 0-1 0 0,1 0 1 0 0,-1 0 0 0 0,-1 1 0 0 0,1-1-1 0 0,-1 1 1 0 0,0-1 0 0 0,0 1 0 0 0,-1 0-1 0 0,0 0 1 0 0,0 0 0 0 0,0 0 0 0 0,0 0-1 0 0,-1 0 1 0 0,0 0 0 0 0,-1 0 0 0 0,1 0-1 0 0,-1 0 1 0 0,0 0 0 0 0,-1-1 0 0 0,1 1-1 0 0,-1 0 1 0 0,-4 8 0 0 0,4-9 1 0 0,0 0 0 0 0,0 0 0 0 0,-1 0 1 0 0,0-1-1 0 0,0 1 0 0 0,0 0 0 0 0,0-1 0 0 0,-1 0 0 0 0,0 0 0 0 0,0 0 1 0 0,0 0-1 0 0,0-1 0 0 0,0 1 0 0 0,-1-1 0 0 0,0 0 0 0 0,1-1 1 0 0,-1 1-1 0 0,0-1 0 0 0,-1 0 0 0 0,1 0 0 0 0,0 0 0 0 0,0-1 0 0 0,-10 1 1 0 0,7-1 5 0 0,-1-1 1 0 0,0 0-1 0 0,0 0 1 0 0,0-1-1 0 0,1-1 1 0 0,-1 1-1 0 0,0-1 1 0 0,1-1-1 0 0,-1 1 1 0 0,1-2-1 0 0,0 1 1 0 0,0-1-1 0 0,0 0 0 0 0,-8-6 1 0 0,12 6-63 0 0,0 1 1 0 0,0-1-1 0 0,1 1 0 0 0,-1-1 0 0 0,1 0 1 0 0,0 0-1 0 0,0-1 0 0 0,1 1 0 0 0,-1-1 1 0 0,1 1-1 0 0,0-1 0 0 0,0 0 1 0 0,0 0-1 0 0,1 0 0 0 0,-1 0 0 0 0,1 0 1 0 0,1 0-1 0 0,-1 0 0 0 0,1 0 0 0 0,0 0 1 0 0,0 0-1 0 0,0 0 0 0 0,0-1 1 0 0,1 1-1 0 0,0 0 0 0 0,0 0 0 0 0,1 0 1 0 0,0 0-1 0 0,-1 1 0 0 0,1-1 1 0 0,1 0-1 0 0,-1 1 0 0 0,1-1 0 0 0,0 1 1 0 0,0 0-1 0 0,0 0 0 0 0,5-5 0 0 0,-1 3-928 0 0,-1 0 1 0 0,2 0-1 0 0,-1 0 0 0 0,1 1 0 0 0,0 0 0 0 0,0 1 0 0 0,0-1 0 0 0,0 2 0 0 0,1-1 0 0 0,0 1 0 0 0,18-3 0 0 0,-13 4-1122 0 0,0 0 0 0 0,1 2 0 0 0,-1 0 0 0 0,1 0 0 0 0,-1 1 1 0 0,29 7-1 0 0,-5 2-573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26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195 159 40 0 0,'1'-22'2900'0'0,"6"-2"6942"0"0,-6 24-9520 0 0,-1-1 0 0 0,0 1-1 0 0,1-1 1 0 0,-1 1-1 0 0,1 0 1 0 0,-1-1-1 0 0,1 1 1 0 0,-1 0 0 0 0,1-1-1 0 0,-1 1 1 0 0,1 0-1 0 0,-1-1 1 0 0,1 1 0 0 0,0 0-1 0 0,-1 0 1 0 0,1 0-1 0 0,-1 0 1 0 0,1 0-1 0 0,0 0 1 0 0,-1-1 0 0 0,1 1-1 0 0,-1 1 1 0 0,1-1-1 0 0,1 0 1 0 0,23 14 2222 0 0,-23-12-2493 0 0,1 0-1 0 0,-1-1 1 0 0,0 1-1 0 0,0 0 1 0 0,0 1-1 0 0,0-1 1 0 0,0 0-1 0 0,0 1 1 0 0,0-1-1 0 0,-1 1 1 0 0,1-1 0 0 0,-1 1-1 0 0,0 0 1 0 0,0-1-1 0 0,0 1 1 0 0,0 0-1 0 0,0 0 1 0 0,-1 0-1 0 0,1 0 1 0 0,-1 0-1 0 0,0 0 1 0 0,0 0-1 0 0,0 0 1 0 0,0-1-1 0 0,0 1 1 0 0,-1 0 0 0 0,1 0-1 0 0,-1 0 1 0 0,0 0-1 0 0,0 0 1 0 0,0 0-1 0 0,0-1 1 0 0,-1 1-1 0 0,1 0 1 0 0,0-1-1 0 0,-1 1 1 0 0,0-1-1 0 0,0 0 1 0 0,0 0-1 0 0,0 1 1 0 0,0-1 0 0 0,0 0-1 0 0,0-1 1 0 0,-1 1-1 0 0,1 0 1 0 0,-1-1-1 0 0,1 1 1 0 0,-1-1-1 0 0,0 0 1 0 0,0 0-1 0 0,1 0 1 0 0,-1 0-1 0 0,0 0 1 0 0,0-1-1 0 0,0 1 1 0 0,0-1 0 0 0,0 0-1 0 0,0 0 1 0 0,0 0-1 0 0,0 0 1 0 0,0 0-1 0 0,0-1 1 0 0,0 1-1 0 0,0-1 1 0 0,1 0-1 0 0,-1 0 1 0 0,-3-1-1 0 0,1 0 24 0 0,1 0 0 0 0,0 0-1 0 0,0 0 1 0 0,0-1-1 0 0,0 0 1 0 0,0 1-1 0 0,1-1 1 0 0,-1-1 0 0 0,1 1-1 0 0,0 0 1 0 0,0-1-1 0 0,0 0 1 0 0,0 1-1 0 0,1-1 1 0 0,-1 0-1 0 0,1-1 1 0 0,0 1 0 0 0,0 0-1 0 0,1-1 1 0 0,-1 1-1 0 0,1-1 1 0 0,0 1-1 0 0,0-1 1 0 0,0 1 0 0 0,1-1-1 0 0,0 0 1 0 0,0 1-1 0 0,0-1 1 0 0,0 0-1 0 0,1 1 1 0 0,0-1-1 0 0,0 0 1 0 0,0 1 0 0 0,0-1-1 0 0,1 1 1 0 0,0 0-1 0 0,0-1 1 0 0,0 1-1 0 0,0 0 1 0 0,1 0 0 0 0,-1 0-1 0 0,1 1 1 0 0,0-1-1 0 0,0 1 1 0 0,1-1-1 0 0,-1 1 1 0 0,1 0-1 0 0,-1 0 1 0 0,1 0 0 0 0,5-2-1 0 0,-7 4-73 0 0,1-1 0 0 0,0 1-1 0 0,-1 0 1 0 0,1 0 0 0 0,0 0-1 0 0,0 1 1 0 0,0-1 0 0 0,-1 1 0 0 0,1-1-1 0 0,0 1 1 0 0,0 0 0 0 0,0 0-1 0 0,0 0 1 0 0,0 1 0 0 0,0-1 0 0 0,-1 1-1 0 0,1-1 1 0 0,0 1 0 0 0,0 0-1 0 0,-1 0 1 0 0,1 0 0 0 0,0 1-1 0 0,-1-1 1 0 0,1 0 0 0 0,-1 1 0 0 0,0 0-1 0 0,5 3 1 0 0,-5-2-1 0 0,1-1 0 0 0,-1 1 0 0 0,1 0 0 0 0,-1-1 0 0 0,0 1 0 0 0,0 0 0 0 0,-1 0 0 0 0,1 1 0 0 0,0-1-1 0 0,-1 0 1 0 0,0 1 0 0 0,0-1 0 0 0,0 0 0 0 0,0 1 0 0 0,0-1 0 0 0,-1 1 0 0 0,0 0 0 0 0,0-1 0 0 0,0 1 0 0 0,0-1 0 0 0,-1 6 0 0 0,-1-2 2 0 0,0 1 0 0 0,-1-1-1 0 0,0 0 1 0 0,-1 0 0 0 0,1 0 0 0 0,-1-1 0 0 0,-1 1 0 0 0,1-1 0 0 0,-1 0 0 0 0,0 0 0 0 0,0-1-1 0 0,-1 0 1 0 0,0 1 0 0 0,-10 6 0 0 0,11-9 9 0 0,0 0 0 0 0,0 0-1 0 0,0 0 1 0 0,0-1 0 0 0,-1 1 0 0 0,1-1-1 0 0,-1 0 1 0 0,1-1 0 0 0,-1 0 0 0 0,0 0-1 0 0,0 0 1 0 0,1 0 0 0 0,-1-1 0 0 0,0 0-1 0 0,0 0 1 0 0,0-1 0 0 0,1 0 0 0 0,-1 0 0 0 0,0 0-1 0 0,1 0 1 0 0,-7-3 0 0 0,7 1 45 0 0,1 0-1 0 0,-1 1 1 0 0,1-2 0 0 0,0 1-1 0 0,0 0 1 0 0,0-1 0 0 0,0 0-1 0 0,0 0 1 0 0,1 0 0 0 0,0 0 0 0 0,0-1-1 0 0,0 1 1 0 0,1-1 0 0 0,-1 0-1 0 0,-2-6 1 0 0,4 7-13 0 0,-1 0 1 0 0,1 0-1 0 0,0 0 1 0 0,0 0-1 0 0,0 0 1 0 0,0 0-1 0 0,1-1 0 0 0,-1 1 1 0 0,1 0-1 0 0,0 0 1 0 0,0-1-1 0 0,1 1 0 0 0,0 0 1 0 0,-1 0-1 0 0,1 0 1 0 0,0 0-1 0 0,1 0 0 0 0,-1 0 1 0 0,4-7-1 0 0,1 2-10 0 0,1 0-1 0 0,-1 0 1 0 0,1 1-1 0 0,1 0 0 0 0,0 1 1 0 0,0-1-1 0 0,13-8 1 0 0,-17 13-32 0 0,1 0 0 0 0,-1 1 1 0 0,1 0-1 0 0,0 0 1 0 0,-1 1-1 0 0,1-1 1 0 0,0 1-1 0 0,0 0 1 0 0,0 0-1 0 0,0 0 0 0 0,0 1 1 0 0,0 0-1 0 0,0 0 1 0 0,0 0-1 0 0,0 1 1 0 0,0-1-1 0 0,0 1 0 0 0,0 1 1 0 0,6 1-1 0 0,-6-2 0 0 0,0 1-1 0 0,0 0 0 0 0,0 0 1 0 0,0 0-1 0 0,-1 0 1 0 0,1 1-1 0 0,-1 0 0 0 0,0 0 1 0 0,0 0-1 0 0,0 0 0 0 0,0 1 1 0 0,0-1-1 0 0,-1 1 0 0 0,0 0 1 0 0,0 0-1 0 0,0 0 1 0 0,0 1-1 0 0,0-1 0 0 0,-1 1 1 0 0,0 0-1 0 0,0-1 0 0 0,0 1 1 0 0,-1 0-1 0 0,1 0 0 0 0,-1 0 1 0 0,0 0-1 0 0,-1 0 1 0 0,1 1-1 0 0,-1-1 0 0 0,0 0 1 0 0,0 0-1 0 0,-1 0 0 0 0,0 0 1 0 0,1 0-1 0 0,-2 0 0 0 0,1 0 1 0 0,-1 0-1 0 0,1 0 1 0 0,-1 0-1 0 0,-1-1 0 0 0,1 1 1 0 0,-5 6-1 0 0,3-6 3 0 0,0 0 0 0 0,-1-1-1 0 0,0 0 1 0 0,0 1 0 0 0,0-2 0 0 0,0 1-1 0 0,-1-1 1 0 0,1 1 0 0 0,-1-1 0 0 0,0-1-1 0 0,0 1 1 0 0,0-1 0 0 0,0 0 0 0 0,0-1-1 0 0,0 1 1 0 0,-12 0 0 0 0,14-2-1 0 0,1 1 0 0 0,-1-1 0 0 0,0 0 0 0 0,1-1 0 0 0,-1 1 0 0 0,1 0 0 0 0,-1-1 0 0 0,1 0 0 0 0,0 0 0 0 0,-1 0 0 0 0,1 0 0 0 0,0-1 0 0 0,0 1 0 0 0,-1-1 0 0 0,1 0-1 0 0,0 0 1 0 0,1 0 0 0 0,-1 0 0 0 0,0 0 0 0 0,1-1 0 0 0,-1 1 0 0 0,1-1 0 0 0,0 0 0 0 0,0 0 0 0 0,0 0 0 0 0,0 0 0 0 0,0 0 0 0 0,0 0 0 0 0,1 0 0 0 0,-2-7 0 0 0,2 8-1 0 0,1-1-1 0 0,0 1 1 0 0,0-1 0 0 0,0 1-1 0 0,0-1 1 0 0,0 1 0 0 0,1-1 0 0 0,-1 1-1 0 0,1-1 1 0 0,-1 1 0 0 0,1-1-1 0 0,0 1 1 0 0,0 0 0 0 0,0-1-1 0 0,0 1 1 0 0,1 0 0 0 0,-1 0-1 0 0,0 0 1 0 0,1 0 0 0 0,0 0-1 0 0,-1 0 1 0 0,5-3 0 0 0,-3 2-2 0 0,1 0 1 0 0,0 0 0 0 0,-1 0-1 0 0,1 0 1 0 0,0 1 0 0 0,1-1-1 0 0,-1 1 1 0 0,0 0 0 0 0,1 1-1 0 0,-1-1 1 0 0,7-1 0 0 0,-8 3-1 0 0,1 0 0 0 0,0-1 1 0 0,0 1-1 0 0,-1 0 0 0 0,1 1 1 0 0,0-1-1 0 0,0 1 0 0 0,-1 0 0 0 0,1 0 1 0 0,-1 0-1 0 0,1 0 0 0 0,0 0 1 0 0,-1 1-1 0 0,0 0 0 0 0,1 0 1 0 0,-1 0-1 0 0,3 2 0 0 0,-4-2 1 0 0,-1-1 0 0 0,1 0 0 0 0,-1 1 0 0 0,0 0 0 0 0,0-1 0 0 0,1 1 0 0 0,-1 0 0 0 0,0 0 0 0 0,0 0-1 0 0,-1 0 1 0 0,1 0 0 0 0,0 0 0 0 0,-1 0 0 0 0,1 0 0 0 0,-1 0 0 0 0,1 0 0 0 0,-1 0 0 0 0,0 0 0 0 0,0 0 0 0 0,0 0 0 0 0,0 0-1 0 0,0 0 1 0 0,-1 0 0 0 0,1 0 0 0 0,-1 0 0 0 0,1 0 0 0 0,-1 0 0 0 0,0 0 0 0 0,0 0 0 0 0,-1 3 0 0 0,-2 2-1 0 0,-1-1 0 0 0,0 0 0 0 0,0 0 0 0 0,0 0 0 0 0,-1-1 0 0 0,0 1 0 0 0,0-1 0 0 0,0-1 0 0 0,-1 1 0 0 0,1-1 0 0 0,-15 7 0 0 0,19-10-46 0 0,-1 0 0 0 0,1 1 1 0 0,-1-1-1 0 0,1 0 0 0 0,-1 0 0 0 0,1-1 0 0 0,-1 1 1 0 0,1 0-1 0 0,-1-1 0 0 0,0 1 0 0 0,1-1 0 0 0,-1 0 0 0 0,0 0 1 0 0,1 0-1 0 0,-1 0 0 0 0,0-1 0 0 0,1 1 0 0 0,-1-1 0 0 0,0 0 1 0 0,1 1-1 0 0,-1-1 0 0 0,1 0 0 0 0,-1-1 0 0 0,1 1 1 0 0,0 0-1 0 0,-1-1 0 0 0,1 1 0 0 0,0-1 0 0 0,0 0 0 0 0,0 1 1 0 0,0-1-1 0 0,0 0 0 0 0,1 0 0 0 0,-1 0 0 0 0,0-1 0 0 0,1 1 1 0 0,-3-5-1 0 0,4 5-449 0 0,-1-1 0 0 0,0 1 0 0 0,1-1 1 0 0,-1 0-1 0 0,1 0 0 0 0,0 1 0 0 0,0-1 0 0 0,0 0 0 0 0,0 0 1 0 0,0 1-1 0 0,1-1 0 0 0,-1 0 0 0 0,1 1 0 0 0,1-5 0 0 0,19-40-11003 0 0,-7 18 3959 0 0,-12 14 4708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27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203 138 324 0 0,'0'0'5663'0'0,"19"4"4504"0"0,3 3-6471 0 0,-21-5-3595 0 0,0 0 1 0 0,1 0 0 0 0,-1 0-1 0 0,0 1 1 0 0,0-1 0 0 0,0 0-1 0 0,-1 1 1 0 0,1-1 0 0 0,0 0-1 0 0,-1 1 1 0 0,1-1 0 0 0,-1 1-1 0 0,0-1 1 0 0,0 1-1 0 0,0-1 1 0 0,0 1 0 0 0,-1-1-1 0 0,1 0 1 0 0,0 1 0 0 0,-1-1-1 0 0,0 1 1 0 0,0-1 0 0 0,1 0-1 0 0,-1 1 1 0 0,-1-1 0 0 0,1 0-1 0 0,0 0 1 0 0,0 0-1 0 0,-1 0 1 0 0,1 0 0 0 0,-1 0-1 0 0,0 0 1 0 0,0-1 0 0 0,1 1-1 0 0,-1-1 1 0 0,0 1 0 0 0,0-1-1 0 0,-1 0 1 0 0,-2 2 0 0 0,-2 1 62 0 0,0-1 0 0 0,-1 0 1 0 0,1 0-1 0 0,-1-1 1 0 0,0 0-1 0 0,0 0 0 0 0,0 0 1 0 0,0-1-1 0 0,0-1 0 0 0,0 1 1 0 0,-15-2-1 0 0,19 0-85 0 0,0 1-1 0 0,0-1 0 0 0,0 0 0 0 0,0 0 0 0 0,1 0 1 0 0,-1-1-1 0 0,0 1 0 0 0,1-1 0 0 0,-1 0 0 0 0,1 0 1 0 0,-1 0-1 0 0,1 0 0 0 0,0-1 0 0 0,0 1 0 0 0,0-1 1 0 0,0 0-1 0 0,1 0 0 0 0,-1 0 0 0 0,1 0 0 0 0,0 0 1 0 0,-1-1-1 0 0,1 1 0 0 0,1-1 0 0 0,-1 1 0 0 0,0-1 1 0 0,1 0-1 0 0,-1-4 0 0 0,1 2 27 0 0,-1-1 0 0 0,2 0-1 0 0,-1 0 1 0 0,1 1 0 0 0,0-1 0 0 0,1 0 0 0 0,-1 0 0 0 0,1 0 0 0 0,1 1-1 0 0,3-14 1 0 0,-4 18-97 0 0,0-1-1 0 0,0 1 0 0 0,0 0 0 0 0,0-1 1 0 0,0 1-1 0 0,0 0 0 0 0,1 0 1 0 0,-1 0-1 0 0,1 0 0 0 0,-1 0 1 0 0,1 0-1 0 0,0 0 0 0 0,0 1 0 0 0,0-1 1 0 0,0 1-1 0 0,0-1 0 0 0,0 1 1 0 0,0 0-1 0 0,1 0 0 0 0,-1 0 1 0 0,0 0-1 0 0,1 0 0 0 0,-1 0 0 0 0,1 1 1 0 0,-1-1-1 0 0,1 1 0 0 0,-1-1 1 0 0,1 1-1 0 0,-1 0 0 0 0,1 0 0 0 0,-1 0 1 0 0,1 1-1 0 0,2 0 0 0 0,-1 0-7 0 0,0 1 0 0 0,0 0 0 0 0,0 0 0 0 0,-1 0 0 0 0,1 1 0 0 0,-1-1 0 0 0,1 1 0 0 0,-1 0 0 0 0,0 0 0 0 0,0 0 0 0 0,0 0 0 0 0,-1 1 0 0 0,1-1 0 0 0,-1 1 0 0 0,0 0 0 0 0,0-1 0 0 0,3 8 0 0 0,-3-5 1 0 0,-1 1 1 0 0,1-1-1 0 0,-1 1 1 0 0,-1 0-1 0 0,1-1 1 0 0,-1 1-1 0 0,0 0 0 0 0,-1 0 1 0 0,-2 12-1 0 0,2-17 10 0 0,0 1-1 0 0,0-1 0 0 0,0 1 0 0 0,0 0 0 0 0,-1-1 0 0 0,1 0 0 0 0,-1 1 1 0 0,0-1-1 0 0,0 0 0 0 0,0 0 0 0 0,0 0 0 0 0,0 0 0 0 0,0 0 0 0 0,0-1 1 0 0,0 1-1 0 0,-1 0 0 0 0,1-1 0 0 0,-1 0 0 0 0,1 0 0 0 0,-1 1 1 0 0,0-2-1 0 0,0 1 0 0 0,1 0 0 0 0,-1 0 0 0 0,0-1 0 0 0,-3 1 0 0 0,1-1 59 0 0,0 1-1 0 0,0-1 0 0 0,0 0 1 0 0,0 0-1 0 0,0 0 0 0 0,1-1 0 0 0,-1 1 1 0 0,0-1-1 0 0,0-1 0 0 0,1 1 0 0 0,-1 0 1 0 0,1-1-1 0 0,-8-4 0 0 0,10 5-15 0 0,-1-1-1 0 0,1 0 0 0 0,0 0 0 0 0,-1 0 1 0 0,1 0-1 0 0,0 0 0 0 0,0-1 0 0 0,0 1 0 0 0,1-1 1 0 0,-1 1-1 0 0,1-1 0 0 0,-1 0 0 0 0,1 1 1 0 0,0-1-1 0 0,0 0 0 0 0,0 0 0 0 0,0 0 1 0 0,0 0-1 0 0,1 0 0 0 0,0 0 0 0 0,-1 0 1 0 0,1-5-1 0 0,0 1-22 0 0,1-1 0 0 0,0 0 0 0 0,0 0 0 0 0,1 0 0 0 0,0 0 0 0 0,0 1 1 0 0,1-1-1 0 0,-1 1 0 0 0,2 0 0 0 0,-1 0 0 0 0,1 0 0 0 0,0 0 0 0 0,1 0 0 0 0,-1 1 0 0 0,7-6 0 0 0,-8 8-14 0 0,1 0 0 0 0,1 0-1 0 0,-1 1 1 0 0,0-1 0 0 0,1 1 0 0 0,0 0-1 0 0,0 1 1 0 0,0-1 0 0 0,0 1-1 0 0,0 0 1 0 0,0 0 0 0 0,0 0-1 0 0,1 1 1 0 0,-1 0 0 0 0,1 0-1 0 0,-1 0 1 0 0,1 1 0 0 0,-1 0-1 0 0,1 0 1 0 0,0 0 0 0 0,-1 1-1 0 0,9 1 1 0 0,-11-1-16 0 0,1 0 0 0 0,-1 0 0 0 0,0 0 0 0 0,1 0 0 0 0,-1 1 0 0 0,0-1 0 0 0,0 1 0 0 0,1 0 0 0 0,-1 0 0 0 0,-1 0 0 0 0,1 0 0 0 0,0 1 0 0 0,-1-1 0 0 0,1 1 0 0 0,-1-1 0 0 0,1 1 0 0 0,-1 0 0 0 0,0 0 0 0 0,-1 0 0 0 0,1 0 0 0 0,0 1 0 0 0,-1-1 0 0 0,1 0 0 0 0,-1 1 0 0 0,0-1 0 0 0,0 1 0 0 0,-1-1 0 0 0,1 1 0 0 0,-1-1 0 0 0,0 1 0 0 0,0-1 0 0 0,0 8 0 0 0,-1-3 0 0 0,0 1 0 0 0,0-1 0 0 0,-1 1 0 0 0,0-1 0 0 0,-1 0 0 0 0,0 0 0 0 0,0 0 0 0 0,0 0 0 0 0,-1-1 0 0 0,-1 1 0 0 0,1-1 0 0 0,-9 10 0 0 0,10-13 0 0 0,0-1 0 0 0,0 0 0 0 0,0 1 0 0 0,0-1 0 0 0,-1 0 0 0 0,1 0 0 0 0,-1-1 0 0 0,0 1 0 0 0,0-1 0 0 0,0 0 0 0 0,0 0 0 0 0,-1 0 0 0 0,1-1 0 0 0,0 1 0 0 0,-1-1 0 0 0,1 0 0 0 0,-1 0 0 0 0,1-1 0 0 0,-1 1 0 0 0,1-1 0 0 0,-1 0 0 0 0,0 0 0 0 0,1-1 0 0 0,-1 0 0 0 0,1 1 0 0 0,-1-1 0 0 0,1-1 0 0 0,-1 1 0 0 0,1 0 0 0 0,0-1 0 0 0,0 0 0 0 0,0 0 0 0 0,0-1 0 0 0,0 1 0 0 0,0-1 0 0 0,-3-3 0 0 0,5 5-143 0 0,0-1 0 0 0,1 1 0 0 0,-1-1 0 0 0,1 1 0 0 0,-1-1 0 0 0,1 0 0 0 0,0 0 0 0 0,0 1 0 0 0,0-1 0 0 0,0 0 0 0 0,0 0 0 0 0,0 0 0 0 0,0-3 0 0 0,0 1-462 0 0,0 1 0 0 0,1-1 0 0 0,0 1 0 0 0,-1-1 0 0 0,1 0 0 0 0,1 1 0 0 0,-1-1 0 0 0,0 1 0 0 0,1-1 0 0 0,0 1 0 0 0,0-1 0 0 0,3-5 0 0 0,-4 6 281 0 0,1 1 1 0 0,0 0-1 0 0,0 0 1 0 0,0 0-1 0 0,0 0 1 0 0,0 0-1 0 0,1 0 1 0 0,-1 1-1 0 0,1-1 1 0 0,-1 0-1 0 0,1 1 1 0 0,-1-1-1 0 0,1 1 1 0 0,0-1-1 0 0,0 1 1 0 0,0 0-1 0 0,0 0 1 0 0,0 0 0 0 0,0 0-1 0 0,0 0 1 0 0,0 0-1 0 0,0 0 1 0 0,0 1-1 0 0,1-1 1 0 0,-1 1-1 0 0,0 0 1 0 0,0-1-1 0 0,1 1 1 0 0,-1 0-1 0 0,0 0 1 0 0,1 1-1 0 0,-1-1 1 0 0,0 0-1 0 0,0 1 1 0 0,0-1-1 0 0,3 2 1 0 0,-1 0-587 0 0,1 0 0 0 0,-1 1 0 0 0,0-1 0 0 0,0 1 0 0 0,0 0-1 0 0,-1 0 1 0 0,6 5 0 0 0,2 9-1652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28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139 142 364 0 0,'-27'-20'4598'0'0,"23"17"-3380"0"0,1-1-1 0 0,-1 0 0 0 0,1 0 1 0 0,0 0-1 0 0,0 0 0 0 0,1 0 1 0 0,-1-1-1 0 0,-1-4 0 0 0,3 7-816 0 0,0 0-1 0 0,1 1 0 0 0,-1-1 1 0 0,1 0-1 0 0,-1 0 0 0 0,1 0 0 0 0,0 0 1 0 0,0 0-1 0 0,0 0 0 0 0,0 1 0 0 0,0-1 1 0 0,0 0-1 0 0,0 0 0 0 0,1 0 1 0 0,-1 0-1 0 0,1 0 0 0 0,-1 1 0 0 0,1-1 1 0 0,0 0-1 0 0,0 1 0 0 0,1-3 1 0 0,0 1-354 0 0,0 1 1 0 0,0 0 0 0 0,0 0 0 0 0,0 0 0 0 0,0 1 0 0 0,1-1 0 0 0,-1 0 0 0 0,1 1 0 0 0,-1 0 0 0 0,1-1 0 0 0,4 0 0 0 0,-3 0-8 0 0,0 1 1 0 0,0 0-1 0 0,1 0 1 0 0,-1 0-1 0 0,0 1 1 0 0,1-1-1 0 0,-1 1 1 0 0,1 0-1 0 0,-1 0 1 0 0,0 1-1 0 0,1-1 1 0 0,-1 1-1 0 0,0 0 1 0 0,1 0-1 0 0,-1 1 1 0 0,5 2-1 0 0,-6-3-37 0 0,-1 0 0 0 0,1 1 0 0 0,-1-1 0 0 0,1 1 0 0 0,-1 0-1 0 0,0 0 1 0 0,0 0 0 0 0,0 0 0 0 0,0 0 0 0 0,0 0 0 0 0,0 0 0 0 0,-1 1-1 0 0,1-1 1 0 0,-1 1 0 0 0,1-1 0 0 0,-1 1 0 0 0,0 0 0 0 0,0-1 0 0 0,0 1-1 0 0,0 0 1 0 0,-1 0 0 0 0,1 0 0 0 0,-1 0 0 0 0,0 4 0 0 0,0-1 80 0 0,-1 0 0 0 0,0 0 0 0 0,0-1 0 0 0,0 1 1 0 0,-1 0-1 0 0,0-1 0 0 0,0 0 0 0 0,0 1 0 0 0,-1-1 1 0 0,1 0-1 0 0,-1 0 0 0 0,-1 0 0 0 0,1 0 0 0 0,-1-1 1 0 0,0 1-1 0 0,0-1 0 0 0,0 0 0 0 0,0 0 0 0 0,-1-1 0 0 0,1 1 1 0 0,-1-1-1 0 0,0 0 0 0 0,0 0 0 0 0,0 0 0 0 0,-1-1 1 0 0,1 0-1 0 0,-1 0 0 0 0,1 0 0 0 0,-1-1 0 0 0,0 0 1 0 0,1 0-1 0 0,-1 0 0 0 0,0-1 0 0 0,0 0 0 0 0,0 0 0 0 0,0 0 1 0 0,1-1-1 0 0,-7-1 0 0 0,7 1-8 0 0,2-1-1 0 0,-1 1 1 0 0,0-1-1 0 0,0 0 1 0 0,0 0-1 0 0,1-1 1 0 0,-1 1-1 0 0,1-1 1 0 0,0 0-1 0 0,0 1 1 0 0,0-2 0 0 0,0 1-1 0 0,0 0 1 0 0,1 0-1 0 0,-1-1 1 0 0,1 0-1 0 0,0 1 1 0 0,0-1-1 0 0,0 0 1 0 0,0 0-1 0 0,1 0 1 0 0,0 0-1 0 0,0 0 1 0 0,-1-8 0 0 0,1 7-6 0 0,0 1 1 0 0,0-1-1 0 0,0 0 1 0 0,1 1-1 0 0,0-1 1 0 0,0 0-1 0 0,0 1 1 0 0,1-1-1 0 0,0 1 1 0 0,-1-1-1 0 0,2 0 1 0 0,-1 1 0 0 0,0 0-1 0 0,1-1 1 0 0,0 1-1 0 0,0 0 1 0 0,0 0-1 0 0,1 0 1 0 0,-1 0-1 0 0,1 0 1 0 0,0 0-1 0 0,6-5 1 0 0,-7 7-70 0 0,1 0 0 0 0,0 0 0 0 0,0 1 0 0 0,0-1 0 0 0,0 1 0 0 0,0 0 0 0 0,0-1 0 0 0,0 1 0 0 0,0 1 0 0 0,0-1 0 0 0,0 0 0 0 0,0 1 0 0 0,1 0 0 0 0,-1 0 0 0 0,0 0 0 0 0,0 0 0 0 0,1 0 0 0 0,-1 1 0 0 0,0-1 0 0 0,0 1 0 0 0,0 0 0 0 0,1 0 0 0 0,-1 0 0 0 0,0 0 0 0 0,0 0 0 0 0,-1 1 0 0 0,1 0 0 0 0,0-1 0 0 0,0 1 0 0 0,-1 0 0 0 0,1 0 0 0 0,-1 1 0 0 0,0-1 0 0 0,4 5 0 0 0,-1-2 0 0 0,0 1 0 0 0,0 1 0 0 0,-1-1 0 0 0,0 1 0 0 0,0-1 0 0 0,-1 1 0 0 0,0 0 0 0 0,0 0 0 0 0,0 1 0 0 0,-1-1 0 0 0,0 0 0 0 0,-1 1 0 0 0,2 14 0 0 0,-3-16 0 0 0,0 6 0 0 0,0-1 0 0 0,-1 1 0 0 0,0 0 0 0 0,-3 12 0 0 0,3-20 0 0 0,0-1 0 0 0,0 1 0 0 0,-1-1 0 0 0,1 0 0 0 0,-1 1 0 0 0,0-1 0 0 0,0 0 0 0 0,0 0 0 0 0,-1 0 0 0 0,1 0 0 0 0,-1 0 0 0 0,1-1 0 0 0,-1 1 0 0 0,0-1 0 0 0,0 0 0 0 0,0 0 0 0 0,-3 2 0 0 0,2-2 0 0 0,1 0 0 0 0,0 0 0 0 0,-1 0 0 0 0,1-1 0 0 0,-1 0 0 0 0,1 0 0 0 0,-1 0 0 0 0,0 0 0 0 0,0 0 0 0 0,1-1 0 0 0,-1 1 0 0 0,0-1 0 0 0,0 0 0 0 0,0 0 0 0 0,1-1 0 0 0,-1 1 0 0 0,0-1 0 0 0,0 0 0 0 0,1 0 0 0 0,-1 0 0 0 0,1 0 0 0 0,-1-1 0 0 0,1 1 0 0 0,-1-1 0 0 0,1 0 0 0 0,0 0 0 0 0,0 0 0 0 0,0 0 0 0 0,0-1 0 0 0,0 0 0 0 0,0 1 0 0 0,1-1 0 0 0,-1 0 0 0 0,1 0 0 0 0,0 0 0 0 0,0 0 0 0 0,0-1 0 0 0,0 1 0 0 0,0 0 0 0 0,1-1 0 0 0,0 0 0 0 0,0 1 0 0 0,0-1 0 0 0,0 0 0 0 0,0 1 0 0 0,1-1 0 0 0,-1 0 0 0 0,1-6 0 0 0,0 0 0 0 0,1 0 0 0 0,0 0 0 0 0,1 0 0 0 0,0 1 0 0 0,0-1 0 0 0,1 0 0 0 0,0 1 0 0 0,6-12 0 0 0,-8 18 0 0 0,0 1 0 0 0,0-1 0 0 0,0 1 0 0 0,1 0 0 0 0,-1-1 0 0 0,1 1 0 0 0,0 0 0 0 0,0 0 0 0 0,-1 0 0 0 0,1 0 0 0 0,0 0 0 0 0,1 1 0 0 0,-1-1 0 0 0,0 1 0 0 0,0-1 0 0 0,1 1 0 0 0,-1 0 0 0 0,1 0 0 0 0,-1 0 0 0 0,1 0 0 0 0,-1 0 0 0 0,1 1 0 0 0,0-1 0 0 0,-1 1 0 0 0,1 0 0 0 0,0-1 0 0 0,-1 1 0 0 0,1 0 0 0 0,0 1 0 0 0,-1-1 0 0 0,1 0 0 0 0,0 1 0 0 0,-1 0 0 0 0,1-1 0 0 0,2 2 0 0 0,-1 0 0 0 0,0 1 0 0 0,0-1 0 0 0,0 1 0 0 0,-1 0 0 0 0,1-1 0 0 0,-1 2 0 0 0,0-1 0 0 0,0 0 0 0 0,0 1 0 0 0,0-1 0 0 0,0 1 0 0 0,-1 0 0 0 0,0 0 0 0 0,0 0 0 0 0,0 0 0 0 0,0 0 0 0 0,0 0 0 0 0,-1 1 0 0 0,0-1 0 0 0,0 1 0 0 0,0-1 0 0 0,0 7 0 0 0,0-8 0 0 0,-1 0 0 0 0,0 0 0 0 0,1 1 0 0 0,-1-1 0 0 0,0 0 0 0 0,-1 0 0 0 0,1 0 0 0 0,0 1 0 0 0,-1-1 0 0 0,0 0 0 0 0,0 0 0 0 0,0 0 0 0 0,0 0 0 0 0,0 0 0 0 0,-1 0 0 0 0,1 0 0 0 0,-1-1 0 0 0,0 1 0 0 0,1 0 0 0 0,-1-1 0 0 0,-1 1 0 0 0,1-1 0 0 0,0 0 0 0 0,-1 0 0 0 0,1 0 0 0 0,-1 0 0 0 0,1 0 0 0 0,-1 0 0 0 0,0-1 0 0 0,-6 3 0 0 0,4-2 0 0 0,-1-1 0 0 0,0 0 0 0 0,0 0 0 0 0,0 0 0 0 0,1-1 0 0 0,-1 0 0 0 0,0 0 0 0 0,0 0 0 0 0,-10-2 0 0 0,14 1 0 0 0,-1 0 0 0 0,0 0 0 0 0,1 0 0 0 0,-1 0 0 0 0,1 0 0 0 0,0 0 0 0 0,-1-1 0 0 0,1 1 0 0 0,0-1 0 0 0,0 0 0 0 0,0 0 0 0 0,0 1 0 0 0,0-1 0 0 0,1 0 0 0 0,-1-1 0 0 0,0 1 0 0 0,1 0 0 0 0,-1 0 0 0 0,1-1 0 0 0,0 1 0 0 0,0-1 0 0 0,0 1 0 0 0,0-1 0 0 0,0-2 0 0 0,0 2-131 0 0,1 0 0 0 0,-1 0 1 0 0,1 0-1 0 0,0 0 0 0 0,0 0 0 0 0,0 0 0 0 0,0 0 1 0 0,1 0-1 0 0,-1 0 0 0 0,1 0 0 0 0,0 0 0 0 0,0 1 1 0 0,1-4-1 0 0,1 0-593 0 0,0 0 0 0 0,1 0-1 0 0,0 1 1 0 0,0-1 0 0 0,0 1 0 0 0,1 0 0 0 0,-1 0 0 0 0,1 0 0 0 0,7-4 0 0 0,-2 1-543 0 0,0 1 0 0 0,0 0 1 0 0,1 1-1 0 0,0 0 1 0 0,0 1-1 0 0,1 0 1 0 0,-1 1-1 0 0,14-3 1 0 0,-19 6 198 0 0,36-2-5992 0 0,-23 7 4244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40.7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164 124 1184 0 0,'-44'-16'2826'0'0,"-23"-10"2906"0"0,60 23-4547 0 0,1 0 1 0 0,0 0 0 0 0,0-1 0 0 0,0 1 0 0 0,1-1 0 0 0,-1-1 0 0 0,-4-4-1 0 0,11 8-927 0 0,0 0 0 0 0,1 0 0 0 0,-1 0 0 0 0,0 0 0 0 0,1 0 0 0 0,-1 0 0 0 0,1 1 0 0 0,-1-1 0 0 0,1 0 0 0 0,0 1 0 0 0,-1 0 0 0 0,1-1 0 0 0,-1 1 0 0 0,1 0 0 0 0,0 0 0 0 0,-1 0 0 0 0,3 0 0 0 0,66-5 959 0 0,84 7 1 0 0,-53 0-1002 0 0,-14-2-254 0 0,23 2-392 0 0,-1-5-1 0 0,146-22 1 0 0,-246 22 961 0 0,-1-4-7628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29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359 115 420 0 0,'2'-2'1215'0'0,"0"1"-1"0"0,0-1 1 0 0,1 0 0 0 0,-1-1 0 0 0,0 1-1 0 0,-1 0 1 0 0,1-1 0 0 0,0 1-1 0 0,-1-1 1 0 0,1 1 0 0 0,-1-1-1 0 0,2-4 1 0 0,-3 5-912 0 0,1 1 0 0 0,-1-1-1 0 0,1 1 1 0 0,-1-1 0 0 0,1 1-1 0 0,-1-1 1 0 0,0 1 0 0 0,0-1-1 0 0,0 1 1 0 0,0-1 0 0 0,0 0 0 0 0,0 1-1 0 0,0-1 1 0 0,0 1 0 0 0,0-1-1 0 0,-1 1 1 0 0,1-1 0 0 0,-1 1 0 0 0,1-1-1 0 0,-1 1 1 0 0,0-1 0 0 0,0 1-1 0 0,1 0 1 0 0,-1-1 0 0 0,-2-1 0 0 0,-2-1 95 0 0,2 1-229 0 0,-1-1 1 0 0,0 1-1 0 0,0 0 1 0 0,0 1-1 0 0,0-1 1 0 0,-1 1-1 0 0,1 0 1 0 0,-1 0-1 0 0,1 0 1 0 0,-8-1-1 0 0,2 0-90 0 0,-1 2 0 0 0,1 0 1 0 0,-1 0-1 0 0,1 0 0 0 0,-1 2 0 0 0,1-1 0 0 0,-1 1 0 0 0,1 1 0 0 0,-1 0 0 0 0,1 0 0 0 0,0 1 0 0 0,0 0 0 0 0,0 1 0 0 0,0 0 0 0 0,1 1 0 0 0,0 0 0 0 0,0 0 0 0 0,0 1 0 0 0,-15 13 0 0 0,14-11-46 0 0,2-1 0 0 0,-1 2 0 0 0,1-1 0 0 0,0 1 0 0 0,1 0 0 0 0,0 1 0 0 0,1-1 0 0 0,0 2 0 0 0,0-1 0 0 0,1 0 0 0 0,0 1 0 0 0,1 0 0 0 0,1 0 0 0 0,-1 1 0 0 0,2-1 0 0 0,-1 1 0 0 0,0 20 0 0 0,3-21 49 0 0,0 1-1 0 0,1-1 1 0 0,0 0 0 0 0,1 0-1 0 0,0 0 1 0 0,6 18-1 0 0,-5-24-38 0 0,-1 1 0 0 0,1-1 0 0 0,0 0 0 0 0,0 0 0 0 0,1 0 0 0 0,0 0 0 0 0,0 0 0 0 0,0-1 0 0 0,0 1-1 0 0,1-1 1 0 0,-1 0 0 0 0,1-1 0 0 0,0 1 0 0 0,7 3 0 0 0,-4-3 5 0 0,0 0 0 0 0,1 0-1 0 0,-1-1 1 0 0,1 0 0 0 0,0-1 0 0 0,0 0-1 0 0,0 0 1 0 0,0-1 0 0 0,0 0-1 0 0,1 0 1 0 0,15-2 0 0 0,2-2-850 0 0,-1-2-1 0 0,44-13 1 0 0,-56 14-28 0 0,1-1-4011 0 0,17-12-12024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29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1 222 1012 0 0,'1'-21'2258'0'0,"1"1"0"0"0,10-40 0 0 0,-8 41 1156 0 0,0 0 0 0 0,2-38 0 0 0,-6 56-3167 0 0,0-1 0 0 0,0 0 0 0 0,0 1 1 0 0,1-1-1 0 0,-1 1 0 0 0,1-1 0 0 0,-1 0 0 0 0,1 1 0 0 0,-1-1 0 0 0,1 1 0 0 0,0-1 0 0 0,0 1 0 0 0,0 0 0 0 0,2-3 0 0 0,3 4 1479 0 0,-3 16-1000 0 0,-7 77 602 0 0,-18 103 0 0 0,21-188-1214 0 0,-9 101 2565 0 0,8-54-240 0 0,3-35-1751 0 0,-1-19-688 0 0,0 1 0 0 0,0-1 0 0 0,0 0 0 0 0,0 0 1 0 0,0 0-1 0 0,0 0 0 0 0,1 0 0 0 0,-1 1 0 0 0,0-1 1 0 0,1 0-1 0 0,-1 0 0 0 0,1 0 0 0 0,-1 0 0 0 0,1 0 1 0 0,0 0-1 0 0,-1 0 0 0 0,1 0 0 0 0,0-1 0 0 0,0 1 1 0 0,-1 0-1 0 0,1 0 0 0 0,0 0 0 0 0,0-1 0 0 0,0 1 1 0 0,0-1-1 0 0,0 1 0 0 0,0-1 0 0 0,0 1 0 0 0,0-1 1 0 0,1 1-1 0 0,-1-1 0 0 0,1 0 0 0 0,35 1-1 0 0,-29-2 1 0 0,53-4-2719 0 0,26-15-6737 0 0,-14 3 3183 0 0,-65 15 2995 0 0,-7 2 3070 0 0,-1-1 1 0 0,0 1-1 0 0,0 0 1 0 0,1 0-1 0 0,-1-1 1 0 0,0 1-1 0 0,1 0 1 0 0,-1 0-1 0 0,0 0 1 0 0,1 0-1 0 0,-1 0 1 0 0,0 0-1 0 0,1-1 1 0 0,-1 1-1 0 0,0 0 1 0 0,1 0-1 0 0,-1 0 1 0 0,0 0 0 0 0,1 0-1 0 0,-1 0 1 0 0,1 0-1 0 0,-1 1 1 0 0,0-1-1 0 0,1 0 1 0 0,-1 0-1 0 0,0 0 1 0 0,1 0-1 0 0,-1 0 1 0 0,0 0-1 0 0,1 1 1 0 0,-1-1-1 0 0,0 0 1 0 0,0 0-1 0 0,1 0 1 0 0,-1 1-1 0 0,0-1 1 0 0,0 0-1 0 0,1 1 1 0 0,-1 4-2098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33.8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211 63 912 0 0,'5'-24'7822'0'0,"0"-7"6889"0"0,-5 30-14648 0 0,-1 1-1 0 0,1-1 0 0 0,0 1 1 0 0,-1-1-1 0 0,1 1 0 0 0,-1-1 1 0 0,1 1-1 0 0,0 0 0 0 0,-1-1 0 0 0,1 1 1 0 0,-1 0-1 0 0,0-1 0 0 0,1 1 1 0 0,-1 0-1 0 0,1-1 0 0 0,-1 1 0 0 0,1 0 1 0 0,-1 0-1 0 0,0 0 0 0 0,1 0 1 0 0,-1 0-1 0 0,1 0 0 0 0,-1 0 0 0 0,0 0 1 0 0,1 0-1 0 0,-1 0 0 0 0,1 0 1 0 0,-1 0-1 0 0,0 0 0 0 0,1 0 0 0 0,-1 1 1 0 0,1-1-1 0 0,-1 0 0 0 0,1 0 1 0 0,-1 1-1 0 0,0 0 0 0 0,-29 10 485 0 0,16-3-423 0 0,1 0 0 0 0,-1 1 1 0 0,2 1-1 0 0,-1 0 0 0 0,1 1 0 0 0,1 0 0 0 0,0 1 0 0 0,0 0 1 0 0,2 1-1 0 0,-17 27 0 0 0,22-33-81 0 0,0 1-1 0 0,1 0 1 0 0,0 0-1 0 0,0 0 1 0 0,1 0 0 0 0,0 0-1 0 0,1 0 1 0 0,0 1-1 0 0,0-1 1 0 0,0 1 0 0 0,1-1-1 0 0,1 1 1 0 0,-1-1-1 0 0,1 1 1 0 0,1-1-1 0 0,0 0 1 0 0,0 0 0 0 0,0 0-1 0 0,1 0 1 0 0,0 0-1 0 0,1 0 1 0 0,5 9 0 0 0,0-4-11 0 0,1-1 0 0 0,-1 0 0 0 0,2-1 1 0 0,0 0-1 0 0,0 0 0 0 0,1-1 1 0 0,0-1-1 0 0,1 0 0 0 0,0-1 0 0 0,0 0 1 0 0,25 10-1 0 0,-8-13 878 0 0,-29-5-1118 0 0,-1 0 1 0 0,1-1 0 0 0,0 1 0 0 0,0 0-1 0 0,0 0 1 0 0,-1-1 0 0 0,1 1 0 0 0,0-1 0 0 0,0 1-1 0 0,-1-1 1 0 0,1 1 0 0 0,0-1 0 0 0,0 1-1 0 0,-1-1 1 0 0,1 1 0 0 0,-1-1 0 0 0,1 0-1 0 0,-1 1 1 0 0,1-1 0 0 0,0-1 0 0 0,0-2-1687 0 0,0-1-1 0 0,0 1 1 0 0,0-1 0 0 0,0 1 0 0 0,-1-1 0 0 0,1 0 0 0 0,-1 1-1 0 0,-1-8 1 0 0,0-5-3484 0 0,1 6 3076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31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1646 1945 1052 0 0,'-21'16'6979'0'0,"15"-11"-6035"0"0,0-1 1 0 0,0-1-1 0 0,0 1 0 0 0,0-1 1 0 0,0 0-1 0 0,-1 0 1 0 0,1-1-1 0 0,-14 4 1 0 0,-10 4 1784 0 0,17-6-1945 0 0,-1-1 1 0 0,1 0-1 0 0,-1 0 0 0 0,-25 0 1 0 0,-19 3 231 0 0,17-1-650 0 0,1-2 1 0 0,-1-2-1 0 0,0-2 0 0 0,-48-7 0 0 0,14 2-95 0 0,21 0 288 0 0,-85-20 0 0 0,89 15-154 0 0,-19-5 214 0 0,1-3 0 0 0,1-3 0 0 0,1-3 0 0 0,-107-56-1 0 0,120 50-387 0 0,2-2 0 0 0,-60-49 0 0 0,101 72-213 0 0,1-1 0 0 0,-1 0-1 0 0,2 0 1 0 0,-1-1 0 0 0,2 0 0 0 0,-1 0-1 0 0,2-1 1 0 0,-9-20 0 0 0,4 2 6 0 0,1 1 0 0 0,-11-56 0 0 0,16 46-24 0 0,-1-50 1 0 0,-2-25 19 0 0,6 90-15 0 0,1 0 1 0 0,1-1-1 0 0,5-38 1 0 0,1-23 9 0 0,-2 16 104 0 0,2 0 1 0 0,24-104-1 0 0,-1 74 53 0 0,-22 81-150 0 0,0 0-1 0 0,2 0 1 0 0,0 1-1 0 0,1 1 1 0 0,1 0 0 0 0,0 0-1 0 0,26-29 1 0 0,-31 40-17 0 0,8-10 16 0 0,1 1 0 0 0,0 1 1 0 0,2 0-1 0 0,-1 1 1 0 0,2 1-1 0 0,35-21 0 0 0,-7 10-17 0 0,87-34-1 0 0,-68 34-2 0 0,2 3-1 0 0,1 3 1 0 0,80-11 0 0 0,-67 18-2 0 0,0 4 1 0 0,131 4-1 0 0,-171 6 1 0 0,-1 2 0 0 0,1 1-1 0 0,-1 2 1 0 0,-1 2 0 0 0,1 1 0 0 0,-2 3-1 0 0,43 20 1 0 0,-51-19 0 0 0,-2 0 1 0 0,0 3-1 0 0,-1 0 1 0 0,-1 2-1 0 0,0 0 0 0 0,-2 2 1 0 0,0 1-1 0 0,-2 1 1 0 0,35 47-1 0 0,-33-36-1 0 0,-1-4 0 0 0,25 49-1 0 0,-28-41 2 0 0,-5-13 1 0 0,-2 0 0 0 0,-1 2 0 0 0,15 48 0 0 0,-11-16-1 0 0,-8-34 0 0 0,-2 0 0 0 0,4 31 0 0 0,-8-38 0 0 0,3 20 0 0 0,-1 1 0 0 0,-3 0 0 0 0,-3 46 0 0 0,-13 27 0 0 0,-39 148 0 0 0,42-224 0 0 0,-26 62 0 0 0,23-73 0 0 0,0-1 0 0 0,-2 0 0 0 0,-1-1 0 0 0,-32 33 0 0 0,33-40-21 0 0,-2-1 0 0 0,0-1 1 0 0,-1-1-1 0 0,0-1 0 0 0,-1 0 0 0 0,-1-2 0 0 0,0 0 1 0 0,0-2-1 0 0,-29 9 0 0 0,-91 21-1992 0 0,45-20-5581 0 0,87-17 3544 0 0,-6 2-2740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33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2533 3772 460 0 0,'-46'28'5784'0'0,"29"-17"-4223"0"0,0-1 0 0 0,-1 0 1 0 0,0-1-1 0 0,-1-1 0 0 0,0 0 0 0 0,-30 6 0 0 0,-9-3 948 0 0,-145 21 1679 0 0,62-24-3364 0 0,-146-11 0 0 0,200-4-247 0 0,0-3 0 0 0,-161-43 0 0 0,164 30-306 0 0,1-4 0 0 0,1-4-1 0 0,-116-61 1 0 0,4-35 41 0 0,187 122-307 0 0,-43-32 225 0 0,2-2 1 0 0,2-3 0 0 0,-50-56-1 0 0,87 86-157 0 0,1 0 0 0 0,0 0-1 0 0,1-1 1 0 0,0 0 0 0 0,-5-15 0 0 0,-16-29 217 0 0,-56-102 111 0 0,52 94-361 0 0,-7-32-9 0 0,29 69-32 0 0,0-2 0 0 0,-10-59 0 0 0,20 89 0 0 0,-14-59-6 0 0,7 37 16 0 0,2 1 0 0 0,1-1 0 0 0,-3-39-1 0 0,-12-135-11 0 0,19 169-1 0 0,-1-10 8 0 0,2 1 0 0 0,7-42-1 0 0,-3 40-6 0 0,-1 1 0 0 0,-2-40-1 0 0,8-65-16 0 0,-1 28 28 0 0,-8 98-10 0 0,1 0-1 0 0,1 0 1 0 0,0 0 0 0 0,7-21-1 0 0,2-9 2 0 0,36-99 6 0 0,-19 62 6 0 0,10-42-14 0 0,-34 106 1 0 0,2-1-1 0 0,10-21 0 0 0,-9 22 5 0 0,-1-1 0 0 0,7-24-1 0 0,25-64 10 0 0,-1 20-27 0 0,-32 72 11 0 0,1 0 0 0 0,0 1 0 0 0,1 0 0 0 0,16-25 0 0 0,10-16 2 0 0,-19 30 3 0 0,2 0 1 0 0,40-46 0 0 0,-13 18-19 0 0,-23 29 17 0 0,1 1-1 0 0,0 1 0 0 0,2 1 0 0 0,1 1 0 0 0,51-35 0 0 0,148-66 1 0 0,-77 46 5 0 0,-114 60-2 0 0,0 1-1 0 0,1 2 0 0 0,42-10 0 0 0,202-41 122 0 0,-74 38-99 0 0,358 3 0 0 0,-489 26-29 0 0,1 4 0 0 0,-1 2 1 0 0,0 4-1 0 0,-1 4 0 0 0,-1 2 1 0 0,121 50-1 0 0,-124-37 8 0 0,-1 2 1 0 0,-1 3-1 0 0,-3 3 0 0 0,-1 3 0 0 0,-2 2 1 0 0,-2 3-1 0 0,-2 3 0 0 0,55 63 0 0 0,-80-78-4 0 0,17 16-20 0 0,64 93-1 0 0,33 79 10 0 0,-113-166 19 0 0,-3 1 0 0 0,-3 2 1 0 0,-2 0-1 0 0,20 86 0 0 0,-17-2 5 0 0,-23-102-8 0 0,-4 80 0 0 0,-2-48-8 0 0,-2-9 5 0 0,-24 129 1 0 0,10-87 7 0 0,-21 78-1 0 0,32-154 1 0 0,-2 1 0 0 0,-17 41 0 0 0,2-9 31 0 0,-6 17 19 0 0,22-54-30 0 0,-1-1 0 0 0,-1 1 0 0 0,-13 25-1 0 0,-3 7 24 0 0,8-20 20 0 0,-2 0 1 0 0,-47 71 0 0 0,29-41-9 0 0,-11 13 14 0 0,32-60-47 0 0,-35 41 105 0 0,-72 53 135 0 0,-24 4-138 0 0,62-63-90 0 0,24-28-23 0 0,-2-2 0 0 0,0-4-1 0 0,-110 27 1 0 0,123-37-11 0 0,-211 40-22 0 0,81-20 32 0 0,136-22-35 0 0,24-6-292 0 0,1-1-1 0 0,-1-1 1 0 0,-27 2 0 0 0,12 2-3164 0 0,19-2-1788 0 0,1-4-8986 0 0,25 4 6809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37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4284 6355 148 0 0,'-11'16'7514'0'0,"6"-12"-6429"0"0,0 1 0 0 0,-1-1 0 0 0,0-1 1 0 0,1 1-1 0 0,-1-1 0 0 0,0 0 0 0 0,-1 0 0 0 0,-9 2 0 0 0,-57 15 3518 0 0,-31 3-2199 0 0,-166 15 0 0 0,166-31-1983 0 0,-188 7 316 0 0,161-16-240 0 0,-243-33 0 0 0,186-2 261 0 0,-241-79 1 0 0,-93-54-636 0 0,314 96 46 0 0,162 57-82 0 0,-40-20 397 0 0,-138-84 0 0 0,139 72-426 0 0,-194-119 12 0 0,257 151 28 0 0,0 0 0 0 0,1-1 0 0 0,0-1 0 0 0,2-2 0 0 0,0 1 0 0 0,2-2 0 0 0,-19-29 0 0 0,-57-117-98 0 0,54 91 0 0 0,-9-26 0 0 0,-30-54 0 0 0,62 121 0 0 0,1-1 0 0 0,-15-56 0 0 0,12 35 0 0 0,3 3 0 0 0,10 33 0 0 0,-2 0 0 0 0,-12-30 0 0 0,-13-37 0 0 0,6 14 0 0 0,-32-99 0 0 0,45 137 0 0 0,2 0 0 0 0,-10-63 0 0 0,-4-14 0 0 0,12 54 0 0 0,-7-84 0 0 0,16 114 0 0 0,-7-121 0 0 0,9-155 0 0 0,4 150 0 0 0,1 98 0 0 0,12-71 0 0 0,-2 39 0 0 0,35-216 0 0 0,-19 167 0 0 0,0-37 0 0 0,0 25 0 0 0,-17 83 0 0 0,31-99 0 0 0,-13 59 0 0 0,-20 71 0 0 0,0 0 0 0 0,27-58 0 0 0,11-24 0 0 0,0 4 0 0 0,72-134 0 0 0,-59 140 0 0 0,-39 72 0 0 0,4-7 0 0 0,2 1 0 0 0,1 2 0 0 0,64-70 0 0 0,-43 64 0 0 0,2 2 0 0 0,88-60 0 0 0,-9 25 0 0 0,152-67 0 0 0,-194 105 0 0 0,1 4 0 0 0,2 4 0 0 0,2 5 0 0 0,190-35 0 0 0,-176 46 0 0 0,84-8 0 0 0,55 12 0 0 0,-1 0 0 0 0,304 4 0 0 0,-395 10 0 0 0,241 26 0 0 0,-242-13 0 0 0,168 25 0 0 0,-201-16 0 0 0,-42-6 0 0 0,-18-4 0 0 0,67 24 0 0 0,-5-2 0 0 0,-59-16 0 0 0,-2 3 0 0 0,81 38 0 0 0,-91-34 0 0 0,-2 3 0 0 0,-2 1 0 0 0,0 3 0 0 0,-2 2 0 0 0,76 71 0 0 0,-94-76 0 0 0,-1 2 0 0 0,-1 0 0 0 0,-2 2 0 0 0,-1 0 0 0 0,26 51 0 0 0,67 117 0 0 0,-91-155 0 0 0,5 7 0 0 0,-3 1 0 0 0,35 97 0 0 0,5 51 0 0 0,1 25 0 0 0,-44-147 0 0 0,-13-50 0 0 0,-3-1 0 0 0,8 45 0 0 0,23 61 0 0 0,-28-82 0 0 0,25 77 0 0 0,-20-79 0 0 0,15 79 0 0 0,-19-61 0 0 0,-6-41 0 0 0,-1 1 0 0 0,2 46 0 0 0,3 143 0 0 0,0 58 0 0 0,-20-113 0 0 0,0-38 0 0 0,-9 71 0 0 0,16-132 0 0 0,-23 120 0 0 0,8-74 0 0 0,-21 103 0 0 0,28-139 0 0 0,-27 92 0 0 0,-20 72 0 0 0,52-218 0 0 0,-55 156 0 0 0,13-40 0 0 0,9-33 0 0 0,-28 59 0 0 0,36-92 0 0 0,19-43 0 0 0,0 1 0 0 0,-2-2 0 0 0,-1 0 0 0 0,-19 26 0 0 0,-18 19 0 0 0,-21 27 0 0 0,32-49 0 0 0,24-27 0 0 0,-1-1 0 0 0,-32 28 0 0 0,3-9 0 0 0,-107 83 0 0 0,86-73 0 0 0,-87 59 0 0 0,152-108 0 0 0,-227 117 0 0 0,155-90 0 0 0,-152 36 0 0 0,-380 27 0 0 0,532-83-46 0 0,-130 7-714 0 0,168-24-3113 0 0,36 9 3434 0 0,0 0 0 0 0,0-1 0 0 0,-1 1 1 0 0,1-1-1 0 0,0 0 0 0 0,0 1 1 0 0,0-1-1 0 0,0 0 0 0 0,0 0 1 0 0,0 0-1 0 0,0 0 0 0 0,0 0 1 0 0,0 0-1 0 0,0 0 0 0 0,0 0 0 0 0,1 0 1 0 0,-1 0-1 0 0,0 0 0 0 0,1 0 1 0 0,-1 0-1 0 0,1-1 0 0 0,-1 1 1 0 0,1-2-1 0 0,-5-17-8597 0 0,0-5 3175 0 0,5 10 3703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38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57 142 616 0 0,'-22'-8'1426'0'0,"-6"-7"6398"0"0,27 15-7600 0 0,1 0 0 0 0,-1 0 0 0 0,1-1 0 0 0,0 1 1 0 0,-1 0-1 0 0,1-1 0 0 0,0 1 0 0 0,-1-1 0 0 0,1 1 0 0 0,0 0 1 0 0,-1-1-1 0 0,1 1 0 0 0,0-1 0 0 0,0 1 0 0 0,-1-1 0 0 0,1 1 1 0 0,0-1-1 0 0,0 1 0 0 0,0-1 0 0 0,0 1 0 0 0,0-1 0 0 0,0 1 0 0 0,0-1 1 0 0,0 1-1 0 0,0-1 0 0 0,0 1 0 0 0,0-1 0 0 0,0 1 0 0 0,0-1 1 0 0,0 1-1 0 0,1-2 0 0 0,0 1-5 0 0,1-1 1 0 0,-1 1-1 0 0,1-1 1 0 0,0 1 0 0 0,0 0-1 0 0,-1-1 1 0 0,1 1-1 0 0,0 0 1 0 0,0 0-1 0 0,0 1 1 0 0,0-1-1 0 0,0 0 1 0 0,2 0 0 0 0,68-18 669 0 0,1 2 1 0 0,116-10-1 0 0,-43 8-2243 0 0,-113 15 1125 0 0,0 2-7967 0 0,-71 2-1164 0 0,4 1 7521 0 0,3 4 372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38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635 17 84 0 0,'-16'-4'2140'0'0,"-1"0"-1"0"0,0 0 1 0 0,-18 0 0 0 0,33 5-1957 0 0,1-1 0 0 0,-1 1 0 0 0,1 0 0 0 0,-1 0 0 0 0,1 0 0 0 0,0 0 0 0 0,-1 0 0 0 0,1 1 0 0 0,0-1 0 0 0,0 0 0 0 0,-1 1 0 0 0,1-1 0 0 0,0 0 0 0 0,1 1 0 0 0,-1-1 0 0 0,0 1 0 0 0,0 0 0 0 0,1-1 0 0 0,-1 1 0 0 0,0 0 0 0 0,1-1 0 0 0,0 1 0 0 0,-1 2 0 0 0,-5 11 657 0 0,2-5-485 0 0,1 0 1 0 0,-1 0-1 0 0,2 0 0 0 0,-1 1 0 0 0,1-1 0 0 0,1 1 0 0 0,0-1 0 0 0,1 1 1 0 0,0 0-1 0 0,1 10 0 0 0,-3 40 1207 0 0,-18 443 5030 0 0,37 4-4712 0 0,-10-363-1617 0 0,41 539 373 0 0,-41-547-486 0 0,4 189 376 0 0,-31 288 440 0 0,-115 498-114 0 0,69-638 86 0 0,33-162-628 0 0,14 621 0 0 0,14-535-310 0 0,-33-2 0 0 0,35-365 0 0 0,-26 311 0 0 0,10-139 0 0 0,-11 73 0 0 0,10-180 0 0 0,-57 161 0 0 0,49-170 0 0 0,11-50 0 0 0,14-30 0 0 0,-1-1 0 0 0,1 1 0 0 0,1 0 0 0 0,-1 0 0 0 0,1 0 0 0 0,0 0 0 0 0,-1 12 0 0 0,0 7 0 0 0,2-25 0 0 0,1 0 0 0 0,-1 1 0 0 0,1-1 0 0 0,-1 1 0 0 0,1-1 0 0 0,0 0 0 0 0,-1 1 0 0 0,1-1 0 0 0,0 1 0 0 0,0-1 0 0 0,0 1 0 0 0,0-1 0 0 0,0 0 0 0 0,1 1 0 0 0,-1-1 0 0 0,0 1 0 0 0,0-1 0 0 0,1 1 0 0 0,-1-1 0 0 0,1 0 0 0 0,0 1 0 0 0,-1-1 0 0 0,1 0 0 0 0,0 0 0 0 0,0 0 0 0 0,-1 1 0 0 0,1-1 0 0 0,0 0 0 0 0,0 0 0 0 0,1 0 0 0 0,-1 0 0 0 0,0 0 0 0 0,0-1 0 0 0,0 1 0 0 0,0 0 0 0 0,1 0 0 0 0,-1-1 0 0 0,0 1 0 0 0,1-1 0 0 0,-1 1 0 0 0,1-1 0 0 0,-1 0 0 0 0,0 1 0 0 0,1-1 0 0 0,-1 0 0 0 0,2 0 0 0 0,63 8 0 0 0,0-2 0 0 0,1-4 0 0 0,94-7 0 0 0,-17-9-3008 0 0,-52-1-4441 0 0,-1-4 1 0 0,126-44-1 0 0,-54 0 2326 0 0,-78 26 3097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40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1161 66 1128 0 0,'-1'-2'551'0'0,"2"0"0"0"0,-1-1-1 0 0,0 1 1 0 0,0 0 0 0 0,1-1 0 0 0,-1 1-1 0 0,1 0 1 0 0,0 0 0 0 0,0 0 0 0 0,0-1 0 0 0,0 1-1 0 0,0 0 1 0 0,0 0 0 0 0,0 0 0 0 0,1 1-1 0 0,1-3 1 0 0,-1 1-172 0 0,1 1-1 0 0,0 0 1 0 0,-1 0-1 0 0,1 0 1 0 0,0 1-1 0 0,0-1 1 0 0,0 1-1 0 0,0-1 1 0 0,0 1-1 0 0,4-1 1 0 0,49-5 1038 0 0,-20 7-877 0 0,-21 0-31 0 0,765 37 3239 0 0,-652-30-767 0 0,-127-7-2973 0 0,-1 0-1 0 0,1 0 1 0 0,-1 0-1 0 0,1 1 1 0 0,-1-1-1 0 0,1 0 1 0 0,-1 0-1 0 0,1 1 1 0 0,-1-1-1 0 0,1 0 1 0 0,-1 1 0 0 0,0-1-1 0 0,1 1 1 0 0,-1-1-1 0 0,0 0 1 0 0,1 1-1 0 0,-1-1 1 0 0,0 1-1 0 0,0-1 1 0 0,0 1-1 0 0,1-1 1 0 0,-1 1-1 0 0,0-1 1 0 0,0 1-1 0 0,0-1 1 0 0,0 1-1 0 0,0-1 1 0 0,0 1 0 0 0,0-1-1 0 0,0 1 1 0 0,0 0-1 0 0,0-1 1 0 0,0 1-1 0 0,0-1 1 0 0,0 1-1 0 0,0-1 1 0 0,0 1-1 0 0,-1-1 1 0 0,1 1-1 0 0,0-1 1 0 0,0 1-1 0 0,-1-1 1 0 0,1 0-1 0 0,-1 1 1 0 0,-14 38 20 0 0,5-14 59 0 0,-15 86 356 0 0,0-11 63 0 0,4 2-1 0 0,5 0 1 0 0,-5 133-1 0 0,17-114 31 0 0,0 42 82 0 0,13 615 487 0 0,-10-525-968 0 0,-28 325 253 0 0,-35-3-69 0 0,1-10-199 0 0,-32 608 239 0 0,74-943-319 0 0,-5 94-29 0 0,-3 307 0 0 0,35-375 9 0 0,-2-181-11 0 0,7 32 3 0 0,4-2-1 0 0,42 149 1 0 0,-35-165-18 0 0,-10-36 6 0 0,14 51 16 0 0,21 189-1 0 0,-46-259-14 0 0,-2-1-1 0 0,-1 1 1 0 0,-1-1 0 0 0,-2 0-1 0 0,-2 0 1 0 0,0-1 0 0 0,-3 0-1 0 0,0 0 1 0 0,-2-1 0 0 0,-2 0-1 0 0,0-1 1 0 0,-2-1 0 0 0,-27 38-1 0 0,25-44 4 0 0,-1-1 0 0 0,-1-1-1 0 0,-1-1 1 0 0,0-1 0 0 0,-2-1-1 0 0,0 0 1 0 0,-1-2 0 0 0,0-1-1 0 0,-1-1 1 0 0,-1-1 0 0 0,-42 15-1 0 0,-25 3-178 0 0,-2-4 0 0 0,-99 14-1 0 0,161-34 38 0 0,-89 14-2625 0 0,-178 8-1 0 0,184-26-5185 0 0,-197-20 0 0 0,141-15 1785 0 0,95 11 4162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43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243 243 732 0 0,'-23'-9'5468'0'0,"-2"-1"3472"0"0,25 9-8789 0 0,-1 1 0 0 0,1 0 0 0 0,0-1 0 0 0,-1 1 0 0 0,1 0 0 0 0,0-1 1 0 0,-1 1-1 0 0,1-1 0 0 0,0 1 0 0 0,0 0 0 0 0,0-1 0 0 0,-1 1 0 0 0,1-1 0 0 0,0 1 1 0 0,0-1-1 0 0,0 1 0 0 0,0-1 0 0 0,0 1 0 0 0,0-1 0 0 0,0 1 0 0 0,0-1 0 0 0,0 1 0 0 0,0-1 1 0 0,0 1-1 0 0,0-1 0 0 0,0 1 0 0 0,1-1 0 0 0,-1 1 0 0 0,0-1 0 0 0,0 1 0 0 0,0 0 0 0 0,1-1 1 0 0,-1 1-1 0 0,0-1 0 0 0,0 1 0 0 0,1 0 0 0 0,-1-1 0 0 0,0 1 0 0 0,1-1 0 0 0,-1 1 1 0 0,1-1-1 0 0,1 0-56 0 0,0-1-1 0 0,0 1 1 0 0,0 0 0 0 0,0-1 0 0 0,0 1 0 0 0,0 0 0 0 0,0 0 0 0 0,0 0 0 0 0,0 1 0 0 0,1-1 0 0 0,-1 0 0 0 0,0 1-1 0 0,1 0 1 0 0,-1-1 0 0 0,0 1 0 0 0,1 0 0 0 0,-1 0 0 0 0,0 0 0 0 0,1 1 0 0 0,-1-1 0 0 0,0 0 0 0 0,0 1 0 0 0,4 1-1 0 0,-3-1-80 0 0,1 0-1 0 0,-1 0 0 0 0,1 0 0 0 0,-1 1 0 0 0,0 0 0 0 0,0-1 0 0 0,1 1 0 0 0,-2 0 0 0 0,1 1 0 0 0,0-1 0 0 0,0 0 0 0 0,-1 1 0 0 0,5 5 0 0 0,-6-7-4 0 0,-1 0 1 0 0,0 0-1 0 0,0 1 1 0 0,0-1 0 0 0,0 0-1 0 0,0 0 1 0 0,0 0-1 0 0,-1 0 1 0 0,1 0-1 0 0,0 0 1 0 0,0 0-1 0 0,-1 0 1 0 0,1 0-1 0 0,-1 0 1 0 0,1 0-1 0 0,-1 0 1 0 0,1 0-1 0 0,-1 0 1 0 0,0 0-1 0 0,1 0 1 0 0,-1 0-1 0 0,-1 0 1 0 0,-19 19 320 0 0,14-17-188 0 0,0 0 1 0 0,0 0 0 0 0,-1-1-1 0 0,1 0 1 0 0,-1 0 0 0 0,1 0-1 0 0,-1-1 1 0 0,0 0 0 0 0,0-1-1 0 0,1 0 1 0 0,-16-2 0 0 0,20 2-79 0 0,0 0 0 0 0,0-1 0 0 0,0 1 0 0 0,0-1 0 0 0,0 0 0 0 0,0 0 0 0 0,0 0 0 0 0,1 0 0 0 0,-1 0 0 0 0,0-1 0 0 0,1 1 0 0 0,-1-1 0 0 0,1 0 0 0 0,-1 0 0 0 0,1 0 0 0 0,0 0 0 0 0,0 0 0 0 0,0 0 0 0 0,0-1 0 0 0,0 1 0 0 0,0-1 0 0 0,1 1 0 0 0,-1-1 0 0 0,1 0 0 0 0,-1 1 0 0 0,1-1 0 0 0,0 0 0 0 0,0 0 0 0 0,1 0 0 0 0,-1 0 1 0 0,1 0-1 0 0,-1 0 0 0 0,1-6 0 0 0,0 1 98 0 0,1-1 1 0 0,-1 0-1 0 0,2 1 1 0 0,-1-1-1 0 0,1 1 1 0 0,1-1-1 0 0,5-13 1 0 0,-7 20-148 0 0,0 0 0 0 0,0 0-1 0 0,0 0 1 0 0,0 0 0 0 0,0 0 0 0 0,0 0 0 0 0,1 0-1 0 0,-1 1 1 0 0,1-1 0 0 0,0 0 0 0 0,-1 1 0 0 0,1-1-1 0 0,0 1 1 0 0,0 0 0 0 0,0 0 0 0 0,0 0 0 0 0,0 0-1 0 0,0 0 1 0 0,0 0 0 0 0,0 0 0 0 0,0 0 0 0 0,1 1-1 0 0,-1-1 1 0 0,0 1 0 0 0,0 0 0 0 0,1 0 0 0 0,-1 0 0 0 0,0 0-1 0 0,1 0 1 0 0,-1 0 0 0 0,0 1 0 0 0,0-1 0 0 0,0 0-1 0 0,1 1 1 0 0,-1 0 0 0 0,3 1 0 0 0,-2 0-13 0 0,-1-1 0 0 0,1 1 0 0 0,0 0 0 0 0,-1 0 0 0 0,1 0 0 0 0,-1 1 0 0 0,0-1 0 0 0,0 1 0 0 0,0-1 0 0 0,0 1 0 0 0,0 0 0 0 0,0 0 0 0 0,-1 0 0 0 0,1 0 0 0 0,-1 0 0 0 0,0 0 0 0 0,0 0 0 0 0,0 0 1 0 0,0 0-1 0 0,-1 0 0 0 0,1 1 0 0 0,-1-1 0 0 0,0 0 0 0 0,0 1 0 0 0,0-1 0 0 0,0 0 0 0 0,-1 5 0 0 0,1-4 3 0 0,-1 1 0 0 0,1-1 0 0 0,-1 0 0 0 0,0 0 0 0 0,0 0 0 0 0,0 1 0 0 0,-1-1 0 0 0,1 0 0 0 0,-1-1 0 0 0,0 1 0 0 0,0 0 0 0 0,-1 0 0 0 0,1-1 0 0 0,-1 1 0 0 0,1-1 0 0 0,-1 0 0 0 0,0 0 0 0 0,0 0 0 0 0,-1 0 0 0 0,1-1 0 0 0,-7 5 0 0 0,3-4 69 0 0,-1 0 1 0 0,-1-1-1 0 0,1 0 1 0 0,0 0-1 0 0,-1 0 0 0 0,1-1 1 0 0,0-1-1 0 0,-1 1 0 0 0,1-1 1 0 0,-10-2-1 0 0,15 2-17 0 0,-1-1 0 0 0,1 1 1 0 0,-1-1-1 0 0,1 0 0 0 0,0 0 0 0 0,-1-1 0 0 0,1 1 0 0 0,0-1 0 0 0,0 0 0 0 0,0 1 0 0 0,0-1 1 0 0,0-1-1 0 0,0 1 0 0 0,0 0 0 0 0,1-1 0 0 0,-1 1 0 0 0,1-1 0 0 0,0 0 0 0 0,0 0 1 0 0,0 0-1 0 0,0 0 0 0 0,0 0 0 0 0,0 0 0 0 0,1-1 0 0 0,0 1 0 0 0,-2-6 0 0 0,2 4-56 0 0,0 1-1 0 0,1-1 0 0 0,-1 0 1 0 0,1 1-1 0 0,0-1 1 0 0,1 0-1 0 0,-1 1 0 0 0,1-1 1 0 0,0 1-1 0 0,0-1 0 0 0,0 1 1 0 0,1-1-1 0 0,-1 1 1 0 0,1-1-1 0 0,0 1 0 0 0,0 0 1 0 0,1 0-1 0 0,-1 0 1 0 0,1 1-1 0 0,0-1 0 0 0,4-4 1 0 0,-2 3-1 0 0,0 0-1 0 0,1 0 1 0 0,-1 1 0 0 0,1-1 0 0 0,0 2 0 0 0,1-1 0 0 0,-1 0 0 0 0,0 1 0 0 0,1 0-1 0 0,0 1 1 0 0,0 0 0 0 0,-1 0 0 0 0,10-2 0 0 0,-13 4 0 0 0,0 0 0 0 0,1 0 0 0 0,-1 0 0 0 0,0 0 0 0 0,0 1 0 0 0,0-1 0 0 0,1 1 0 0 0,-1 0 0 0 0,0 0 0 0 0,0 0 0 0 0,0 0 0 0 0,0 1 0 0 0,-1-1 0 0 0,1 1 0 0 0,0-1 0 0 0,-1 1 0 0 0,1 0 0 0 0,-1 0 0 0 0,1 0 0 0 0,-1 1 0 0 0,0-1 0 0 0,0 1 0 0 0,0-1 0 0 0,0 1 0 0 0,2 3 0 0 0,-2-2 0 0 0,1 0 0 0 0,-1 1 0 0 0,0-1 0 0 0,0 0 0 0 0,-1 1 0 0 0,1 0 0 0 0,-1-1 0 0 0,0 1 0 0 0,0 0 0 0 0,-1 0 0 0 0,0 0 0 0 0,1-1 0 0 0,-1 1 0 0 0,-1 0 0 0 0,0 7 0 0 0,-4 8 0 0 0,5-16 0 0 0,0 0 0 0 0,-1 0 0 0 0,0 0 0 0 0,0 0 0 0 0,0-1 0 0 0,0 1 0 0 0,0 0 0 0 0,-1 0 0 0 0,1-1 0 0 0,-1 1 0 0 0,0-1 0 0 0,-1 1 0 0 0,1-1 0 0 0,0 0 0 0 0,-1 0 0 0 0,0 0 0 0 0,0 0 0 0 0,0 0 0 0 0,0-1 0 0 0,0 1 0 0 0,0-1 0 0 0,-1 0 0 0 0,1 0 0 0 0,-6 2 0 0 0,5-2 0 0 0,0-1 0 0 0,0 0 0 0 0,0 0 0 0 0,-1 0 0 0 0,1-1 0 0 0,0 1 0 0 0,-1-1 0 0 0,1 0 0 0 0,-1 0 0 0 0,1-1 0 0 0,0 1 0 0 0,-1-1 0 0 0,1 0 0 0 0,0 0 0 0 0,-7-3 0 0 0,9 3 0 0 0,-1-1 0 0 0,1 1 0 0 0,-1-1 0 0 0,1 1 0 0 0,-1-1 0 0 0,1 0 0 0 0,0 0 0 0 0,0 0 0 0 0,0 0 0 0 0,0-1 0 0 0,1 1 0 0 0,-1 0 0 0 0,0-1 0 0 0,1 1 0 0 0,0-1 0 0 0,-1 0 0 0 0,1 1 0 0 0,0-1 0 0 0,0 0 0 0 0,1 0 0 0 0,-1 0 0 0 0,1 1 0 0 0,-1-1 0 0 0,1 0 0 0 0,0-5 0 0 0,1 1 0 0 0,0 1 0 0 0,0-1 0 0 0,1 0 0 0 0,0 0 0 0 0,0 1 0 0 0,1 0 0 0 0,0-1 0 0 0,0 1 0 0 0,0 0 0 0 0,1 0 0 0 0,0 1 0 0 0,0-1 0 0 0,1 1 0 0 0,-1 0 0 0 0,1 0 0 0 0,0 0 0 0 0,0 0 0 0 0,10-5 0 0 0,-12 7 0 0 0,0 0 0 0 0,1 1 0 0 0,0 0 0 0 0,-1 0 0 0 0,1 0 0 0 0,0 0 0 0 0,0 0 0 0 0,0 1 0 0 0,0-1 0 0 0,1 1 0 0 0,-1 0 0 0 0,0 1 0 0 0,0-1 0 0 0,1 1 0 0 0,-1 0 0 0 0,0 0 0 0 0,1 0 0 0 0,-1 0 0 0 0,0 1 0 0 0,1-1 0 0 0,-1 1 0 0 0,0 1 0 0 0,0-1 0 0 0,0 0 0 0 0,0 1 0 0 0,0 0 0 0 0,0 0 0 0 0,0 0 0 0 0,-1 0 0 0 0,6 5 0 0 0,-5-3 0 0 0,0 1 0 0 0,-1-1 0 0 0,0 0 0 0 0,0 1 0 0 0,-1 0 0 0 0,1-1 0 0 0,-1 1 0 0 0,0 0 0 0 0,0 0 0 0 0,0 1 0 0 0,-1-1 0 0 0,0 0 0 0 0,0 0 0 0 0,0 1 0 0 0,-1 6 0 0 0,1-8 0 0 0,-1 0 0 0 0,0 1 0 0 0,-1-1 0 0 0,1 0 0 0 0,-1 0 0 0 0,0 1 0 0 0,0-1 0 0 0,0 0 0 0 0,0 0 0 0 0,-1 0 0 0 0,1 0 0 0 0,-1 0 0 0 0,0-1 0 0 0,-1 1 0 0 0,1 0 0 0 0,0-1 0 0 0,-1 0 0 0 0,0 1 0 0 0,-6 4 0 0 0,5-5 0 0 0,-1 0 0 0 0,0 0 0 0 0,0-1 0 0 0,0 0 0 0 0,0 0 0 0 0,-1 0 0 0 0,1 0 0 0 0,-1-1 0 0 0,1 0 0 0 0,-1 0 0 0 0,1-1 0 0 0,-1 1 0 0 0,1-1 0 0 0,-9-1 0 0 0,11 1 0 0 0,1-1 0 0 0,-1 1 0 0 0,1-1 0 0 0,-1 1 0 0 0,0-1 0 0 0,1 0 0 0 0,0 0 0 0 0,-1 0 0 0 0,1 0 0 0 0,0-1 0 0 0,-1 1 0 0 0,1-1 0 0 0,0 1 0 0 0,0-1 0 0 0,0 0 0 0 0,0 0 0 0 0,1 0 0 0 0,-1 0 0 0 0,0 0 0 0 0,1 0 0 0 0,-1 0 0 0 0,1 0 0 0 0,0-1 0 0 0,0 1 0 0 0,0 0 0 0 0,0-1 0 0 0,0 1 0 0 0,1-1 0 0 0,-1 0 0 0 0,0 1 0 0 0,1-1 0 0 0,0 1 0 0 0,0-1 0 0 0,0-3 0 0 0,1-3 0 0 0,0 1 0 0 0,0 0 0 0 0,1 0 0 0 0,0 0 0 0 0,0 0 0 0 0,1 0 0 0 0,0 0 0 0 0,1 1 0 0 0,0-1 0 0 0,0 1 0 0 0,0 0 0 0 0,1 0 0 0 0,0 1 0 0 0,10-12 0 0 0,-11 14 0 0 0,-1 1 0 0 0,1-1 0 0 0,0 1 0 0 0,0-1 0 0 0,0 1 0 0 0,0 0 0 0 0,1 1 0 0 0,-1-1 0 0 0,1 1 0 0 0,0 0 0 0 0,-1 0 0 0 0,1 0 0 0 0,0 1 0 0 0,0 0 0 0 0,0 0 0 0 0,0 0 0 0 0,0 0 0 0 0,0 1 0 0 0,1 0 0 0 0,-1 0 0 0 0,0 0 0 0 0,0 1 0 0 0,0 0 0 0 0,0 0 0 0 0,5 1 0 0 0,-7 0 0 0 0,0-1 0 0 0,0 1 0 0 0,-1 0 0 0 0,1 0 0 0 0,0 0 0 0 0,-1 0 0 0 0,0 0 0 0 0,1 0 0 0 0,-1 1 0 0 0,0-1 0 0 0,0 1 0 0 0,0 0 0 0 0,-1 0 0 0 0,1-1 0 0 0,-1 1 0 0 0,1 0 0 0 0,-1 0 0 0 0,0 0 0 0 0,0 0 0 0 0,0 1 0 0 0,-1-1 0 0 0,1 0 0 0 0,-1 0 0 0 0,0 1 0 0 0,0-1 0 0 0,0 0 0 0 0,0 0 0 0 0,0 1 0 0 0,-1-1 0 0 0,1 0 0 0 0,-2 3 0 0 0,1 2 0 0 0,-1 0 0 0 0,0 0 0 0 0,-1 0 0 0 0,1-1 0 0 0,-1 1 0 0 0,-1-1 0 0 0,1 0 0 0 0,-1 0 0 0 0,-1 0 0 0 0,1 0 0 0 0,-9 9 0 0 0,8-12 0 0 0,0 0 0 0 0,0-1 0 0 0,0 1 0 0 0,-1-1 0 0 0,1 0 0 0 0,-1-1 0 0 0,0 1 0 0 0,1-1 0 0 0,-1 0 0 0 0,0 0 0 0 0,0-1 0 0 0,-1 0 0 0 0,1 0 0 0 0,0 0 0 0 0,0-1 0 0 0,0 0 0 0 0,-12-1 0 0 0,15 0 0 0 0,-1 1 0 0 0,1-1 0 0 0,-1 0 0 0 0,1 0 0 0 0,0 0 0 0 0,0 0 0 0 0,0-1 0 0 0,0 1 0 0 0,0-1 0 0 0,0 0 0 0 0,0 0 0 0 0,0 0 0 0 0,0 0 0 0 0,1 0 0 0 0,-1-1 0 0 0,1 1 0 0 0,0-1 0 0 0,0 0 0 0 0,0 1 0 0 0,0-1 0 0 0,0 0 0 0 0,1 0 0 0 0,-1 0 0 0 0,1 0 0 0 0,0-1 0 0 0,0 1 0 0 0,0 0 0 0 0,0-1 0 0 0,0 1 0 0 0,1 0 0 0 0,-1-1 0 0 0,1 1 0 0 0,0-5 0 0 0,1 4-24 0 0,-1-1 0 0 0,1 1 0 0 0,-1 0 0 0 0,1-1 0 0 0,0 1 1 0 0,1 0-1 0 0,-1 0 0 0 0,1 0 0 0 0,0 0 0 0 0,0 0 0 0 0,0 1 0 0 0,0-1 0 0 0,4-4 0 0 0,42-41-954 0 0,-11 13-152 0 0,3 2-7651 0 0,-35 30 7122 0 0,0 1 0 0 0,0-1 0 0 0,0 1 0 0 0,1 1 0 0 0,0-1 0 0 0,-1 1-1 0 0,1 0 1 0 0,0 0 0 0 0,0 1 0 0 0,12-2 0 0 0,-7 6-806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44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414 168 1204 0 0,'0'-9'1511'0'0,"1"1"-1"0"0,0 0 1 0 0,1 0-1 0 0,0 0 1 0 0,0 0-1 0 0,0 1 1 0 0,1-1-1 0 0,0 0 1 0 0,1 1-1 0 0,0 0 1 0 0,0 0-1 0 0,0 0 1 0 0,1 0-1 0 0,6-7 1 0 0,17-28 3390 0 0,-28 37-3472 0 0,-7 7-747 0 0,-13 9-212 0 0,16-9-239 0 0,-58 38 388 0 0,-86 69 0 0 0,5-2-979 0 0,92-62-313 0 0,35-29-749 0 0,0-2-3870 0 0,-7 2-11199 0 0,33-26 10848 0 0,-2 5 3703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44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33 165 1204 0 0,'-4'-11'1608'0'0,"1"1"0"0"0,0-1-1 0 0,1 0 1 0 0,-2-21 0 0 0,-7-28 8335 0 0,10 59-9673 0 0,0 0-1 0 0,1 0 1 0 0,-1-1 0 0 0,1 1 0 0 0,-1 0 0 0 0,1 0 0 0 0,0 0-1 0 0,-1 0 1 0 0,1 0 0 0 0,0-1 0 0 0,0 1 0 0 0,0 0-1 0 0,0 0 1 0 0,0 0 0 0 0,0 0 0 0 0,0-1 0 0 0,0 1 0 0 0,0 0-1 0 0,0 0 1 0 0,1 0 0 0 0,-1 0 0 0 0,1-1 0 0 0,0 0-1 0 0,0 2-111 0 0,0-1-1 0 0,0 1 1 0 0,0 0-1 0 0,0 0 1 0 0,0 0-1 0 0,0 0 0 0 0,0 0 1 0 0,0 1-1 0 0,0-1 1 0 0,0 0-1 0 0,0 0 0 0 0,0 1 1 0 0,0-1-1 0 0,0 0 1 0 0,0 1-1 0 0,0-1 0 0 0,0 1 1 0 0,0 0-1 0 0,1 0 1 0 0,50 41 1409 0 0,-49-40-1427 0 0,287 259 590 0 0,-242-212-2507 0 0,-46-47 1561 0 0,0-1 0 0 0,-1 1 0 0 0,1 0 0 0 0,-1 0 0 0 0,1 0 0 0 0,-1 0 0 0 0,0 0 0 0 0,1 0 0 0 0,-1 0 0 0 0,0 1 0 0 0,1 3 0 0 0,1 14-7204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45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427 120 580 0 0,'0'-46'5342'0'0,"0"-1"5738"0"0,3 36-7536 0 0,2-3 410 0 0,-6 14-3904 0 0,1 0 0 0 0,0 0 0 0 0,0 0 0 0 0,-1-1 1 0 0,1 1-1 0 0,0 0 0 0 0,-1 0 0 0 0,1 0 0 0 0,0 0 0 0 0,0 0 0 0 0,-1 0 0 0 0,1 0 0 0 0,0 0 0 0 0,-1 0 0 0 0,1 0 1 0 0,0 0-1 0 0,0 0 0 0 0,-1 0 0 0 0,1 0 0 0 0,0 0 0 0 0,-1 0 0 0 0,1 0 0 0 0,0 0 0 0 0,-1 0 0 0 0,1 0 1 0 0,0 0-1 0 0,0 1 0 0 0,-1-1 0 0 0,1 0 0 0 0,0 0 0 0 0,0 0 0 0 0,0 1 0 0 0,-1-1 0 0 0,1 0 0 0 0,0 0 0 0 0,0 0 1 0 0,0 1-1 0 0,-1-1 0 0 0,1 0 0 0 0,0 0 0 0 0,0 1 0 0 0,0-1 0 0 0,0 0 0 0 0,0 1 0 0 0,0-1 0 0 0,-1 1 0 0 0,-28 27 454 0 0,1 1-1 0 0,2 2 0 0 0,-30 42 1 0 0,-3 5-359 0 0,-6 16-184 0 0,43-61-1560 0 0,-37 45-1 0 0,54-73 647 0 0,0 0-1 0 0,0-1 1 0 0,-1 0 0 0 0,1 0-1 0 0,-1-1 1 0 0,0 0-1 0 0,-6 3 1 0 0,-4 3-4971 0 0,15-9 5679 0 0,1 0 0 0 0,-1 0 0 0 0,1 0 0 0 0,-1 0 0 0 0,1 0-1 0 0,-1-1 1 0 0,1 1 0 0 0,-1 0 0 0 0,1 0 0 0 0,-1 0 0 0 0,1-1-1 0 0,-1 1 1 0 0,1 0 0 0 0,-1 0 0 0 0,1-1 0 0 0,0 1 0 0 0,-1 0-1 0 0,1-1 1 0 0,0 1 0 0 0,-1-1 0 0 0,1 1 0 0 0,0 0 0 0 0,-1-1-1 0 0,1 1 1 0 0,0-1 0 0 0,0 1 0 0 0,-1-1 0 0 0,1 1 0 0 0,0-1-1 0 0,0 1 1 0 0,0-1 0 0 0,0 1 0 0 0,0-1 0 0 0,0 1 0 0 0,0-1-1 0 0,0 1 1 0 0,0-1 0 0 0,0 1 0 0 0,0-1 0 0 0,0 1 0 0 0,0-1 0 0 0,0-5-1331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34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0 236 1036 0 0,'7'-21'27137'0'0,"-4"9"-23460"0"0,1-11-3236 0 0,3-9-426 0 0,-3 22 10 0 0,0 0 1 0 0,0 1 0 0 0,1-1 0 0 0,0 1 0 0 0,1 0 0 0 0,-1 1-1 0 0,2-1 1 0 0,-1 1 0 0 0,1 1 0 0 0,1-1 0 0 0,9-7 0 0 0,-11 10-26 0 0,1 1 1 0 0,-1 0 0 0 0,1 1 0 0 0,0-1 0 0 0,0 1 0 0 0,0 1 0 0 0,0-1 0 0 0,0 1-1 0 0,1 0 1 0 0,-1 1 0 0 0,1 0 0 0 0,-1 0 0 0 0,1 1 0 0 0,-1 0 0 0 0,1 0-1 0 0,11 2 1 0 0,-15-1-2 0 0,0 0-1 0 0,0 0 1 0 0,-1 0-1 0 0,1 0 0 0 0,0 1 1 0 0,-1 0-1 0 0,1 0 1 0 0,-1 0-1 0 0,0 0 1 0 0,0 0-1 0 0,0 1 0 0 0,0-1 1 0 0,0 1-1 0 0,0 0 1 0 0,-1 0-1 0 0,4 5 1 0 0,2 4-5 0 0,-1 0 0 0 0,0 0 0 0 0,5 14 0 0 0,-9-19 6 0 0,-3-7 0 0 0,1 1 0 0 0,-1 0-1 0 0,1 0 1 0 0,-1 0 0 0 0,1 0 0 0 0,-1 0 0 0 0,0 0 0 0 0,0 0 0 0 0,1 0 0 0 0,-1 0 0 0 0,0 0 0 0 0,0 0 0 0 0,0 0 0 0 0,0 0 0 0 0,0 0 0 0 0,0 0 0 0 0,0 0 0 0 0,0 0 0 0 0,0 0-1 0 0,-1 0 1 0 0,1 0 0 0 0,0 0 0 0 0,-1 0 0 0 0,1 0 0 0 0,-1 0 0 0 0,1 0 0 0 0,-1 0 0 0 0,1-1 0 0 0,-1 1 0 0 0,0 0 0 0 0,1 0 0 0 0,-1 0 0 0 0,0-1 0 0 0,0 1 0 0 0,1 0 0 0 0,-1-1-1 0 0,-2 2 1 0 0,-3 0 3 0 0,0 0-1 0 0,0 0 0 0 0,0-1 0 0 0,0 0 0 0 0,-11 1 0 0 0,13-1-4 0 0,-1-1 0 0 0,0 1 0 0 0,1-1 1 0 0,-1 1-1 0 0,1 0 0 0 0,-1 1 0 0 0,1-1 0 0 0,0 1 0 0 0,-5 2 0 0 0,0 4 2 0 0,1-1 0 0 0,1 1 0 0 0,-1 0 0 0 0,-9 14 0 0 0,15-19 2 0 0,0-1 0 0 0,1 0-1 0 0,0 0 1 0 0,-1 1 0 0 0,1-1 0 0 0,0 1 0 0 0,0-1 0 0 0,0 1-1 0 0,1-1 1 0 0,-1 1 0 0 0,1 0 0 0 0,-1-1 0 0 0,1 1 0 0 0,0 0 0 0 0,0-1-1 0 0,0 1 1 0 0,0 0 0 0 0,0-1 0 0 0,1 1 0 0 0,-1 0 0 0 0,1-1-1 0 0,0 1 1 0 0,0-1 0 0 0,1 4 0 0 0,0-3 3 0 0,1 0 0 0 0,-1-1 0 0 0,0 1 0 0 0,1-1 0 0 0,-1 1-1 0 0,1-1 1 0 0,0 0 0 0 0,0 0 0 0 0,0 0 0 0 0,0-1 0 0 0,0 1 0 0 0,0-1 0 0 0,0 1 0 0 0,0-1 0 0 0,1 0 0 0 0,-1 0 0 0 0,5 0 0 0 0,58 4-973 0 0,-64-5 870 0 0,11-5-3706 0 0,2-14-11053 0 0,-5 5 5299 0 0,-9 9 7117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45.6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10 143 772 0 0,'-5'-66'5279'0'0,"1"2"6030"0"0,4 63-11218 0 0,0 1 1 0 0,0 0 0 0 0,0-1-1 0 0,0 1 1 0 0,0-1 0 0 0,0 1 0 0 0,0-1-1 0 0,0 1 1 0 0,0-1 0 0 0,0 1-1 0 0,0-1 1 0 0,1 1 0 0 0,-1-1-1 0 0,0 1 1 0 0,0 0 0 0 0,0-1 0 0 0,1 1-1 0 0,-1 0 1 0 0,0-1 0 0 0,1 1-1 0 0,-1-1 1 0 0,0 1 0 0 0,1 0-1 0 0,-1 0 1 0 0,1-1 0 0 0,-1 1 0 0 0,0 0-1 0 0,1 0 1 0 0,-1-1 0 0 0,1 1-1 0 0,-1 0 1 0 0,1 0 0 0 0,-1 0 0 0 0,1 0-1 0 0,-1 0 1 0 0,0 0 0 0 0,1 0-1 0 0,-1 0 1 0 0,1 0 0 0 0,-1 0-1 0 0,1 0 1 0 0,-1 0 0 0 0,1 0 0 0 0,-1 0-1 0 0,1 0 1 0 0,-1 0 0 0 0,1 0-1 0 0,-1 1 1 0 0,0-1 0 0 0,1 0 0 0 0,-1 0-1 0 0,1 1 1 0 0,-1-1 0 0 0,0 0-1 0 0,1 0 1 0 0,-1 1 0 0 0,0-1-1 0 0,1 0 1 0 0,-1 1 0 0 0,0-1 0 0 0,1 1-1 0 0,-1 0 1 0 0,26 22 1555 0 0,63 97 193 0 0,114 140-1213 0 0,-190-245-996 0 0,0 0-1 0 0,17 30 1 0 0,-22-35-836 0 0,-3-7-3447 0 0,23-26-13098 0 0,-19 17 15950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45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213 228 636 0 0,'49'-81'6398'0'0,"7"-7"5444"0"0,-42 64-8591 0 0,-12 20-2559 0 0,0-1 1 0 0,1 1-1 0 0,-1 0 0 0 0,1 0 1 0 0,0 1-1 0 0,6-7 0 0 0,-18 31 795 0 0,-36 46-1077 0 0,2 1 0 0 0,-33 78 1 0 0,27-53-504 0 0,-17 10-2305 0 0,40-79-804 0 0,24-23 2292 0 0,0 0 1 0 0,0 1-1 0 0,-1-1 0 0 0,1 0 1 0 0,-1-1-1 0 0,1 1 1 0 0,-1 0-1 0 0,1-1 1 0 0,-1 1-1 0 0,-3-1 1 0 0,-6-27-10542 0 0,12 16 9665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46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10 136 704 0 0,'-5'-65'5866'0'0,"0"0"5895"0"0,5 65-11678 0 0,0 0 1 0 0,0-1-1 0 0,0 1 0 0 0,0 0 0 0 0,0 0 1 0 0,0 0-1 0 0,0 0 0 0 0,0-1 1 0 0,0 1-1 0 0,0 0 0 0 0,0 0 0 0 0,0 0 1 0 0,0-1-1 0 0,0 1 0 0 0,0 0 1 0 0,0 0-1 0 0,0 0 0 0 0,0 0 0 0 0,1-1 1 0 0,-1 1-1 0 0,0 0 0 0 0,0 0 0 0 0,0 0 1 0 0,0 0-1 0 0,0-1 0 0 0,0 1 1 0 0,0 0-1 0 0,1 0 0 0 0,-1 0 0 0 0,0 0 1 0 0,0 0-1 0 0,0 0 0 0 0,0 0 1 0 0,1-1-1 0 0,-1 1 0 0 0,0 0 0 0 0,0 0 1 0 0,0 0-1 0 0,1 0 0 0 0,-1 0 1 0 0,0 0-1 0 0,0 0 0 0 0,0 0 0 0 0,0 0 1 0 0,1 0-1 0 0,-1 0 0 0 0,0 0 0 0 0,0 0 1 0 0,0 0-1 0 0,1 0 0 0 0,-1 0 1 0 0,0 0-1 0 0,0 0 0 0 0,0 1 0 0 0,0-1 1 0 0,1 0-1 0 0,-1 0 0 0 0,0 0 1 0 0,0 0-1 0 0,0 0 0 0 0,0 0 0 0 0,0 0 1 0 0,1 1-1 0 0,-1-1 0 0 0,17 16 1848 0 0,16 26-866 0 0,91 106 733 0 0,-45-57-1535 0 0,4-5-185 0 0,-55-60-1188 0 0,37 46-1 0 0,-40-33-3746 0 0,5 5-10941 0 0,-29-38 13018 0 0,-1 4 621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46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629 71 64 0 0,'31'-27'3826'0'0,"-21"8"1024"0"0,-10 18-4451 0 0,1 0 1 0 0,-1 0-1 0 0,0 0 1 0 0,0 0-1 0 0,0 0 0 0 0,0 1 1 0 0,0-1-1 0 0,0 0 0 0 0,0 0 1 0 0,-1 0-1 0 0,1 0 1 0 0,0 0-1 0 0,0 1 0 0 0,-1-1 1 0 0,1 0-1 0 0,-1 0 0 0 0,1 0 1 0 0,0 1-1 0 0,-1-1 1 0 0,0-1-1 0 0,-1 1-88 0 0,0 0-1 0 0,0 1 1 0 0,1-1-1 0 0,-1 0 1 0 0,0 1 0 0 0,0-1-1 0 0,0 1 1 0 0,0 0-1 0 0,1 0 1 0 0,-1 0 0 0 0,0 0-1 0 0,0 0 1 0 0,0 0-1 0 0,0 0 1 0 0,0 0 0 0 0,0 1-1 0 0,0-1 1 0 0,1 1-1 0 0,-1-1 1 0 0,0 1 0 0 0,-2 1-1 0 0,-45 19 1127 0 0,44-18-1088 0 0,-27 14 73 0 0,0 2-1 0 0,2 1 1 0 0,0 1-1 0 0,-36 36 0 0 0,-99 111-561 0 0,134-130-377 0 0,-34 33-1410 0 0,15-33-3672 0 0,48-37 5050 0 0,0 0 0 0 0,0 0 0 0 0,0-1 0 0 0,-1 1 0 0 0,1-1 0 0 0,0 1 0 0 0,0-1 0 0 0,-1 0 0 0 0,1 0 0 0 0,0 0 0 0 0,0 0 0 0 0,-1 0 0 0 0,1 0 0 0 0,0-1 0 0 0,0 1 0 0 0,0-1 0 0 0,-1 1 0 0 0,1-1 0 0 0,0 0 0 0 0,0 0 0 0 0,0 0 0 0 0,0 0 0 0 0,0 0 0 0 0,0 0 0 0 0,1-1 0 0 0,-1 1 0 0 0,0-1 0 0 0,1 1 0 0 0,-1-1 0 0 0,1 0 0 0 0,-2-1 0 0 0,1-7-965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47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10 228 36 0 0,'-5'-111'7687'0'0,"0"1"8314"0"0,5 109-15953 0 0,1 1 0 0 0,-1-1 0 0 0,0 1 0 0 0,0 0 0 0 0,0-1 0 0 0,1 1 0 0 0,-1 0 0 0 0,0-1 0 0 0,0 1 0 0 0,1 0 0 0 0,-1-1 0 0 0,0 1 0 0 0,1 0 0 0 0,-1 0 0 0 0,0-1 0 0 0,1 1-1 0 0,-1 0 1 0 0,0 0 0 0 0,1 0 0 0 0,-1 0 0 0 0,0-1 0 0 0,1 1 0 0 0,-1 0 0 0 0,1 0 0 0 0,-1 0 0 0 0,0 0 0 0 0,1 0 0 0 0,-1 0 0 0 0,1 0 0 0 0,-1 0 0 0 0,1 0 0 0 0,-1 0 0 0 0,0 0 0 0 0,1 0 0 0 0,-1 1 0 0 0,1-1 0 0 0,-1 0 0 0 0,0 0 0 0 0,1 0 0 0 0,-1 0 0 0 0,0 1-1 0 0,1-1 1 0 0,-1 0 0 0 0,0 0 0 0 0,1 1 0 0 0,-1-1 0 0 0,0 0 0 0 0,1 1 0 0 0,-1-1 0 0 0,22 14 434 0 0,155 140 752 0 0,79 66-2136 0 0,-189-157-1868 0 0,-26-18-5411 0 0,-40-43 7516 0 0,0-1 1 0 0,0 0-1 0 0,0 1 1 0 0,0-1-1 0 0,0 1 1 0 0,0-1-1 0 0,-1 1 1 0 0,1-1-1 0 0,0 1 1 0 0,-1 0-1 0 0,0-1 1 0 0,1 1-1 0 0,-1 0 1 0 0,0-1-1 0 0,0 1 1 0 0,0 0-1 0 0,0-1 0 0 0,0 4 1 0 0,0 0-1511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47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534 38 272 0 0,'7'-13'2662'0'0,"-4"-12"15803"0"0,-21 32-14520 0 0,11-3-3420 0 0,1 2-1 0 0,0-1 0 0 0,0 1 0 0 0,0-1 1 0 0,-4 8-1 0 0,-9 7 109 0 0,-83 91 313 0 0,62-64-1723 0 0,-69 61 0 0 0,101-102 571 0 0,-1 3-959 0 0,0-2 0 0 0,-1 1 0 0 0,0-1 0 0 0,-20 10 0 0 0,18-11-2922 0 0,-5-1-4421 0 0,8-6 631 0 0,7-3 5905 0 0</inkml:trace>
  <inkml:trace contextRef="#ctx0" brushRef="#br0" timeOffset="1">41 191 196 0 0,'-1'-8'775'0'0,"0"1"0"0"0,0-1 0 0 0,0 1 0 0 0,-1 0 0 0 0,0 0 0 0 0,-1 0 0 0 0,0 0 0 0 0,-5-9 0 0 0,-7-23 5483 0 0,12 15-832 0 0,3 24-5315 0 0,0 0 1 0 0,0 0 0 0 0,0 0-1 0 0,1-1 1 0 0,-1 1-1 0 0,0 0 1 0 0,0 0-1 0 0,0 0 1 0 0,1 0-1 0 0,-1-1 1 0 0,0 1 0 0 0,0 0-1 0 0,1 0 1 0 0,-1 0-1 0 0,0 0 1 0 0,0 0-1 0 0,1 0 1 0 0,-1 0-1 0 0,0 0 1 0 0,0 0 0 0 0,1 0-1 0 0,-1 0 1 0 0,0 0-1 0 0,0 0 1 0 0,1 0-1 0 0,-1 0 1 0 0,0 0-1 0 0,0 0 1 0 0,1 0 0 0 0,-1 0-1 0 0,0 0 1 0 0,0 0-1 0 0,1 0 1 0 0,-1 1-1 0 0,0-1 1 0 0,0 0-1 0 0,0 0 1 0 0,1 0 0 0 0,-1 0-1 0 0,0 1 1 0 0,0-1-1 0 0,34 31 4246 0 0,-26-22-4934 0 0,78 69 938 0 0,129 94 1 0 0,-94-80-5220 0 0,-114-87 3789 0 0,37 33-5228 0 0,-43-37 5775 0 0,1 0 0 0 0,-1 1 0 0 0,1-1 0 0 0,-1 0 0 0 0,0 1 0 0 0,0-1 0 0 0,0 1 0 0 0,0 0 0 0 0,0-1 0 0 0,0 1 0 0 0,0 0 0 0 0,0 0 0 0 0,-1-1 0 0 0,1 1 0 0 0,-1 0 0 0 0,1 0 0 0 0,-1 0 0 0 0,0 0 0 0 0,1 0 1 0 0,-1 0-1 0 0,0 0 0 0 0,-1-1 0 0 0,1 4 0 0 0,-8 6-1762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48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494 181 1504 0 0,'29'-113'11698'0'0,"-27"108"-10894"0"0,-1 1 0 0 0,1-1 0 0 0,-1 1 1 0 0,0-1-1 0 0,0 0 0 0 0,0 0 0 0 0,-1 0 0 0 0,0 0 1 0 0,0-5-1 0 0,0 9-658 0 0,0 0 1 0 0,0 1-1 0 0,-1-1 1 0 0,1 0 0 0 0,0 1-1 0 0,0-1 1 0 0,0 0-1 0 0,-1 1 1 0 0,1-1 0 0 0,0 0-1 0 0,-1 1 1 0 0,1-1-1 0 0,-1 0 1 0 0,1 1-1 0 0,-1-1 1 0 0,1 1 0 0 0,-1-1-1 0 0,1 1 1 0 0,-1 0-1 0 0,1-1 1 0 0,-1 1-1 0 0,0-1 1 0 0,1 1 0 0 0,-2-1-1 0 0,1 1-64 0 0,-1 0 1 0 0,0 0-1 0 0,1 0 0 0 0,-1 0 0 0 0,0 0 0 0 0,1 1 0 0 0,-1-1 0 0 0,1 0 0 0 0,-1 1 1 0 0,0-1-1 0 0,1 1 0 0 0,-1 0 0 0 0,1-1 0 0 0,-1 1 0 0 0,-1 1 0 0 0,-12 10 132 0 0,0-1-1 0 0,1 2 0 0 0,0 0 0 0 0,1 1 0 0 0,1 0 0 0 0,-11 17 0 0 0,3-7-88 0 0,-221 280-527 0 0,222-284-787 0 0,0 0 0 0 0,-29 21 0 0 0,37-31-130 0 0,4-6 2277 0 0,1-1-3350 0 0,-10-31-18057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48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0 196 952 0 0,'0'-97'9881'0'0,"0"-1"6929"0"0,2 102-16624 0 0,-1-1 0 0 0,1 1 0 0 0,0 0 1 0 0,0 0-1 0 0,0-1 0 0 0,0 0 0 0 0,0 1 1 0 0,1-1-1 0 0,0 0 0 0 0,0 0 1 0 0,5 4-1 0 0,9 12 233 0 0,27 35-367 0 0,2-2 1 0 0,3-2 0 0 0,2-2-1 0 0,61 44 1 0 0,-37-30-1379 0 0,-32-23-156 0 0,18 14-3390 0 0,-20-25-4470 0 0,-37-26 8364 0 0,1 0 0 0 0,-1 0 0 0 0,1-1 0 0 0,0 1 0 0 0,0-1 0 0 0,-1 0 0 0 0,1-1 0 0 0,0 1 0 0 0,0-1 0 0 0,8-1 0 0 0,-6 1 141 0 0,13 0-834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48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281 223 252 0 0,'89'-116'8986'0'0,"-6"10"6572"0"0,-112 138-12079 0 0,-132 192-1883 0 0,26-52-3126 0 0,130-167 1185 0 0,1 0 0 0 0,-1 0 0 0 0,1-1 0 0 0,-1 0 0 0 0,0 0-1 0 0,-1 0 1 0 0,1 0 0 0 0,-12 5 0 0 0,-26 7-7730 0 0,42-16 7553 0 0,0 0 1 0 0,0-1-1 0 0,-1 1 0 0 0,1 0 0 0 0,0 0 0 0 0,0-1 1 0 0,0 1-1 0 0,0 0 0 0 0,0-1 0 0 0,-1 0 0 0 0,1 1 1 0 0,0-1-1 0 0,0 1 0 0 0,0-1 0 0 0,0 0 0 0 0,1 0 1 0 0,-1 0-1 0 0,0 0 0 0 0,0 1 0 0 0,0-1 0 0 0,1 0 1 0 0,-1 0-1 0 0,0 0 0 0 0,1-1 0 0 0,-1 1 0 0 0,1 0 1 0 0,-1-2-1 0 0,0 2 244 0 0,-1-9-1450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49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41 174 676 0 0,'-1'-17'1872'0'0,"-1"1"1"0"0,-1-1-1 0 0,-1 0 1 0 0,0 1-1 0 0,-8-18 1 0 0,1-1 3791 0 0,11 35-5571 0 0,0-1 0 0 0,-1 1 0 0 0,1-1 0 0 0,0 1 0 0 0,-1-1 0 0 0,1 1 1 0 0,0-1-1 0 0,0 1 0 0 0,-1-1 0 0 0,1 1 0 0 0,0-1 0 0 0,0 1 0 0 0,0-1 0 0 0,0 1 0 0 0,0-1 0 0 0,0 0 0 0 0,0 1 1 0 0,0-1-1 0 0,0 1 0 0 0,0-1 0 0 0,0 1 0 0 0,0-1 0 0 0,1 1 0 0 0,-1-1 0 0 0,0 1 0 0 0,0-1 0 0 0,0 1 0 0 0,1-1 1 0 0,-1 1-1 0 0,0-1 0 0 0,1 1 0 0 0,-1-1 0 0 0,0 1 0 0 0,1-1 0 0 0,-1 1 0 0 0,1 0 0 0 0,-1-1 0 0 0,0 1 0 0 0,1 0 0 0 0,-1-1 1 0 0,1 1-1 0 0,-1 0 0 0 0,1 0 0 0 0,-1-1 0 0 0,1 1 0 0 0,-1 0 0 0 0,1 0 0 0 0,0 0 0 0 0,-1 0 0 0 0,1 0 0 0 0,-1 0 1 0 0,1 0-1 0 0,-1 0 0 0 0,1 0 0 0 0,-1 0 0 0 0,1 0 0 0 0,0 0 0 0 0,-1 0 0 0 0,1 0 0 0 0,-1 1 0 0 0,1-1 0 0 0,-1 0 1 0 0,1 0-1 0 0,-1 1 0 0 0,1-1 0 0 0,-1 0 0 0 0,1 0 0 0 0,-1 1 0 0 0,1 0 0 0 0,38 23 2154 0 0,125 129 22 0 0,-10 14-3572 0 0,-100-94-1328 0 0,-18-23-2073 0 0,-1 1-4804 0 0,-34-50 9143 0 0,0 0-1 0 0,0 0 1 0 0,0 0 0 0 0,0 0 0 0 0,-1 1-1 0 0,1-1 1 0 0,0 0 0 0 0,-1 0-1 0 0,1 1 1 0 0,-1-1 0 0 0,1 0 0 0 0,-1 1-1 0 0,0-1 1 0 0,0 0 0 0 0,1 1-1 0 0,-1-1 1 0 0,0 1 0 0 0,0-1 0 0 0,0 0-1 0 0,-1 1 1 0 0,1-1 0 0 0,-1 3 0 0 0,-7 1-1323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34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78 668 0 0,'2'-11'10115'0'0,"-15"4"-2236"0"0,11 6-7609 0 0,-8-6 4933 0 0,10 7-5161 0 0,0 0 0 0 0,0 0 0 0 0,-1 0 0 0 0,1 0 0 0 0,0 0 1 0 0,0 0-1 0 0,0-1 0 0 0,0 1 0 0 0,0 0 0 0 0,0 0 0 0 0,0 0 0 0 0,0 0 1 0 0,0-1-1 0 0,0 1 0 0 0,0 0 0 0 0,0 0 0 0 0,0 0 0 0 0,0 0 0 0 0,0-1 0 0 0,0 1 1 0 0,0 0-1 0 0,0 0 0 0 0,0 0 0 0 0,0 0 0 0 0,0-1 0 0 0,0 1 0 0 0,0 0 0 0 0,0 0 1 0 0,0 0-1 0 0,0 0 0 0 0,0-1 0 0 0,1 1 0 0 0,-1 0 0 0 0,0 0 0 0 0,0 0 0 0 0,0 0 1 0 0,0 0-1 0 0,0 0 0 0 0,0-1 0 0 0,1 1 0 0 0,-1 0 0 0 0,0 0 0 0 0,0 0 0 0 0,0 0 1 0 0,0 0-1 0 0,1 0 0 0 0,-1 0 0 0 0,0 0 0 0 0,4-2-3 0 0,-1 0 0 0 0,0 0-1 0 0,1 0 1 0 0,0 1 0 0 0,-1 0-1 0 0,1 0 1 0 0,0 0 0 0 0,0 0 0 0 0,0 0-1 0 0,-1 1 1 0 0,1-1 0 0 0,0 1 0 0 0,0 0-1 0 0,0 1 1 0 0,0-1 0 0 0,0 0 0 0 0,0 1-1 0 0,0 0 1 0 0,-1 0 0 0 0,1 0 0 0 0,0 1-1 0 0,-1-1 1 0 0,1 1 0 0 0,-1 0-1 0 0,1 0 1 0 0,-1 0 0 0 0,0 0 0 0 0,0 1-1 0 0,0-1 1 0 0,4 5 0 0 0,-6-6-28 0 0,-1-1-1 0 0,0 1 1 0 0,1-1-1 0 0,-1 1 1 0 0,1-1 0 0 0,-1 1-1 0 0,0-1 1 0 0,0 1 0 0 0,1-1-1 0 0,-1 1 1 0 0,0 0 0 0 0,0-1-1 0 0,0 1 1 0 0,0-1 0 0 0,0 1-1 0 0,1 0 1 0 0,-1-1 0 0 0,0 1-1 0 0,-1 0 1 0 0,1-1 0 0 0,0 1-1 0 0,0-1 1 0 0,0 1 0 0 0,0 0-1 0 0,0-1 1 0 0,0 1 0 0 0,-1-1-1 0 0,1 1 1 0 0,0 0 0 0 0,-1-1-1 0 0,1 1 1 0 0,0-1 0 0 0,-1 1-1 0 0,1-1 1 0 0,-1 1 0 0 0,1-1-1 0 0,0 0 1 0 0,-1 1 0 0 0,1-1-1 0 0,-1 1 1 0 0,0-1-1 0 0,1 0 1 0 0,-1 0 0 0 0,1 1-1 0 0,-1-1 1 0 0,1 0 0 0 0,-1 0-1 0 0,0 1 1 0 0,-29 7 823 0 0,28-8-813 0 0,0-1 0 0 0,0 1 0 0 0,0-1 0 0 0,0 1 1 0 0,0-1-1 0 0,0 1 0 0 0,1-1 0 0 0,-1 0 0 0 0,0 0 0 0 0,0 0 0 0 0,0 0 0 0 0,1 0 1 0 0,-1-1-1 0 0,1 1 0 0 0,-1 0 0 0 0,1-1 0 0 0,0 1 0 0 0,-1-1 0 0 0,1 0 0 0 0,0 1 1 0 0,0-1-1 0 0,-1-2 0 0 0,-7-7-72 0 0,9 9-145 0 0,1 0 0 0 0,-1-1 1 0 0,0 1-1 0 0,0 0 0 0 0,1 0 0 0 0,0 0 1 0 0,-1 0-1 0 0,1 0 0 0 0,0 0 1 0 0,0 1-1 0 0,0-1 0 0 0,0 0 1 0 0,0 0-1 0 0,0 0 0 0 0,0 1 0 0 0,2-2 1 0 0,11-13-9861 0 0,-4 12 6742 0 0,9 3-7124 0 0,-10 1 8578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50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384 97 856 0 0,'26'-67'8167'0'0,"-18"37"2469"0"0,-13 36-6501 0 0,-66 101-3023 0 0,-87 101-1 0 0,117-156-1346 0 0,-15 8-1261 0 0,22-36-1445 0 0,31-22 2180 0 0,-1-1-1 0 0,1 0 1 0 0,0 0-1 0 0,0 0 1 0 0,-1 0-1 0 0,1 0 1 0 0,-1 0-1 0 0,-5-1 1 0 0,8 1 531 0 0,1-1 0 0 0,-1 0 1 0 0,1 0-1 0 0,-1 0 0 0 0,0 0 0 0 0,1 0 0 0 0,-1 0 0 0 0,1-1 1 0 0,-1 1-1 0 0,0 0 0 0 0,1 0 0 0 0,-1 0 0 0 0,1 0 1 0 0,-1-1-1 0 0,1 1 0 0 0,-1 0 0 0 0,1-1 0 0 0,-1 1 0 0 0,1 0 1 0 0,-1-1-1 0 0,1 1 0 0 0,-1 0 0 0 0,1-1 0 0 0,0 1 1 0 0,-1-1-1 0 0,1 1 0 0 0,0-1 0 0 0,-1 1 0 0 0,1-1 0 0 0,0 1 1 0 0,-1-1-1 0 0,1 0 0 0 0,0 1 0 0 0,0-1 0 0 0,0 1 1 0 0,0-1-1 0 0,0 1 0 0 0,-1-2 0 0 0,7-22-3554 0 0,-5 13 2335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50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20 173 316 0 0,'-10'-87'5369'0'0,"4"45"128"0"0,3-1 4879 0 0,4 51-9998 0 0,1 0 1 0 0,1 1-1 0 0,-1-1 1 0 0,1 0-1 0 0,1-1 1 0 0,-1 1-1 0 0,1-1 1 0 0,1 1-1 0 0,7 9 1 0 0,7 13 14 0 0,6 11-323 0 0,3-2 0 0 0,1-1 0 0 0,57 58 0 0 0,16 20-4783 0 0,-92-106 2760 0 0,-2 1 1 0 0,1 0 0 0 0,-1 1-1 0 0,-1 0 1 0 0,0 0 0 0 0,-1 0-1 0 0,0 1 1 0 0,-1 0 0 0 0,5 18-1 0 0,-8-9 406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50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542 93 1292 0 0,'20'-55'9301'0'0,"-13"29"-3574"0"0,-6 26-5618 0 0,-1 0 0 0 0,0-1-1 0 0,0 1 1 0 0,0 0 0 0 0,0-1-1 0 0,1 1 1 0 0,-1 0 0 0 0,0 0 0 0 0,0-1-1 0 0,0 1 1 0 0,0 0 0 0 0,0-1-1 0 0,0 1 1 0 0,0 0 0 0 0,0-1 0 0 0,0 1-1 0 0,0 0 1 0 0,0 0 0 0 0,0-1 0 0 0,0 1-1 0 0,0 0 1 0 0,0-1 0 0 0,0 1-1 0 0,0 0 1 0 0,-1-1 0 0 0,1 1 0 0 0,0 0-1 0 0,0 0 1 0 0,0-1 0 0 0,0 1-1 0 0,-1 0 1 0 0,1 0 0 0 0,0-1 0 0 0,0 1-1 0 0,0 0 1 0 0,-1 0 0 0 0,1 0-1 0 0,0-1 1 0 0,0 1 0 0 0,-1 0 0 0 0,1 0-1 0 0,0 0 1 0 0,-1-1 0 0 0,-17 5 2588 0 0,-19 15-672 0 0,11 3-1434 0 0,0 2 0 0 0,1 1 1 0 0,-34 45-1 0 0,-54 94-657 0 0,18-24-1256 0 0,62-94 239 0 0,-31 38-3880 0 0,56-74 3231 0 0,-19 17-3752 0 0,4-20-966 0 0,18-9 2894 0 0,1-1 2878 0 0,2-3-1435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51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29 240 472 0 0,'-1'-28'2887'0'0,"-2"1"-1"0"0,-7-35 1 0 0,4 35 1901 0 0,2 0 0 0 0,-1-35 0 0 0,5 61-4736 0 0,1 1-1 0 0,-1 0 0 0 0,0-1 1 0 0,0 1-1 0 0,0 0 1 0 0,0-1-1 0 0,1 1 1 0 0,-1 0-1 0 0,0-1 1 0 0,0 1-1 0 0,1 0 0 0 0,-1 0 1 0 0,0-1-1 0 0,1 1 1 0 0,-1 0-1 0 0,0 0 1 0 0,1-1-1 0 0,-1 1 1 0 0,0 0-1 0 0,1 0 0 0 0,-1 0 1 0 0,0 0-1 0 0,1 0 1 0 0,-1-1-1 0 0,0 1 1 0 0,1 0-1 0 0,-1 0 1 0 0,1 0-1 0 0,-1 0 0 0 0,0 0 1 0 0,1 0-1 0 0,-1 0 1 0 0,1 0-1 0 0,-1 1 1 0 0,0-1-1 0 0,1 0 0 0 0,-1 0 1 0 0,0 0-1 0 0,1 0 1 0 0,-1 0-1 0 0,0 1 1 0 0,1-1-1 0 0,-1 0 1 0 0,0 0-1 0 0,1 0 0 0 0,-1 1 1 0 0,0-1-1 0 0,1 0 1 0 0,-1 1-1 0 0,0-1 1 0 0,0 0-1 0 0,0 1 1 0 0,1-1-1 0 0,-1 1 0 0 0,21 15 521 0 0,-20-16-509 0 0,365 322-108 0 0,-282-240-4108 0 0,-31-24-7331 0 0,-53-58 11307 0 0,1 1 0 0 0,-1-1 0 0 0,1 0 0 0 0,-1 1 0 0 0,1-1 0 0 0,-1 1 1 0 0,1-1-1 0 0,-1 1 0 0 0,1-1 0 0 0,-1 1 0 0 0,1-1 0 0 0,-1 1 0 0 0,0-1 0 0 0,1 1 0 0 0,-1-1 1 0 0,0 1-1 0 0,0 0 0 0 0,1-1 0 0 0,-1 1 0 0 0,0 0 0 0 0,0-1 0 0 0,0 1 0 0 0,0 0 1 0 0,0-1-1 0 0,0 1 0 0 0,0-1 0 0 0,0 1 0 0 0,0 0 0 0 0,0-1 0 0 0,0 1 0 0 0,0 0 0 0 0,-1-1 1 0 0,1 1-1 0 0,0 0 0 0 0,0-1 0 0 0,-1 1 0 0 0,1-1 0 0 0,0 1 0 0 0,-1-1 0 0 0,1 1 0 0 0,0-1 1 0 0,-1 1-1 0 0,1-1 0 0 0,-1 1 0 0 0,1-1 0 0 0,-1 1 0 0 0,1-1 0 0 0,-1 0 0 0 0,0 1 1 0 0,-9 5-1722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51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445 35 472 0 0,'-8'-8'3644'0'0,"-7"-18"14974"0"0,0 40-16717 0 0,-51 73 1021 0 0,28-39-2416 0 0,-52 88 0 0 0,52-61-473 0 0,24-44-427 0 0,-1-2 0 0 0,-2 1-1 0 0,-1-2 1 0 0,-23 28-1 0 0,23-33-964 0 0,-4 2-1485 0 0,4-12-2825 0 0,7-36-10609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52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40 192 1288 0 0,'-18'-78'6161'0'0,"8"26"-229"0"0,-1-2 3054 0 0,11 54-8945 0 0,0-1 0 0 0,0 1-1 0 0,0 0 1 0 0,0 0-1 0 0,0-1 1 0 0,0 1 0 0 0,0 0-1 0 0,0-1 1 0 0,0 1-1 0 0,0 0 1 0 0,0 0 0 0 0,0-1-1 0 0,1 1 1 0 0,-1 0-1 0 0,0 0 1 0 0,0-1 0 0 0,0 1-1 0 0,0 0 1 0 0,0 0-1 0 0,1-1 1 0 0,-1 1 0 0 0,0 0-1 0 0,0 0 1 0 0,0 0-1 0 0,1 0 1 0 0,-1-1-1 0 0,0 1 1 0 0,0 0 0 0 0,1 0-1 0 0,-1 0 1 0 0,0 0-1 0 0,0 0 1 0 0,1 0 0 0 0,-1 0-1 0 0,0 0 1 0 0,1-1-1 0 0,-1 1 1 0 0,0 0 0 0 0,0 0-1 0 0,1 0 1 0 0,-1 0-1 0 0,0 0 1 0 0,0 1 0 0 0,1-1-1 0 0,-1 0 1 0 0,0 0-1 0 0,1 0 1 0 0,-1 0 0 0 0,0 0-1 0 0,0 0 1 0 0,1 0-1 0 0,-1 0 1 0 0,0 1 0 0 0,0-1-1 0 0,0 0 1 0 0,1 0-1 0 0,-1 0 1 0 0,0 1 0 0 0,0-1-1 0 0,0 0 1 0 0,1 0-1 0 0,-1 0 1 0 0,0 1 0 0 0,0-1-1 0 0,0 0 1 0 0,0 0-1 0 0,1 1 1 0 0,16 16 539 0 0,-16-16-500 0 0,54 56 448 0 0,64 50 0 0 0,-34-32-499 0 0,2-4-237 0 0,-9-9-1338 0 0,-30-15-2456 0 0,-41-41 3615 0 0,4 0-6270 0 0,-11-6 6396 0 0,1 0 1 0 0,-1 0 0 0 0,1 0 0 0 0,-1 0 0 0 0,0 0 0 0 0,1 0 0 0 0,-1 0-1 0 0,1 0 1 0 0,-1 0 0 0 0,0-1 0 0 0,1 1 0 0 0,-1 0 0 0 0,1 0 0 0 0,-1 0-1 0 0,0 0 1 0 0,1-1 0 0 0,-1 1 0 0 0,0 0 0 0 0,1 0 0 0 0,-1 0 0 0 0,1-2-1041 0 0,0 2 1041 0 0,-1-1 0 0 0,0 1 0 0 0,0 0-1 0 0,0-1 1 0 0,0 1 0 0 0,1 0 0 0 0,-1-1 0 0 0,0 1 0 0 0,0-1 0 0 0,0 1-1 0 0,0 0 1 0 0,0-1 0 0 0,0 1 0 0 0,0-1 0 0 0,0 1 0 0 0,0 0 0 0 0,0-1-1 0 0,0 1 1 0 0,0-1 0 0 0,0-5-1434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52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319 195 1400 0 0,'54'-63'6079'0'0,"-1"2"4099"0"0,-45 51-2811 0 0,-27 43-5084 0 0,-27 46-1487 0 0,26-33-590 0 0,7-12-513 0 0,-1-2 0 0 0,-2 1 1 0 0,-2-2-1 0 0,-1 0 0 0 0,-27 34 0 0 0,36-54-963 0 0,0 0-1 0 0,-1-2 0 0 0,-18 15 0 0 0,26-22 504 0 0,-1 1-1 0 0,0-1 0 0 0,1 0 1 0 0,-1 0-1 0 0,0 0 1 0 0,-1 0-1 0 0,1-1 0 0 0,0 0 1 0 0,0 1-1 0 0,-1-2 1 0 0,1 1-1 0 0,0 0 0 0 0,-1-1 1 0 0,1 0-1 0 0,-9-1 0 0 0,-24-15-6602 0 0,34 6 5821 0 0</inkml:trace>
  <inkml:trace contextRef="#ctx0" brushRef="#br0" timeOffset="1">29 173 588 0 0,'-1'-15'1868'0'0,"0"-1"0"0"0,-2 0 1 0 0,-7-26-1 0 0,6 28 1212 0 0,1-1 1 0 0,0 0 0 0 0,-1-25-1 0 0,17 62 1671 0 0,31 31-3777 0 0,-23-30-443 0 0,78 80 35 0 0,-13-16-1118 0 0,-14-19-1277 0 0,-54-54-197 0 0,-1 2-1 0 0,-1 0 0 0 0,0 0 1 0 0,25 38-1 0 0,-20-26-2858 0 0,-17-23 3846 0 0,0 0-1 0 0,-1 1 1 0 0,1-1 0 0 0,-1 0 0 0 0,0 1 0 0 0,4 10 0 0 0,-6 1-853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53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504 144 196 0 0,'0'-27'2353'0'0,"-1"-39"6876"0"0,1 63-8649 0 0,0 0 0 0 0,-1 1 0 0 0,0-1-1 0 0,1 0 1 0 0,-1 1 0 0 0,0-1 0 0 0,0 1 0 0 0,0-1 0 0 0,-1 1-1 0 0,1-1 1 0 0,-1 1 0 0 0,1 0 0 0 0,-1 0 0 0 0,0 0 0 0 0,0 0-1 0 0,0 0 1 0 0,0 0 0 0 0,0 0 0 0 0,-2-1 0 0 0,2 2-425 0 0,0 1 0 0 0,-1-1 1 0 0,1 1-1 0 0,0 0 0 0 0,0-1 0 0 0,0 1 1 0 0,0 0-1 0 0,0 0 0 0 0,0 0 1 0 0,0 1-1 0 0,0-1 0 0 0,-1 1 0 0 0,1-1 1 0 0,0 1-1 0 0,0-1 0 0 0,0 1 1 0 0,1 0-1 0 0,-1 0 0 0 0,0 0 0 0 0,-2 2 1 0 0,-40 27 892 0 0,36-24-860 0 0,-29 26-88 0 0,1 2 0 0 0,1 1 0 0 0,2 2 0 0 0,-41 59 0 0 0,-30 34-8281 0 0,80-111 992 0 0,23-18 6853 0 0,0-1-1 0 0,0 0 1 0 0,1 1 0 0 0,-1-1-1 0 0,0 0 1 0 0,0 1-1 0 0,0-1 1 0 0,0 0 0 0 0,0 0-1 0 0,1 0 1 0 0,-1 1-1 0 0,0-1 1 0 0,0 0 0 0 0,0 0-1 0 0,0-1 1 0 0,0 1-1 0 0,0 0 1 0 0,0 0 0 0 0,1 0-1 0 0,-1-1 1 0 0,0 1-1 0 0,0 0 1 0 0,0-1 0 0 0,0 1-1 0 0,1 0 1 0 0,-1-1-1 0 0,0 1 1 0 0,0-1 0 0 0,0 0-1 0 0,-7-5-1493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53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11 219 124 0 0,'-5'-106'6740'0'0,"0"1"7339"0"0,5 104-13995 0 0,1 1 1 0 0,-1-1-1 0 0,0 1 0 0 0,1-1 1 0 0,-1 1-1 0 0,0-1 1 0 0,1 1-1 0 0,-1 0 1 0 0,1-1-1 0 0,-1 1 1 0 0,1 0-1 0 0,-1-1 1 0 0,1 1-1 0 0,-1 0 1 0 0,1 0-1 0 0,-1-1 1 0 0,1 1-1 0 0,-1 0 1 0 0,1 0-1 0 0,-1 0 1 0 0,1 0-1 0 0,0 0 1 0 0,-1 0-1 0 0,1 0 0 0 0,-1 0 1 0 0,1 0-1 0 0,-1 0 1 0 0,1 0-1 0 0,0 0 1 0 0,-1 0-1 0 0,1 0 1 0 0,-1 1-1 0 0,1-1 1 0 0,-1 0-1 0 0,1 0 1 0 0,-1 1-1 0 0,1-1 1 0 0,-1 0-1 0 0,1 1 1 0 0,-1-1-1 0 0,1 1 1 0 0,28 12 675 0 0,48 33-70 0 0,107 86-1 0 0,-25 5-5060 0 0,-153-132 3796 0 0,50 53-6042 0 0,-53-54 5718 0 0,0 0-1 0 0,0 0 0 0 0,0 0 1 0 0,-1 0-1 0 0,1 1 1 0 0,-1-1-1 0 0,0 1 0 0 0,0 0 1 0 0,-1 0-1 0 0,0 0 1 0 0,1-1-1 0 0,0 11 0 0 0,-2 6-1312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53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561 23 520 0 0,'9'-4'1612'0'0,"10"-2"5572"0"0,-19 6-6987 0 0,0 0 1 0 0,-1 1-1 0 0,1-1 0 0 0,0 0 0 0 0,-1 0 0 0 0,1 1 0 0 0,0-1 0 0 0,0 0 0 0 0,-1 1 0 0 0,1-1 0 0 0,0 0 0 0 0,0 1 0 0 0,0-1 0 0 0,-1 0 0 0 0,1 1 0 0 0,0-1 0 0 0,0 1 0 0 0,0-1 0 0 0,0 0 0 0 0,0 1 0 0 0,0-1 0 0 0,0 1 0 0 0,0-1 0 0 0,0 0 0 0 0,0 1 0 0 0,0-1 0 0 0,0 1 0 0 0,0-1 0 0 0,0 0 0 0 0,0 1 0 0 0,0-1 0 0 0,1 1 0 0 0,-1-1 0 0 0,0 0 0 0 0,0 1 0 0 0,0-1 0 0 0,1 0 0 0 0,-1 1 0 0 0,0-1 0 0 0,0 0 0 0 0,1 1 0 0 0,-1-1 0 0 0,0 0 0 0 0,1 0 1 0 0,-1 1-1 0 0,0-1 0 0 0,1 0 0 0 0,-1 0 0 0 0,0 0 0 0 0,1 0 0 0 0,-1 1 0 0 0,0-1 0 0 0,1 0 0 0 0,-1 0 0 0 0,1 0 0 0 0,-1 0 0 0 0,0 0 0 0 0,1 0 0 0 0,-1 0 0 0 0,1 0 0 0 0,-1 0 0 0 0,0 0 0 0 0,1 0 0 0 0,-1 0 0 0 0,1 0 0 0 0,-1 0 0 0 0,1-1 0 0 0,-9 9 311 0 0,0-1 0 0 0,-1 1 0 0 0,0-2 0 0 0,0 1 0 0 0,0-2 0 0 0,-1 1-1 0 0,-13 5 1 0 0,2 0-232 0 0,-100 61 84 0 0,-25 13-1361 0 0,45-34-2661 0 0,58-28-798 0 0,3 8-6417 0 0,38-26 6242 0 0</inkml:trace>
  <inkml:trace contextRef="#ctx0" brushRef="#br0" timeOffset="1">20 142 844 0 0,'-15'-61'5584'0'0,"10"-2"4331"0"0,5 63-9790 0 0,0-1 0 0 0,0 0 1 0 0,0 1-1 0 0,0-1 0 0 0,0 0 0 0 0,0 1 0 0 0,0-1 1 0 0,1 0-1 0 0,-1 1 0 0 0,0-1 0 0 0,0 0 1 0 0,1 1-1 0 0,-1-1 0 0 0,0 1 0 0 0,1-1 1 0 0,-1 0-1 0 0,0 1 0 0 0,1-1 0 0 0,-1 1 0 0 0,1-1 1 0 0,-1 1-1 0 0,1-1 0 0 0,-1 1 0 0 0,1 0 1 0 0,-1-1-1 0 0,1 1 0 0 0,-1-1 0 0 0,1 1 1 0 0,0 0-1 0 0,-1 0 0 0 0,1-1 0 0 0,0 1 0 0 0,-1 0 1 0 0,1 0-1 0 0,0 0 0 0 0,-1 0 0 0 0,1 0 1 0 0,0 0-1 0 0,-1 0 0 0 0,1 0 0 0 0,0 0 1 0 0,-1 0-1 0 0,1 0 0 0 0,0 0 0 0 0,-1 0 0 0 0,1 1 1 0 0,0-1-1 0 0,-1 0 0 0 0,1 0 0 0 0,-1 1 1 0 0,1-1-1 0 0,0 0 0 0 0,-1 1 0 0 0,1-1 1 0 0,-1 1-1 0 0,1-1 0 0 0,0 1 0 0 0,38 26 1833 0 0,-36-25-1888 0 0,138 100 1306 0 0,28 24-2739 0 0,-138-100-3670 0 0,40 45-1 0 0,-69-69 4293 0 0,0 0 0 0 0,0 0 0 0 0,0 0 0 0 0,-1 1 0 0 0,1-1 0 0 0,-1 0 0 0 0,1 1 0 0 0,-1 0-1 0 0,0-1 1 0 0,0 1 0 0 0,0 0 0 0 0,0-1 0 0 0,-1 1 0 0 0,1 0 0 0 0,-1 0 0 0 0,1 0 0 0 0,-1 3 0 0 0,0 5-1196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35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143 192 648 0 0,'61'-39'20153'0'0,"-27"7"-14470"0"0,-33 31-5603 0 0,-1-1-1 0 0,1 1 0 0 0,0-1 0 0 0,-1 1 0 0 0,1-1 0 0 0,-1 0 0 0 0,1 1 1 0 0,-1-1-1 0 0,0 0 0 0 0,0 0 0 0 0,0 1 0 0 0,0-1 0 0 0,0 0 1 0 0,0 1-1 0 0,0-1 0 0 0,-1 0 0 0 0,1 1 0 0 0,0-1 0 0 0,-1 0 0 0 0,1 1 1 0 0,-2-3-1 0 0,-17-27 468 0 0,11 24-522 0 0,0 2-1 0 0,0-1 0 0 0,0 1 1 0 0,-1 1-1 0 0,0 0 0 0 0,0 0 1 0 0,0 0-1 0 0,0 1 0 0 0,-1 1 0 0 0,1-1 1 0 0,-1 2-1 0 0,1-1 0 0 0,-1 1 1 0 0,0 1-1 0 0,0 0 0 0 0,-17 2 1 0 0,24-2-20 0 0,1 0 0 0 0,0 1 0 0 0,0-1 0 0 0,0 1 0 0 0,0 0 0 0 0,-1-1 1 0 0,1 1-1 0 0,0 0 0 0 0,0 1 0 0 0,0-1 0 0 0,1 0 0 0 0,-1 0 0 0 0,0 1 0 0 0,0-1 0 0 0,1 1 1 0 0,-1-1-1 0 0,1 1 0 0 0,-1 0 0 0 0,1 0 0 0 0,0 0 0 0 0,-1 0 0 0 0,1 0 0 0 0,0 0 1 0 0,0 0-1 0 0,1 0 0 0 0,-1 0 0 0 0,0 0 0 0 0,1 0 0 0 0,-1 1 0 0 0,1 2 0 0 0,0-1 6 0 0,0-1 0 0 0,0 1 0 0 0,1 0 1 0 0,-1 0-1 0 0,1-1 0 0 0,0 1 0 0 0,0-1 0 0 0,0 1 0 0 0,1-1 0 0 0,-1 1 0 0 0,1-1 0 0 0,0 0 0 0 0,0 1 0 0 0,0-1 0 0 0,0 0 0 0 0,0-1 0 0 0,5 6 0 0 0,10 6 111 0 0,1 0 0 0 0,27 15 0 0 0,28 22-17 0 0,-70-48-107 0 0,0-1 1 0 0,-1 0 0 0 0,0 0-1 0 0,1 1 1 0 0,-1-1 0 0 0,0 1-1 0 0,0 0 1 0 0,-1 0 0 0 0,1 0 0 0 0,-1 0-1 0 0,1 0 1 0 0,-1 0 0 0 0,0 0-1 0 0,0 0 1 0 0,0 0 0 0 0,0 1-1 0 0,-1-1 1 0 0,0 0 0 0 0,1 1-1 0 0,-1-1 1 0 0,0 0 0 0 0,0 1-1 0 0,-1-1 1 0 0,1 0 0 0 0,-1 1-1 0 0,0-1 1 0 0,0 0 0 0 0,0 0-1 0 0,0 0 1 0 0,0 0 0 0 0,-1 0-1 0 0,1 0 1 0 0,-1 0 0 0 0,-2 3 0 0 0,1-3 38 0 0,1 0 1 0 0,-1 1-1 0 0,0-1 1 0 0,0-1-1 0 0,0 1 1 0 0,0 0-1 0 0,-1-1 1 0 0,1 0 0 0 0,-1 0-1 0 0,1 0 1 0 0,-1 0-1 0 0,0 0 1 0 0,0-1-1 0 0,0 1 1 0 0,0-1-1 0 0,0 0 1 0 0,0-1-1 0 0,0 1 1 0 0,0-1 0 0 0,0 1-1 0 0,-1-1 1 0 0,1 0-1 0 0,0-1 1 0 0,0 1-1 0 0,0-1 1 0 0,0 0-1 0 0,0 0 1 0 0,-6-2 0 0 0,7 2 11 0 0,-1 0 0 0 0,1 0 0 0 0,0 0 0 0 0,-1 0 0 0 0,1-1 0 0 0,0 1 0 0 0,0-1 0 0 0,0 0 0 0 0,0 0 0 0 0,0 0 0 0 0,0 0 0 0 0,1-1 0 0 0,-1 1 0 0 0,1-1 0 0 0,0 0 0 0 0,-1 1 0 0 0,1-1 1 0 0,0 0-1 0 0,1 0 0 0 0,-1 0 0 0 0,1-1 0 0 0,-1 1 0 0 0,1 0 0 0 0,0-1 0 0 0,-1-4 0 0 0,2 4-41 0 0,0 1 1 0 0,0-1-1 0 0,0 1 0 0 0,0 0 0 0 0,1-1 1 0 0,0 1-1 0 0,0-1 0 0 0,0 1 1 0 0,0 0-1 0 0,0 0 0 0 0,1 0 1 0 0,-1 0-1 0 0,1 0 0 0 0,0 0 0 0 0,0 0 1 0 0,0 0-1 0 0,0 1 0 0 0,3-3 1 0 0,1-3-163 0 0,0 2 0 0 0,1-1 0 0 0,0 1 0 0 0,0-1 0 0 0,11-6 1 0 0,2 2-237 0 0,27-14-6802 0 0,-43 24 5783 0 0,1-1 0 0 0,0 1 0 0 0,0 0 1 0 0,0 0-1 0 0,0 0 0 0 0,0 0 0 0 0,0 1 1 0 0,0 0-1 0 0,0 0 0 0 0,0 1 0 0 0,0-1 1 0 0,0 1-1 0 0,9 3 0 0 0,6 1-1342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54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368 149 168 0 0,'38'-52'5213'0'0,"9"-35"8363"0"0,-47 87-13497 0 0,0-1-1 0 0,1 1 1 0 0,-1 0-1 0 0,0 0 1 0 0,0 0 0 0 0,0-1-1 0 0,0 1 1 0 0,0 0-1 0 0,0 0 1 0 0,1 0-1 0 0,-1-1 1 0 0,0 1 0 0 0,0 0-1 0 0,0 0 1 0 0,0-1-1 0 0,0 1 1 0 0,0 0-1 0 0,0 0 1 0 0,0-1 0 0 0,0 1-1 0 0,0 0 1 0 0,0 0-1 0 0,0-1 1 0 0,0 1-1 0 0,0 0 1 0 0,0 0 0 0 0,-1-1-1 0 0,1 1 1 0 0,0 0-1 0 0,0 0 1 0 0,0 0-1 0 0,0-1 1 0 0,0 1 0 0 0,0 0-1 0 0,-1 0 1 0 0,1 0-1 0 0,0-1 1 0 0,0 1-1 0 0,0 0 1 0 0,-1 0 0 0 0,-11 2 1469 0 0,-12 10-447 0 0,-31 41-739 0 0,2 2 1 0 0,2 2 0 0 0,-49 74-1 0 0,21-27-1845 0 0,50-65-252 0 0,5-6-1379 0 0,7-12-1870 0 0,17-21 4854 0 0,0 0 0 0 0,0 0 0 0 0,0 1 1 0 0,0-1-1 0 0,0 0 0 0 0,0 0 0 0 0,0 0 0 0 0,0 0 0 0 0,0 1 0 0 0,0-1 1 0 0,-5 1-4417 0 0,4-1 4417 0 0,0-1-910 0 0,0-5-3963 0 0,1 0 4473 0 0,0 5 924 0 0,0-10-2039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54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1 239 536 0 0,'0'-12'730'0'0,"1"0"0"0"0,1 0 0 0 0,4-17 0 0 0,-3 17 371 0 0,0 0 1 0 0,-1 0-1 0 0,0-18 0 0 0,-2 19 511 0 0,0 0 0 0 0,1 0-1 0 0,1-1 1 0 0,0 1-1 0 0,0 0 1 0 0,1 1-1 0 0,8-20 1 0 0,-10 29-1447 0 0,0 1-1 0 0,0 0 1 0 0,0 0-1 0 0,1 0 1 0 0,-1 0 0 0 0,0 1-1 0 0,0-1 1 0 0,0 0-1 0 0,0 0 1 0 0,0 1 0 0 0,0-1-1 0 0,1 0 1 0 0,-1 1 0 0 0,0-1-1 0 0,0 1 1 0 0,0 0-1 0 0,-1-1 1 0 0,1 1 0 0 0,0 0-1 0 0,0-1 1 0 0,0 1 0 0 0,0 0-1 0 0,1 1 1 0 0,28 27 588 0 0,38 42-116 0 0,85 70 1 0 0,-52-56-2760 0 0,-36-31-1365 0 0,-56-48 1931 0 0,0 0 0 0 0,1 0 0 0 0,-1-1 0 0 0,1-1 0 0 0,0 0 0 0 0,1 0 0 0 0,-1-1 1 0 0,1 0-1 0 0,-1 0 0 0 0,1-2 0 0 0,16 2 0 0 0,0-2-341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55.1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312 228 548 0 0,'7'-23'1287'0'0,"15"-57"5672"0"0,-19 64-4363 0 0,0 0 1 0 0,-1-1-1 0 0,0-16 0 0 0,-2 32-2423 0 0,0 0 0 0 0,0 0-1 0 0,0 0 1 0 0,0 0 0 0 0,0 0-1 0 0,0 0 1 0 0,0 0 0 0 0,0 0 0 0 0,0 0-1 0 0,0 0 1 0 0,0 1 0 0 0,0-1-1 0 0,-1 0 1 0 0,1 0 0 0 0,0 0 0 0 0,-1 0-1 0 0,1 0 1 0 0,-1 1 0 0 0,1-1-1 0 0,-1 0 1 0 0,1 0 0 0 0,-1 1 0 0 0,0-1-1 0 0,1 0 1 0 0,-1 1 0 0 0,0-1-1 0 0,1 0 1 0 0,-3 0 0 0 0,2 1-42 0 0,0 0-1 0 0,-1 0 1 0 0,1 0 0 0 0,-1 1 0 0 0,1-1 0 0 0,0 0 0 0 0,-1 1 0 0 0,1-1-1 0 0,0 1 1 0 0,-1 0 0 0 0,1-1 0 0 0,0 1 0 0 0,0 0 0 0 0,0 0-1 0 0,-1-1 1 0 0,0 3 0 0 0,-6 4 123 0 0,0 0 0 0 0,1 1 0 0 0,0 0-1 0 0,-7 10 1 0 0,-92 154 361 0 0,46-75-1783 0 0,51-80-353 0 0,-1-2-1 0 0,-1 1 0 0 0,0-1 0 0 0,-22 21 0 0 0,19-21-2631 0 0</inkml:trace>
  <inkml:trace contextRef="#ctx0" brushRef="#br0" timeOffset="1">32 162 1480 0 0,'-2'-18'2195'0'0,"0"0"0"0"0,-1 0 0 0 0,-1 0 0 0 0,-5-17 0 0 0,1 7 1697 0 0,4 6-292 0 0,7 17-397 0 0,19 30 29 0 0,-15-17-3378 0 0,227 265 947 0 0,-209-245-1327 0 0,39 53-3642 0 0,-30-36-1147 0 0,-31-42 4485 0 0,0 1-1 0 0,0-1 1 0 0,-1 1-1 0 0,1-1 1 0 0,-1 1-1 0 0,0 0 1 0 0,0 0-1 0 0,0 0 1 0 0,-1 0-1 0 0,1 0 1 0 0,-1 0-1 0 0,0 0 1 0 0,0 0-1 0 0,-1 1 1 0 0,1-1-1 0 0,-1 6 1 0 0,0 1-1372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55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521 131 836 0 0,'95'-87'15247'0'0,"-64"43"-4899"0"0,-41 47-9843 0 0,0 1-1 0 0,0 0 1 0 0,1 0-1 0 0,-1 1 1 0 0,-12 9 0 0 0,-200 147 651 0 0,91-63-1378 0 0,93-70-224 0 0,-50 33-2761 0 0,72-51 2072 0 0,-28 15-6532 0 0,43-25 7235 0 0,0 1 0 0 0,0-1 1 0 0,0 1-1 0 0,-1-1 0 0 0,1 0 0 0 0,0 1 0 0 0,0-1 0 0 0,0 0 0 0 0,0 0 0 0 0,-1 0 0 0 0,1 0 0 0 0,0 0 0 0 0,0 0 0 0 0,0 0 0 0 0,-1-1 0 0 0,1 1 0 0 0,0 0 0 0 0,0 0 0 0 0,0-1 0 0 0,0 1 0 0 0,0-1 0 0 0,0 1 0 0 0,0-1 0 0 0,0 0 0 0 0,0 1 0 0 0,0-1 0 0 0,0 0 0 0 0,0 0 0 0 0,0 0 0 0 0,0 1 0 0 0,1-1 0 0 0,-2-2 0 0 0,2-7-1485 0 0,8-1 435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56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77 343 552 0 0,'9'-82'2961'0'0,"-6"69"-2177"0"0,-1 1 0 0 0,0 0 0 0 0,-1-1-1 0 0,0 1 1 0 0,-1 0 0 0 0,-1-1 0 0 0,0 1-1 0 0,-5-25 1 0 0,1 20 365 0 0,-16-47 3357 0 0,20 61-4203 0 0,-1 0 0 0 0,1 0 0 0 0,-1 0 0 0 0,1 1 0 0 0,-1-1 0 0 0,0 0 0 0 0,0 1 0 0 0,0 0 1 0 0,0-1-1 0 0,0 1 0 0 0,-1 0 0 0 0,1 0 0 0 0,-1 0 0 0 0,1 0 0 0 0,-1 1 0 0 0,0-1 0 0 0,-4-1 0 0 0,7 3-250 0 0,-1 0-1 0 0,1-1 0 0 0,-1 1 1 0 0,0 0-1 0 0,1 0 0 0 0,-1 0 1 0 0,1 0-1 0 0,-1 0 0 0 0,0 0 1 0 0,1 0-1 0 0,-1 0 1 0 0,1 0-1 0 0,-1 0 0 0 0,0 1 1 0 0,1-1-1 0 0,-1 0 0 0 0,1 0 1 0 0,-1 0-1 0 0,1 1 0 0 0,-1-1 1 0 0,1 0-1 0 0,-1 1 0 0 0,1-1 1 0 0,-1 0-1 0 0,1 1 0 0 0,-1-1 1 0 0,1 1-1 0 0,-1-1 0 0 0,1 1 1 0 0,0-1-1 0 0,-1 1 1 0 0,1-1-1 0 0,0 1 0 0 0,0-1 1 0 0,-1 1-1 0 0,1-1 0 0 0,0 1 1 0 0,0 0-1 0 0,0-1 0 0 0,-1 1 1 0 0,1-1-1 0 0,0 1 0 0 0,0 0 1 0 0,0-1-1 0 0,0 1 0 0 0,0-1 1 0 0,0 1-1 0 0,1 0 0 0 0,-1-1 1 0 0,0 1-1 0 0,0-1 1 0 0,1 2-1 0 0,7 33 870 0 0,-8-35-900 0 0,11 24 206 0 0,1 0-1 0 0,1-1 1 0 0,1-1 0 0 0,1 0 0 0 0,1-1 0 0 0,31 32 0 0 0,-9-10-147 0 0,23 25 104 0 0,-31-36-3167 0 0,48 66-1 0 0,-70-86 1092 0 0,0 1 0 0 0,-1 0-1 0 0,7 21 1 0 0,-11-25-48 0 0,0 1-1 0 0,0-1 1 0 0,-1 1 0 0 0,-1 0 0 0 0,1 20 0 0 0,-2-13 271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56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725 11 400 0 0,'18'-9'11449'0'0,"-28"7"-7509"0"0,1 3-2556 0 0,-1 0-1 0 0,0 0 0 0 0,1 0 1 0 0,-1 1-1 0 0,-14 5 0 0 0,-4 5 49 0 0,-48 26 0 0 0,30-14-858 0 0,-26 17-1386 0 0,-100 74 1 0 0,50-31-5762 0 0,97-66 3889 0 0,16-11 898 0 0,-1 0-1 0 0,0-1 0 0 0,1 0 1 0 0,-2 0-1 0 0,1-1 1 0 0,-1-1-1 0 0,-18 6 0 0 0,18-9 93 0 0</inkml:trace>
  <inkml:trace contextRef="#ctx0" brushRef="#br0" timeOffset="1">0 261 1124 0 0,'3'-55'4516'0'0,"12"-24"6978"0"0,-12 65-8654 0 0,0 3 283 0 0,15 13-1005 0 0,20 12-1471 0 0,-1 2-1 0 0,-1 2 1 0 0,0 1 0 0 0,53 38 0 0 0,-30-18-1246 0 0,24 10-2557 0 0,-48-31-596 0 0,-2 2 0 0 0,-1 1-1 0 0,0 1 1 0 0,-2 2 0 0 0,34 34-1 0 0,-43-31 1825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3:59.30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310 178 1040 0 0,'-2'1'515'0'0,"1"0"0"0"0,-1 0 1 0 0,1 0-1 0 0,-1-1 0 0 0,0 1 0 0 0,0 0 0 0 0,1-1 1 0 0,-1 1-1 0 0,0-1 0 0 0,0 1 0 0 0,0-1 0 0 0,0 0 0 0 0,1 0 1 0 0,-1 0-1 0 0,0 0 0 0 0,0 0 0 0 0,0 0 0 0 0,0-1 1 0 0,0 1-1 0 0,1 0 0 0 0,-1-1 0 0 0,0 0 0 0 0,0 1 0 0 0,1-1 1 0 0,-1 0-1 0 0,0 0 0 0 0,1 0 0 0 0,-1 0 0 0 0,1 0 0 0 0,-1 0 1 0 0,1 0-1 0 0,0-1 0 0 0,-1 1 0 0 0,0-2 0 0 0,1 1-172 0 0,0 1-1 0 0,0-1 0 0 0,1 0 0 0 0,-1 1 0 0 0,0-1 0 0 0,1 0 0 0 0,-1 1 1 0 0,1-1-1 0 0,0 0 0 0 0,0 0 0 0 0,-1 0 0 0 0,1 1 0 0 0,0-1 1 0 0,1 0-1 0 0,-1-2 0 0 0,1 2-278 0 0,-1-1 1 0 0,1 1-1 0 0,0-1 1 0 0,0 1-1 0 0,0 0 1 0 0,0-1-1 0 0,0 1 1 0 0,1 0-1 0 0,-1 0 1 0 0,1 0-1 0 0,0 0 1 0 0,-1 0-1 0 0,3-2 1 0 0,12-11 184 0 0,1 1-1 0 0,0 1 1 0 0,1 0 0 0 0,27-14-1 0 0,-39 23-224 0 0,1 1-1 0 0,-1 0 1 0 0,1 0 0 0 0,-1 1-1 0 0,1 0 1 0 0,0 0-1 0 0,0 1 1 0 0,0 0 0 0 0,0 0-1 0 0,0 0 1 0 0,0 1-1 0 0,0 0 1 0 0,0 0 0 0 0,0 1-1 0 0,0 0 1 0 0,0 0 0 0 0,14 5-1 0 0,-18-5-22 0 0,0 1 0 0 0,0-1-1 0 0,0 1 1 0 0,0 0 0 0 0,0 0 0 0 0,0 0-1 0 0,0 0 1 0 0,-1 1 0 0 0,1-1 0 0 0,-1 1-1 0 0,1-1 1 0 0,-1 1 0 0 0,0 0-1 0 0,0 0 1 0 0,0 0 0 0 0,-1 0 0 0 0,1 0-1 0 0,1 7 1 0 0,-1-5 1 0 0,-1 1-1 0 0,0 0 0 0 0,-1 0 1 0 0,1 0-1 0 0,-1 0 1 0 0,0 0-1 0 0,-1 0 1 0 0,0 0-1 0 0,1 0 0 0 0,-4 8 1 0 0,1-2-8 0 0,-1-1-1 0 0,0 0 1 0 0,-1 0 0 0 0,0 0 0 0 0,-1-1 0 0 0,0 1-1 0 0,0-1 1 0 0,-1-1 0 0 0,-1 1 0 0 0,-14 14-1 0 0,13-17 2 0 0,1-1 0 0 0,-1 0 0 0 0,-1 0 0 0 0,1-1-1 0 0,-1 0 1 0 0,0 0 0 0 0,0-1 0 0 0,0 0-1 0 0,-1-1 1 0 0,1-1 0 0 0,-1 1 0 0 0,-17 0-1 0 0,67-13-6 0 0,-27 9 10 0 0,0 2-1 0 0,0-1 0 0 0,0 2 1 0 0,0-1-1 0 0,0 2 0 0 0,0 0 1 0 0,20 8-1 0 0,-28-10-1 0 0,0 1-1 0 0,-1 0 1 0 0,1 1-1 0 0,-1-1 1 0 0,1 1 0 0 0,-1-1-1 0 0,0 1 1 0 0,0 0-1 0 0,0 0 1 0 0,-1 0-1 0 0,1 1 1 0 0,-1-1-1 0 0,1 1 1 0 0,-1-1 0 0 0,0 1-1 0 0,0 0 1 0 0,-1 0-1 0 0,1 0 1 0 0,-1 0-1 0 0,0 0 1 0 0,0 0 0 0 0,0 0-1 0 0,-1 0 1 0 0,0 0-1 0 0,1 9 1 0 0,-2-6-34 0 0,1 0 0 0 0,-1 0 0 0 0,0 0 0 0 0,0 0 0 0 0,-1 0 0 0 0,1 0 0 0 0,-2 0 0 0 0,1 0 0 0 0,-1-1 0 0 0,0 1 0 0 0,-1-1 0 0 0,1 0 0 0 0,-1 0 0 0 0,0 0 0 0 0,-1 0 0 0 0,1-1 0 0 0,-1 1 0 0 0,0-1 0 0 0,-1-1 0 0 0,-7 7 0 0 0,0-3-10 0 0,1-1-1 0 0,-1 0 1 0 0,0 0 0 0 0,-1-2 0 0 0,0 1 0 0 0,0-2 0 0 0,0 0 0 0 0,0 0 0 0 0,-17 0 0 0 0,14-2-134 0 0,1 0 0 0 0,-1-2 0 0 0,0 0 0 0 0,0-1 0 0 0,1-1 0 0 0,-1-1 0 0 0,-22-6 0 0 0,25 5-877 0 0,1 0 0 0 0,0-2-1 0 0,-20-10 1 0 0,23 10-761 0 0,1 0 0 0 0,1 0 1 0 0,-1-1-1 0 0,1 0 0 0 0,-9-10 0 0 0,-10-3-3975 0 0,16 18 3603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18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1 154 1024 0 0,'1'-16'2905'0'0,"1"0"-1"0"0,1 0 1 0 0,0 1 0 0 0,1-1-1 0 0,1 1 1 0 0,7-16 0 0 0,-12 30-2842 0 0,1 0 0 0 0,-1 1 0 0 0,0-1 0 0 0,0 0 0 0 0,1 1 0 0 0,-1-1 0 0 0,0 0 0 0 0,1 0 0 0 0,-1 1 0 0 0,1-1 0 0 0,-1 1 0 0 0,1-1 0 0 0,-1 0 0 0 0,1 1 0 0 0,-1-1 0 0 0,1 1 0 0 0,0 0 0 0 0,-1-1 0 0 0,1 1 0 0 0,0-1 0 0 0,-1 1-1 0 0,1 0 1 0 0,0-1 0 0 0,0 1 0 0 0,-1 0 0 0 0,1 0 0 0 0,0 0 0 0 0,0 0 0 0 0,-1 0 0 0 0,1-1 0 0 0,0 1 0 0 0,0 0 0 0 0,-1 1 0 0 0,1-1 0 0 0,1 0 0 0 0,1 1-8 0 0,-1 1 0 0 0,1-1-1 0 0,-1 1 1 0 0,0-1 0 0 0,1 1-1 0 0,-1 0 1 0 0,0 0 0 0 0,0 0-1 0 0,-1 0 1 0 0,4 4 0 0 0,1 3-23 0 0,1 0 0 0 0,-1 1 0 0 0,-1 0 0 0 0,8 19 0 0 0,4 24 30 0 0,-3 0 1 0 0,-2 2-1 0 0,-2-1 1 0 0,4 79-1 0 0,-14-126-48 0 0,0 0-1 0 0,0-1 1 0 0,-1 1-1 0 0,0 0 1 0 0,-1 0-1 0 0,0-1 1 0 0,0 1-1 0 0,0-1 1 0 0,-3 7-1 0 0,4-11-9 0 0,0-1 0 0 0,0 0 1 0 0,0 1-1 0 0,0-1 0 0 0,0 1 0 0 0,0-1 0 0 0,0 0 0 0 0,-1 0 0 0 0,1 0 1 0 0,0 0-1 0 0,-1 0 0 0 0,1 0 0 0 0,0 0 0 0 0,-1 0 0 0 0,0 0 0 0 0,1-1 1 0 0,-1 1-1 0 0,1-1 0 0 0,-1 1 0 0 0,0-1 0 0 0,1 1 0 0 0,-1-1 0 0 0,0 0 1 0 0,1 0-1 0 0,-1 0 0 0 0,0 0 0 0 0,1 0 0 0 0,-1 0 0 0 0,0-1 1 0 0,1 1-1 0 0,-1-1 0 0 0,0 1 0 0 0,1-1 0 0 0,-1 1 0 0 0,1-1 0 0 0,-1 0 1 0 0,1 0-1 0 0,-1 1 0 0 0,-1-3 0 0 0,0 1 7 0 0,0 0 1 0 0,0 0-1 0 0,1-1 1 0 0,-1 1-1 0 0,1-1 0 0 0,0 1 1 0 0,-1-1-1 0 0,1 0 1 0 0,1 0-1 0 0,-1 0 1 0 0,0 0-1 0 0,1 0 0 0 0,-1 0 1 0 0,1 0-1 0 0,0 0 1 0 0,0-1-1 0 0,0 1 0 0 0,1 0 1 0 0,-1-4-1 0 0,0 0 1 0 0,0 0 0 0 0,1 0-1 0 0,0 0 1 0 0,1 0-1 0 0,-1 0 1 0 0,1 0 0 0 0,4-13-1 0 0,3-8-5 0 0,2 0 0 0 0,0 1-1 0 0,2 0 1 0 0,1 1 0 0 0,29-44-1 0 0,-3 15-17 0 0,-27 38-2 0 0,-1 0 1 0 0,25-25-1 0 0,-17 23-8 0 0,-15 14 9 0 0,0 0 1 0 0,0 0-1 0 0,1 1 1 0 0,-1 0-1 0 0,1 0 1 0 0,0 0-1 0 0,0 0 1 0 0,0 1-1 0 0,1 0 1 0 0,-1 0-1 0 0,1 1 1 0 0,-1-1-1 0 0,8-1 1 0 0,-11 4 8 0 0,1 0 0 0 0,-1 0 0 0 0,0 0 0 0 0,0 0 0 0 0,0 0 1 0 0,0 0-1 0 0,0 1 0 0 0,1 0 0 0 0,-1-1 0 0 0,0 1 1 0 0,0 0-1 0 0,0 0 0 0 0,0 0 0 0 0,-1 0 0 0 0,1 0 0 0 0,0 0 1 0 0,0 0-1 0 0,-1 1 0 0 0,1-1 0 0 0,0 1 0 0 0,-1-1 0 0 0,0 1 1 0 0,1 0-1 0 0,-1 0 0 0 0,0-1 0 0 0,0 1 0 0 0,0 0 0 0 0,0 0 1 0 0,0 0-1 0 0,0 0 0 0 0,-1 0 0 0 0,1 0 0 0 0,0 3 1 0 0,4 14 24 0 0,0 0 1 0 0,-2 1-1 0 0,2 19 1 0 0,0-3 41 0 0,24 168 134 0 0,-20-148-175 0 0,1-18-63 0 0,-9-38-14 0 0,-1 1 1 0 0,0-1-1 0 0,1 1 1 0 0,-1-1-1 0 0,1 1 1 0 0,-1 0-1 0 0,0-1 1 0 0,1 1-1 0 0,-1 0 1 0 0,0-1-1 0 0,1 1 1 0 0,-1 0-1 0 0,0 0 1 0 0,0-1-1 0 0,0 1 1 0 0,0 0-1 0 0,0 0 1 0 0,0-1-1 0 0,0 1 1 0 0,0 0-1 0 0,0 0 1 0 0,0-1-1 0 0,0 1 1 0 0,0 0-1 0 0,-1-1 1 0 0,1 1-1 0 0,0 0 1 0 0,-1-1-1 0 0,1 1 1 0 0,0 0-1 0 0,-1-1 1 0 0,1 1-1 0 0,0 0 1 0 0,-1-1-1 0 0,1 1 1 0 0,-1-1-1 0 0,0 1 1 0 0,1-1-1 0 0,-1 1 1 0 0,0 0-500 0 0,-1-1 0 0 0,1 1 0 0 0,0-1 1 0 0,0 0-1 0 0,0 0 0 0 0,0 1 0 0 0,-1-1 1 0 0,1 0-1 0 0,0 0 0 0 0,0 0 0 0 0,0 0 1 0 0,-1 0-1 0 0,1 0 0 0 0,0-1 0 0 0,0 1 1 0 0,0 0-1 0 0,-1 0 0 0 0,1-1 1 0 0,-1 0-1 0 0,-39-24-8678 0 0,24 19 7198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1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82 1036 0 0,'-1'0'333'0'0,"-30"-21"8176"0"0,30 20-8363 0 0,1 1-1 0 0,-1 0 0 0 0,1 0 0 0 0,-1 0 1 0 0,1 0-1 0 0,-1-1 0 0 0,1 1 0 0 0,0 0 1 0 0,-1 0-1 0 0,1-1 0 0 0,0 1 0 0 0,-1 0 1 0 0,1-1-1 0 0,0 1 0 0 0,-1 0 0 0 0,1-1 1 0 0,0 1-1 0 0,0-1 0 0 0,-1 1 0 0 0,1-1 1 0 0,0 1-1 0 0,0 0 0 0 0,0-1 0 0 0,-1 1 1 0 0,1-1-1 0 0,0 1 0 0 0,0-1 0 0 0,0 1 1 0 0,0-1-1 0 0,0 1 0 0 0,0-1 0 0 0,0 1 1 0 0,0-1-1 0 0,0 1 0 0 0,0 0 0 0 0,1-1 1 0 0,-1 1-1 0 0,0-1 0 0 0,0 1 0 0 0,0-1 1 0 0,0 1-1 0 0,1-1 0 0 0,-1 1 0 0 0,0 0 1 0 0,1-1-1 0 0,-1 1 0 0 0,0 0 0 0 0,0-1 1 0 0,1 1-1 0 0,-1 0 0 0 0,1-1 0 0 0,-1 1 1 0 0,0 0-1 0 0,1 0 0 0 0,-1-1 0 0 0,1 1 1 0 0,-1 0-1 0 0,0 0 0 0 0,1 0 0 0 0,-1 0 1 0 0,1-1-1 0 0,-1 1 0 0 0,1 0 0 0 0,-1 0 1 0 0,1 0-1 0 0,-1 0 0 0 0,1 0 0 0 0,-1 0 1 0 0,1 0-1 0 0,112-16 3347 0 0,-37 9-4022 0 0,-11 3-3377 0 0,-1 3-4401 0 0,-14-9 16 0 0,-33 9 6463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19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1 131 824 0 0,'3'-9'1193'0'0,"1"-1"1"0"0,-2 1-1 0 0,1 0 0 0 0,1-18 1 0 0,-1-40 11318 0 0,-3 75-10852 0 0,-9 168 463 0 0,6-116-1932 0 0,2-38-130 0 0,0 0-1 0 0,4 33 1 0 0,2-4-9 0 0,9 50 14 0 0,-4-48-38 0 0,-6-21 139 0 0,-4-32-260 0 0,0 1 1 0 0,0-1-1 0 0,0 0 1 0 0,0 1-1 0 0,0-1 1 0 0,0 1-1 0 0,0-1 1 0 0,1 0-1 0 0,-1 1 1 0 0,0-1-1 0 0,0 1 1 0 0,-1-1-1 0 0,1 1 1 0 0,0-1-1 0 0,0 0 1 0 0,0 1-1 0 0,0-1 1 0 0,0 1-1 0 0,0-1 1 0 0,-1 0-1 0 0,1 1 1 0 0,0-1-1 0 0,0 1 0 0 0,0-1 1 0 0,-1 0-1 0 0,1 1 1 0 0,0-1-1 0 0,-1 0 1 0 0,1 0-1 0 0,0 1 1 0 0,-1-1-1 0 0,1 0 1 0 0,0 0-1 0 0,-1 1 1 0 0,1-1-1 0 0,0 0 1 0 0,-1 0-1 0 0,1 0 1 0 0,-1 0-1 0 0,1 1 1 0 0,0-1-1 0 0,-1 0 1 0 0,1 0-1 0 0,-1 0 1 0 0,1 0-1 0 0,-1 0 1 0 0,1 0-1 0 0,3-30-12856 0 0,2 20 9145 0 0,-5 0 1954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35.9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67 56 0 0,'10'-3'15599'0'0,"3"-5"-7700"0"0,17-8-5409 0 0,-29 16-2482 0 0,-1 0 0 0 0,1-1 0 0 0,0 1 1 0 0,0 0-1 0 0,0 0 0 0 0,0 0 0 0 0,0-1 1 0 0,0 1-1 0 0,0 0 0 0 0,1 0 0 0 0,-1 0 0 0 0,0 1 1 0 0,0-1-1 0 0,0 0 0 0 0,0 0 0 0 0,0 0 1 0 0,0 1-1 0 0,-1-1 0 0 0,1 1 0 0 0,0-1 0 0 0,0 1 1 0 0,0-1-1 0 0,0 1 0 0 0,0-1 0 0 0,0 1 1 0 0,0 1-1 0 0,0-2 12 0 0,0 1 0 0 0,0 0 0 0 0,-1 0 0 0 0,1-1 0 0 0,0 1 0 0 0,-1 0 0 0 0,1 0 0 0 0,-1 0 0 0 0,1 0 0 0 0,-1 0 0 0 0,1 0 0 0 0,-1 0 0 0 0,0 0 0 0 0,1 0 0 0 0,-1 0 0 0 0,0 0 0 0 0,0 0 0 0 0,0 0 0 0 0,0 0 0 0 0,0 0 0 0 0,0 0 0 0 0,0 0 0 0 0,0 0 0 0 0,0 0 0 0 0,-1 0 0 0 0,1 0 0 0 0,0 0 0 0 0,-1 0 0 0 0,1 0 0 0 0,0 0 0 0 0,-1 0 0 0 0,1 0 0 0 0,-1 0 0 0 0,0 0 0 0 0,1 0 0 0 0,-1-1 0 0 0,0 1 0 0 0,1 0 0 0 0,-1 0 0 0 0,0-1 1 0 0,0 1-1 0 0,0 0 0 0 0,0-1 0 0 0,0 1 0 0 0,1-1 0 0 0,-1 1 0 0 0,0-1 0 0 0,0 0 0 0 0,0 1 0 0 0,0-1 0 0 0,0 0 0 0 0,-1 0 0 0 0,0 0 0 0 0,0 1 84 0 0,-1 0 1 0 0,1 0 0 0 0,0-1-1 0 0,0 1 1 0 0,0-1-1 0 0,-1 0 1 0 0,1 0-1 0 0,0 0 1 0 0,-1 0 0 0 0,1 0-1 0 0,0 0 1 0 0,0 0-1 0 0,0-1 1 0 0,-1 1 0 0 0,1-1-1 0 0,0 0 1 0 0,0 0-1 0 0,0 0 1 0 0,0 0-1 0 0,0 0 1 0 0,0 0 0 0 0,0 0-1 0 0,0-1 1 0 0,-3-2-1 0 0,-3-6 111 0 0,7 9-197 0 0,1-1-1 0 0,-1 1 1 0 0,0 0-1 0 0,0 0 1 0 0,0 0-1 0 0,1 0 1 0 0,-1-1-1 0 0,0 1 0 0 0,1 0 1 0 0,-1-1-1 0 0,1 1 1 0 0,0 0-1 0 0,-1-1 1 0 0,1 1-1 0 0,0-1 1 0 0,0 1-1 0 0,0-3 1 0 0,-5-7 67 0 0,5 10-87 0 0,0 1 1 0 0,-1 0-1 0 0,1 0 1 0 0,0 0 0 0 0,0-1-1 0 0,0 1 1 0 0,0 0-1 0 0,0 0 1 0 0,-1-1 0 0 0,1 1-1 0 0,0 0 1 0 0,0-1-1 0 0,0 1 1 0 0,0 0-1 0 0,0 0 1 0 0,0-1 0 0 0,0 1-1 0 0,0 0 1 0 0,0-1-1 0 0,0 1 1 0 0,0 0-1 0 0,0 0 1 0 0,0-1 0 0 0,0 1-1 0 0,0 0 1 0 0,0 0-1 0 0,1-1 1 0 0,-1 1-1 0 0,0 0 1 0 0,0 0 0 0 0,0-1-1 0 0,0 1 1 0 0,0 0-1 0 0,1 0 1 0 0,-1-1 0 0 0,0 1-1 0 0,0 0 1 0 0,0 0-1 0 0,1 0 1 0 0,-1-1-1 0 0,0 1 1 0 0,0 0 0 0 0,1 0-1 0 0,-1 0 1 0 0,0 0-1 0 0,0 0 1 0 0,1 0-1 0 0,6-6-248 0 0,1 0-3278 0 0,-5 5 1549 0 0,0 0-1 0 0,0 0 0 0 0,0 0 0 0 0,0 0 0 0 0,0 0 0 0 0,0 1 1 0 0,0-1-1 0 0,0 1 0 0 0,6 0 0 0 0,9 3-3039 0 0,-8 2 3207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19.8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76 480 0 0,'29'-54'22109'0'0,"-38"123"-21687"0"0,7-58-407 0 0,0 0 0 0 0,0-1 0 0 0,1 1 0 0 0,1 0-1 0 0,0 0 1 0 0,0-1 0 0 0,1 1 0 0 0,2 12 0 0 0,0-13-6 0 0,-2-3-1 0 0,0-1 0 0 0,1 0-1 0 0,0 0 1 0 0,0 0 0 0 0,1 0-1 0 0,-1 0 1 0 0,1 0 0 0 0,0-1-1 0 0,1 1 1 0 0,0-1-1 0 0,7 8 1 0 0,-9-10-4 0 0,0-1 0 0 0,1 1-1 0 0,-1-1 1 0 0,1 0 0 0 0,-1 0 0 0 0,1 0 0 0 0,0 0-1 0 0,0 0 1 0 0,0 0 0 0 0,0-1 0 0 0,0 0-1 0 0,1 0 1 0 0,-1 1 0 0 0,0-2 0 0 0,1 1 0 0 0,-1 0-1 0 0,0-1 1 0 0,1 1 0 0 0,-1-1 0 0 0,1 0-1 0 0,-1 0 1 0 0,1-1 0 0 0,-1 1 0 0 0,0-1 0 0 0,1 0-1 0 0,-1 1 1 0 0,0-1 0 0 0,1-1 0 0 0,-1 1-1 0 0,0 0 1 0 0,0-1 0 0 0,0 0 0 0 0,0 0 0 0 0,0 0-1 0 0,-1 0 1 0 0,1 0 0 0 0,4-5 0 0 0,3-2-23 0 0,0-1 1 0 0,0-1 0 0 0,-1 0 0 0 0,0 0 0 0 0,-1-1-1 0 0,0 0 1 0 0,11-24 0 0 0,-12 18 136 0 0,0 0 0 0 0,-1-1 0 0 0,-1 0 0 0 0,-1 0 0 0 0,0 0 0 0 0,-2 0 0 0 0,1-29 0 0 0,-12 75 119 0 0,3 15 34 0 0,5-36-242 0 0,-1 1 0 0 0,1-1 1 0 0,1 1-1 0 0,-1 0 0 0 0,1-1 1 0 0,0 1-1 0 0,1-1 0 0 0,1 8 1 0 0,-1-9-15 0 0,0 3 8 0 0,1 0 0 0 0,0 0-1 0 0,1 0 1 0 0,0-1 0 0 0,0 1-1 0 0,1-1 1 0 0,-1 0 0 0 0,2 1 0 0 0,5 6-1 0 0,-7-11-18 0 0,0 1-38 0 0,0 0 0 0 0,0 0 0 0 0,1 0 0 0 0,0-1 0 0 0,-1 1 0 0 0,1-1 0 0 0,1 0 0 0 0,-1-1 0 0 0,0 1 0 0 0,1-1 0 0 0,-1 1 0 0 0,1-1 0 0 0,8 2 0 0 0,-8-3-824 0 0,0-1-1 0 0,0 1 1 0 0,0-1-1 0 0,0 0 1 0 0,0-1-1 0 0,0 1 1 0 0,0-1-1 0 0,-1 0 1 0 0,1 0-1 0 0,0-1 1 0 0,7-2-1 0 0,48-25-11481 0 0,-50 23 10624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20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33 1316 0 0,'-16'-23'6689'0'0,"17"14"-2190"0"0,14 9-2644 0 0,-7 4-1642 0 0,0 1 1 0 0,0 0 0 0 0,0 0-1 0 0,0 1 1 0 0,-1-1-1 0 0,12 12 1 0 0,-13-10-83 0 0,0 0 0 0 0,0 0 1 0 0,0 0-1 0 0,-1 1 0 0 0,0-1 0 0 0,-1 1 0 0 0,0 1 1 0 0,0-1-1 0 0,0 0 0 0 0,-1 1 0 0 0,3 15 0 0 0,-1-2 559 0 0,-4-21-613 0 0,-1-1 1 0 0,0 1 0 0 0,1 0 0 0 0,-1 0 0 0 0,0 0 0 0 0,1 0-1 0 0,-1 0 1 0 0,0 0 0 0 0,0 0 0 0 0,0 0 0 0 0,0 0-1 0 0,0 0 1 0 0,0 0 0 0 0,0 0 0 0 0,0 0 0 0 0,0 0 0 0 0,0 0-1 0 0,0 0 1 0 0,-1 0 0 0 0,1 0 0 0 0,0 0 0 0 0,-1 0 0 0 0,1 0-1 0 0,-1 0 1 0 0,1-1 0 0 0,-1 1 0 0 0,1 0 0 0 0,-2 1 0 0 0,2-1-14 0 0,-1-1 0 0 0,1 1 0 0 0,-1-1 0 0 0,1 1 0 0 0,0-1 1 0 0,-1 1-1 0 0,1 0 0 0 0,-1-1 0 0 0,1 0 0 0 0,-1 1 0 0 0,1-1 1 0 0,-1 1-1 0 0,0-1 0 0 0,1 0 0 0 0,-1 1 0 0 0,1-1 1 0 0,-1 0-1 0 0,0 0 0 0 0,1 1 0 0 0,-1-1 0 0 0,0 0 0 0 0,1 0 1 0 0,-1 0-1 0 0,0 0 0 0 0,0 0 0 0 0,1 0 0 0 0,-1 0 0 0 0,0 0 1 0 0,1 0-1 0 0,-1 0 0 0 0,0 0 0 0 0,1 0 0 0 0,-1-1 1 0 0,0 1-1 0 0,1 0 0 0 0,-1-1 0 0 0,0 1 0 0 0,1 0 0 0 0,-1-1 1 0 0,1 1-1 0 0,-1 0 0 0 0,1-1 0 0 0,-1 1 0 0 0,1-1 0 0 0,-1 1 1 0 0,1-1-1 0 0,-1 1 0 0 0,1-1 0 0 0,0 0 0 0 0,-1 0 0 0 0,-2-3 10 0 0,0 0 0 0 0,1 1 0 0 0,0-2 0 0 0,0 1 0 0 0,0 0 0 0 0,0 0 0 0 0,0-1 0 0 0,1 1 0 0 0,0 0 0 0 0,0-1 0 0 0,0 0 0 0 0,1 1 0 0 0,-1-1 0 0 0,1 1 0 0 0,0-1 0 0 0,0 0-1 0 0,1 1 1 0 0,0-1 0 0 0,-1 1 0 0 0,1-1 0 0 0,1 1 0 0 0,-1-1 0 0 0,1 1 0 0 0,0 0 0 0 0,0 0 0 0 0,3-6 0 0 0,-3 7-77 0 0,0-1 0 0 0,0 0 0 0 0,0 1 1 0 0,1 0-1 0 0,0-1 0 0 0,-1 1 0 0 0,1 0 0 0 0,0 0 0 0 0,1 1 1 0 0,-1-1-1 0 0,0 1 0 0 0,1-1 0 0 0,0 1 0 0 0,-1 0 0 0 0,1 0 1 0 0,0 1-1 0 0,0-1 0 0 0,0 1 0 0 0,0 0 0 0 0,0 0 0 0 0,0 0 1 0 0,1 1-1 0 0,-1-1 0 0 0,0 1 0 0 0,0 0 0 0 0,0 0 0 0 0,1 1 1 0 0,-1-1-1 0 0,6 2 0 0 0,-3 1 1 0 0,1-1-1 0 0,0 2 1 0 0,-1-1-1 0 0,1 1 1 0 0,-1 0 0 0 0,0 1-1 0 0,0 0 1 0 0,-1 0-1 0 0,0 0 1 0 0,0 1-1 0 0,0 0 1 0 0,0 0 0 0 0,-1 0-1 0 0,0 1 1 0 0,0 0-1 0 0,-1 0 1 0 0,0 0 0 0 0,0 0-1 0 0,0 1 1 0 0,-1 0-1 0 0,-1-1 1 0 0,1 1-1 0 0,-1 0 1 0 0,0 1 0 0 0,-1-1-1 0 0,0 0 1 0 0,0 0-1 0 0,-1 10 1 0 0,0-17 4 0 0,0-1 1 0 0,0 1-1 0 0,0-1 0 0 0,0 1 0 0 0,0-1 1 0 0,0 1-1 0 0,0-1 0 0 0,0 1 1 0 0,0-1-1 0 0,0 0 0 0 0,0 1 1 0 0,0-1-1 0 0,0 1 0 0 0,0-1 0 0 0,0 1 1 0 0,-1-1-1 0 0,1 1 0 0 0,0-1 1 0 0,0 0-1 0 0,-1 1 0 0 0,1-1 1 0 0,0 0-1 0 0,0 1 0 0 0,-1-1 0 0 0,1 0 1 0 0,0 1-1 0 0,-1-1 0 0 0,1 0 1 0 0,-1 1-1 0 0,1-1 0 0 0,0 0 1 0 0,-1 0-1 0 0,1 1 0 0 0,-1-1 0 0 0,1 0 1 0 0,-1 0-1 0 0,1 0 0 0 0,0 0 1 0 0,-1 0-1 0 0,1 0 0 0 0,-1 0 1 0 0,1 0-1 0 0,-1 0 0 0 0,1 0 0 0 0,-1 0 1 0 0,1 0-1 0 0,-1 0 0 0 0,1 0 1 0 0,-1 0-1 0 0,1 0 0 0 0,0 0 1 0 0,-1-1-1 0 0,1 1 0 0 0,-1 0 0 0 0,1 0 1 0 0,0-1-1 0 0,-1 1 0 0 0,1 0 1 0 0,-1 0-1 0 0,1-1 0 0 0,0 1 1 0 0,-1 0-1 0 0,1-1 0 0 0,0 0 0 0 0,-2 0 3 0 0,0 0 0 0 0,1 0 1 0 0,-1-1-1 0 0,1 1 0 0 0,0-1 0 0 0,-1 1 0 0 0,1-1 0 0 0,0 1 0 0 0,0-1 0 0 0,0 0 0 0 0,0 1 0 0 0,0-1 0 0 0,1 0 0 0 0,-1 0 0 0 0,0 0 0 0 0,0-2 0 0 0,2-6-5 0 0,1 0 0 0 0,0 0 0 0 0,1 0 0 0 0,0 1 0 0 0,0 0 0 0 0,1-1-1 0 0,0 1 1 0 0,1 0 0 0 0,0 1 0 0 0,0-1 0 0 0,0 1 0 0 0,2 0 0 0 0,-1 1 0 0 0,9-9-1 0 0,-10 11-5 0 0,0 1-1 0 0,1 0 0 0 0,0 0 1 0 0,0 0-1 0 0,1 0 1 0 0,-1 1-1 0 0,1 0 0 0 0,-1 0 1 0 0,1 1-1 0 0,0 0 0 0 0,0 0 1 0 0,0 1-1 0 0,0 0 1 0 0,0 0-1 0 0,1 0 0 0 0,-1 1 1 0 0,0 0-1 0 0,0 1 0 0 0,0-1 1 0 0,0 1-1 0 0,12 4 1 0 0,-14-5 3 0 0,-1 1 1 0 0,0 0 0 0 0,0 1-1 0 0,0-1 1 0 0,0 1 0 0 0,0-1 0 0 0,0 1-1 0 0,-1 1 1 0 0,1-1 0 0 0,0 0-1 0 0,-1 1 1 0 0,0 0 0 0 0,0 0 0 0 0,1 0-1 0 0,-2 0 1 0 0,1 0 0 0 0,0 0-1 0 0,-1 1 1 0 0,1-1 0 0 0,-1 1 0 0 0,0 0-1 0 0,0 0 1 0 0,-1 0 0 0 0,1 0-1 0 0,-1 0 1 0 0,0 0 0 0 0,0 0 0 0 0,0 0-1 0 0,-1 1 1 0 0,1-1 0 0 0,-1 0-1 0 0,0 0 1 0 0,0 1 0 0 0,0-1 0 0 0,-1 0-1 0 0,0 0 1 0 0,-1 6 0 0 0,-3 8 7 0 0,-8 39 10 0 0,13-54-44 0 0,-1-1-1 0 0,1 0 0 0 0,-1 0 0 0 0,0 0 1 0 0,0 1-1 0 0,0-1 0 0 0,0 0 0 0 0,0 0 0 0 0,0 0 1 0 0,-1-1-1 0 0,1 1 0 0 0,-1 0 0 0 0,-2 3 1 0 0,-2-1 456 0 0,-4 4-7864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20.9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58 440 0 0,'4'-22'2874'0'0,"-3"21"-2577"0"0,-1 0 1 0 0,1 0-1 0 0,-1 0 1 0 0,1 0-1 0 0,-1 0 1 0 0,0-1-1 0 0,1 1 1 0 0,-1 0-1 0 0,0 0 1 0 0,0 0-1 0 0,0-1 1 0 0,0 1-1 0 0,0 0 0 0 0,0 0 1 0 0,0 0-1 0 0,-1-1 1 0 0,1 1-1 0 0,0 0 1 0 0,-1 0-1 0 0,1 0 1 0 0,0 0-1 0 0,-1 0 1 0 0,0-1-1 0 0,1 1 1 0 0,-1 0-1 0 0,-1-1 1 0 0,2 2-142 0 0,0-1 0 0 0,0 1-1 0 0,-1 0 1 0 0,1 0 0 0 0,0-1 0 0 0,0 1 0 0 0,-1 0 0 0 0,1 0 0 0 0,0-1 0 0 0,-1 1 0 0 0,1 0 0 0 0,0 0-1 0 0,0 0 1 0 0,-1 0 0 0 0,1 0 0 0 0,0-1 0 0 0,-1 1 0 0 0,1 0 0 0 0,-1 0 0 0 0,1 0 0 0 0,0 0 0 0 0,-1 0 0 0 0,1 0-1 0 0,0 0 1 0 0,-1 0 0 0 0,1 0 0 0 0,0 0 0 0 0,-1 0 0 0 0,1 0 0 0 0,0 1 0 0 0,-1-1 0 0 0,1 0 0 0 0,0 0-1 0 0,-1 0 1 0 0,1 0 0 0 0,0 0 0 0 0,0 1 0 0 0,-1-1 0 0 0,1 0 0 0 0,0 0 0 0 0,0 1 0 0 0,-1-1 0 0 0,1 0 0 0 0,0 0-1 0 0,-1 1 1 0 0,-9 23 2634 0 0,8-18-2630 0 0,1 0 0 0 0,0 0-1 0 0,0 0 1 0 0,0-1-1 0 0,1 1 1 0 0,0 0-1 0 0,1 10 1 0 0,15 56-1 0 0,-14-41-2709 0 0,7-55-11320 0 0,-7 10 10809 0 0,6-2 1087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21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0 126 272 0 0,'10'-125'14143'0'0,"-10"125"-14196"0"0,0 0 0 0 0,1 0-1 0 0,-1 0 1 0 0,0 0-1 0 0,0 0 1 0 0,1 0 0 0 0,-1 0-1 0 0,0 0 1 0 0,1 0 0 0 0,-1 0-1 0 0,0 0 1 0 0,0 0-1 0 0,1 0 1 0 0,-1 0 0 0 0,0 0-1 0 0,1 0 1 0 0,-1 0 0 0 0,0 0-1 0 0,0 0 1 0 0,1 0-1 0 0,-1 0 1 0 0,0 0 0 0 0,0 0-1 0 0,1 0 1 0 0,-1 1 0 0 0,0-1-1 0 0,0 0 1 0 0,1 0-1 0 0,-1 0 1 0 0,0 1 0 0 0,0-1-1 0 0,0 0 1 0 0,1 0 0 0 0,-1 0-1 0 0,0 1 1 0 0,0-1-1 0 0,0 0 1 0 0,0 0 0 0 0,0 1-1 0 0,1-1 1 0 0,-1 0 0 0 0,0 1-1 0 0,0-1 1 0 0,0 0-1 0 0,0 0 1 0 0,0 1 0 0 0,0-1-1 0 0,0 1 1 0 0,11 13-3639 0 0,5 14-2362 0 0,-14-17 4620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21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0 304 0 0,'21'44'7819'0'0,"-4"-10"-3869"0"0,11 30-1174 0 0,-23-38-2347 0 0,-4-22-376 0 0,-1 0 0 0 0,1-1 0 0 0,-1 1 0 0 0,1 0 1 0 0,0 0-1 0 0,0-1 0 0 0,1 1 0 0 0,-1-1 0 0 0,1 0 0 0 0,3 5 0 0 0,-5-7-27 0 0,0-1 0 0 0,0 0-1 0 0,1 0 1 0 0,-1 0 0 0 0,0 0-1 0 0,0 1 1 0 0,1-1 0 0 0,-1 0-1 0 0,0 0 1 0 0,0 1 0 0 0,0-1 0 0 0,0 0-1 0 0,1 0 1 0 0,-1 1 0 0 0,0-1-1 0 0,0 0 1 0 0,0 1 0 0 0,0-1 0 0 0,0 0-1 0 0,0 1 1 0 0,0-1 0 0 0,0 0-1 0 0,0 1 1 0 0,0-1 0 0 0,0 0-1 0 0,0 0 1 0 0,0 1 0 0 0,0-1 0 0 0,0 0-1 0 0,0 1 1 0 0,0-1 0 0 0,0 0-1 0 0,0 1 1 0 0,0-1 0 0 0,0 0-1 0 0,-1 0 1 0 0,1 1 0 0 0,0-1 0 0 0,0 0-1 0 0,0 0 1 0 0,-1 1 0 0 0,1-1-1 0 0,0 0 1 0 0,0 0 0 0 0,-1 1 0 0 0,1-1-1 0 0,0 0 1 0 0,0 0 0 0 0,-1 0-1 0 0,1 0 1 0 0,0 0 0 0 0,0 1-1 0 0,-1-1 1 0 0,1 0 0 0 0,0 0 0 0 0,-1 0-1 0 0,1 0 1 0 0,0 0 0 0 0,-1 0-1 0 0,1 0 1 0 0,0 0 0 0 0,-1 0 0 0 0,1 0-1 0 0,-1 0 1 0 0,-21-3 2104 0 0,20 2-1999 0 0,-1-1 0 0 0,0 1 0 0 0,1-1 0 0 0,0 0-1 0 0,-1 0 1 0 0,1 0 0 0 0,0 0 0 0 0,0 0 0 0 0,0 0 0 0 0,0-1 0 0 0,1 1 0 0 0,-1-1-1 0 0,0 1 1 0 0,1-1 0 0 0,0 1 0 0 0,0-1 0 0 0,0 0 0 0 0,0 0 0 0 0,0 0 0 0 0,0 0-1 0 0,0-3 1 0 0,1 0-63 0 0,0 1 0 0 0,1 0-1 0 0,-1 0 1 0 0,1 0 0 0 0,0 1-1 0 0,0-1 1 0 0,1 0 0 0 0,-1 0 0 0 0,1 0-1 0 0,0 1 1 0 0,1-1 0 0 0,2-4-1 0 0,-1 2-71 0 0,0 0-1 0 0,1 1 0 0 0,0-1 1 0 0,0 1-1 0 0,1 0 1 0 0,0 1-1 0 0,0-1 0 0 0,0 1 1 0 0,1 0-1 0 0,0 1 0 0 0,-1-1 1 0 0,2 1-1 0 0,-1 1 0 0 0,0-1 1 0 0,1 1-1 0 0,11-3 0 0 0,-14 5 1 0 0,0 1 0 0 0,-1-1-1 0 0,1 1 1 0 0,0 0 0 0 0,0 0-1 0 0,0 0 1 0 0,0 1 0 0 0,0-1-1 0 0,-1 1 1 0 0,1 1 0 0 0,0-1-1 0 0,-1 1 1 0 0,1-1 0 0 0,-1 1-1 0 0,1 1 1 0 0,-1-1 0 0 0,0 1-1 0 0,0-1 1 0 0,0 1 0 0 0,0 0-1 0 0,0 0 1 0 0,-1 1 0 0 0,0-1-1 0 0,1 1 1 0 0,-1 0 0 0 0,0 0-1 0 0,-1 0 1 0 0,1 0 0 0 0,2 6-1 0 0,0 0 6 0 0,-1 1-1 0 0,1 0 1 0 0,-2 0-1 0 0,1 0 1 0 0,-2 1-1 0 0,1-1 0 0 0,-2 1 1 0 0,1-1-1 0 0,-2 1 1 0 0,0 22-1 0 0,-1-31-207 0 0,1-1-1 0 0,0 1 1 0 0,-1 0-1 0 0,0-1 1 0 0,1 0 0 0 0,-1 1-1 0 0,0-1 1 0 0,0 1-1 0 0,-1-1 1 0 0,1 0 0 0 0,0 0-1 0 0,-1 0 1 0 0,1 0-1 0 0,-1 0 1 0 0,0 0-1 0 0,1 0 1 0 0,-1 0 0 0 0,0 0-1 0 0,0-1 1 0 0,0 1-1 0 0,-1-1 1 0 0,1 0 0 0 0,0 0-1 0 0,0 1 1 0 0,-1-1-1 0 0,1-1 1 0 0,-1 1-1 0 0,1 0 1 0 0,-1-1 0 0 0,1 1-1 0 0,-5 0 1 0 0,15-23-14615 0 0,2 16 13279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21.9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0 272 204 0 0,'8'-11'879'0'0,"3"-13"12207"0"0,-10 49-9196 0 0,-2-13-3128 0 0,1 2-390 0 0,0 0 1 0 0,1 0-1 0 0,0-1 0 0 0,6 23 0 0 0,-6-29-495 0 0,0 1 1 0 0,0 0-1 0 0,-1 0 0 0 0,0-1 1 0 0,-1 13-1 0 0,0 2-3386 0 0,-7-53-10984 0 0,7 20 12885 0 0</inkml:trace>
  <inkml:trace contextRef="#ctx0" brushRef="#br0" timeOffset="1">39 115 976 0 0,'1'-3'393'0'0,"0"1"1"0"0,1-1-1 0 0,-1 1 0 0 0,-1-1 1 0 0,1 0-1 0 0,0 1 0 0 0,-1-1 0 0 0,1 0 1 0 0,-1 0-1 0 0,0 1 0 0 0,0-1 1 0 0,0 0-1 0 0,0 0 0 0 0,0 1 0 0 0,-1-1 1 0 0,1 0-1 0 0,-1 1 0 0 0,-1-4 1 0 0,-2-22 4175 0 0,4 26-4376 0 0,0 0 0 0 0,1 0 1 0 0,-1 0-1 0 0,1 1 0 0 0,-1-1 1 0 0,1 0-1 0 0,0 0 0 0 0,-1 0 1 0 0,1 1-1 0 0,0-1 0 0 0,0 0 1 0 0,1 1-1 0 0,-1-1 0 0 0,0 1 1 0 0,0-1-1 0 0,1 1 0 0 0,2-2 1 0 0,5 30-10542 0 0,-9-26 9967 0 0,3 19-3704 0 0,6-9 2645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22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43 1200 0 0,'21'-6'8984'0'0,"-20"6"-8794"0"0,-1 0 0 0 0,1-1 0 0 0,-1 1 1 0 0,0 0-1 0 0,1 0 0 0 0,-1-1 1 0 0,1 1-1 0 0,-1 0 0 0 0,0-1 1 0 0,1 1-1 0 0,-1 0 0 0 0,0-1 0 0 0,1 1 1 0 0,-1 0-1 0 0,0-1 0 0 0,1 1 1 0 0,-1-1-1 0 0,0 1 0 0 0,0-1 0 0 0,0 1 1 0 0,1 0-1 0 0,-1-1 0 0 0,0 1 1 0 0,0-1-1 0 0,0 1 0 0 0,0-1 1 0 0,0 1-1 0 0,0-1 0 0 0,0 1 0 0 0,0-1 1 0 0,0 1-1 0 0,0-2 0 0 0,-13-11 3363 0 0,10 12-3396 0 0,0-1 0 0 0,1 1-1 0 0,-1 0 1 0 0,0 0 0 0 0,0 0 0 0 0,1 0-1 0 0,-1 1 1 0 0,0-1 0 0 0,0 1-1 0 0,0-1 1 0 0,0 1 0 0 0,0 0-1 0 0,-5 1 1 0 0,5 0-136 0 0,-1 1 1 0 0,1 0-1 0 0,-1 0 1 0 0,1 0-1 0 0,0 1 1 0 0,0-1-1 0 0,0 1 1 0 0,0-1-1 0 0,1 1 0 0 0,-1 0 1 0 0,1 0-1 0 0,-1 0 1 0 0,1 1-1 0 0,0-1 1 0 0,0 1-1 0 0,1-1 1 0 0,-1 1-1 0 0,1-1 0 0 0,-1 1 1 0 0,1 0-1 0 0,0 0 1 0 0,1-1-1 0 0,-1 8 1 0 0,-1-5-18 0 0,2 1 1 0 0,-1-1 0 0 0,1 0 0 0 0,0 0 0 0 0,0 1 0 0 0,1-1 0 0 0,-1 0-1 0 0,2 0 1 0 0,-1 1 0 0 0,1-1 0 0 0,0 0 0 0 0,0 0 0 0 0,0-1 0 0 0,5 8-1 0 0,-4-8-24 0 0,1-1 0 0 0,-1 0 0 0 0,1-1 0 0 0,1 1 0 0 0,-1 0 0 0 0,0-1 0 0 0,1 0 0 0 0,0 0 0 0 0,0-1 0 0 0,0 1 0 0 0,0-1 0 0 0,0 0 0 0 0,0 0 0 0 0,0-1 0 0 0,1 1 0 0 0,-1-1 0 0 0,1 0 0 0 0,-1-1 0 0 0,1 1 0 0 0,-1-1 0 0 0,1 0 0 0 0,-1-1 0 0 0,1 1 0 0 0,-1-1 0 0 0,1 0 0 0 0,8-3 0 0 0,-7 2-4 0 0,-1 0 1 0 0,0 0-1 0 0,1-1 1 0 0,-1 0 0 0 0,0 0-1 0 0,0 0 1 0 0,-1-1-1 0 0,1 1 1 0 0,-1-1-1 0 0,0-1 1 0 0,0 1 0 0 0,0-1-1 0 0,0 0 1 0 0,-1 0-1 0 0,0 0 1 0 0,0-1-1 0 0,0 1 1 0 0,-1-1 0 0 0,0 0-1 0 0,0 0 1 0 0,2-8-1 0 0,4-9 57 0 0,-7 20 0 0 0,-1-1 0 0 0,0 1 0 0 0,0 0 0 0 0,0-1-1 0 0,0 1 1 0 0,0-1 0 0 0,0 1 0 0 0,-1-7 0 0 0,1 0 142 0 0,-1 9-156 0 0,0 0 1 0 0,1 0-1 0 0,-1 0 1 0 0,0 0-1 0 0,1 0 1 0 0,-1 0-1 0 0,0 1 1 0 0,0-1-1 0 0,0 0 1 0 0,0 0-1 0 0,0 0 1 0 0,0 0-1 0 0,0 0 1 0 0,0 0-1 0 0,-1 0 0 0 0,1 0 1 0 0,0 0-1 0 0,0 1 1 0 0,-1-1-1 0 0,1 0 1 0 0,0 0-1 0 0,-1 0 1 0 0,1 0-1 0 0,-1 1 1 0 0,1-1-1 0 0,-1 0 1 0 0,0 1-1 0 0,1-1 0 0 0,-1 0 1 0 0,0 1-1 0 0,1-1 1 0 0,-1 1-1 0 0,-1-1 1 0 0,-1 5 8 0 0,0 1 0 0 0,1-1 0 0 0,-1 1 0 0 0,1 0 0 0 0,0 0 0 0 0,-2 10 0 0 0,2-6-44 0 0,1-1 0 0 0,0 1 0 0 0,1 0 0 0 0,0 0 0 0 0,0 0 0 0 0,1-1 0 0 0,0 1 1 0 0,1 0-1 0 0,0-1 0 0 0,0 1 0 0 0,0-1 0 0 0,1 1 0 0 0,1-1 0 0 0,0 0 0 0 0,0 0 0 0 0,0-1 0 0 0,1 1 0 0 0,0-1 1 0 0,0 0-1 0 0,11 11 0 0 0,-14-16-403 0 0,1 0 1 0 0,-1-1 0 0 0,1 1-1 0 0,-1-1 1 0 0,1 1 0 0 0,-1-1 0 0 0,1 0-1 0 0,0 0 1 0 0,0 0 0 0 0,0-1-1 0 0,-1 1 1 0 0,6 0 0 0 0,-4-1-757 0 0,1 0-1 0 0,-1 0 1 0 0,1-1 0 0 0,-1 0 0 0 0,1 0 0 0 0,-1 0 0 0 0,1 0 0 0 0,-1 0 0 0 0,0-1 0 0 0,0 0 0 0 0,6-3 0 0 0,0-1-839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22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54 836 0 0,'0'-4'470'0'0,"-1"1"-1"0"0,0 0 1 0 0,0 0-1 0 0,0 0 1 0 0,-1 0 0 0 0,1 0-1 0 0,-1 0 1 0 0,1 0-1 0 0,-1 0 1 0 0,-3-3 0 0 0,5 5-246 0 0,-1 0 0 0 0,0 0-1 0 0,1-1 1 0 0,-1 1 0 0 0,0 0 0 0 0,0 1 0 0 0,1-1 0 0 0,-1 0 0 0 0,0 0 0 0 0,0 0 0 0 0,0 0 0 0 0,0 1 0 0 0,0-1 0 0 0,0 0 0 0 0,-1 1 0 0 0,1-1 0 0 0,0 1-1 0 0,0-1 1 0 0,0 1 0 0 0,0 0 0 0 0,-1 0 0 0 0,1-1 0 0 0,0 1 0 0 0,0 0 0 0 0,-1 0 0 0 0,1 0 0 0 0,-2 0 0 0 0,2 5 61 0 0,0 0 0 0 0,1 0 0 0 0,-1 0 0 0 0,1 0 1 0 0,0 0-1 0 0,0-1 0 0 0,1 7 0 0 0,0-2-1 0 0,0 9 333 0 0,1 0 1 0 0,1-1 0 0 0,1 1 0 0 0,5 18-1 0 0,-4-19 425 0 0,0 0 0 0 0,-2 0 0 0 0,0 0 0 0 0,1 19 0 0 0,-13-43-51 0 0,0-8-733 0 0,8 11-238 0 0,0 0 0 0 0,1 0-1 0 0,0 0 1 0 0,0 0 0 0 0,0 0-1 0 0,0 0 1 0 0,1 0 0 0 0,-1 0-1 0 0,1 0 1 0 0,0 0 0 0 0,0 0-1 0 0,1 1 1 0 0,1-5-1 0 0,0 0-16 0 0,1 0-1 0 0,-1 1 0 0 0,2 0 0 0 0,-1 0 1 0 0,8-10-1 0 0,-8 12-8 0 0,0 1 0 0 0,0 0 0 0 0,0 0 0 0 0,0 0 0 0 0,1 1 0 0 0,0-1 1 0 0,-1 1-1 0 0,1 0 0 0 0,0 0 0 0 0,0 1 0 0 0,1 0 0 0 0,-1 0 0 0 0,1 0 0 0 0,-1 0 0 0 0,1 1 0 0 0,6-1 1 0 0,-8 2 1 0 0,0 0 0 0 0,0 1 1 0 0,0 0-1 0 0,0-1 1 0 0,0 2-1 0 0,0-1 1 0 0,0 0-1 0 0,0 1 0 0 0,-1-1 1 0 0,1 1-1 0 0,0 0 1 0 0,-1 1-1 0 0,1-1 1 0 0,-1 0-1 0 0,0 1 0 0 0,0 0 1 0 0,0 0-1 0 0,0 0 1 0 0,-1 0-1 0 0,1 0 1 0 0,-1 1-1 0 0,0-1 0 0 0,4 7 1 0 0,-3-5 0 0 0,2 2 0 0 0,-1 1 1 0 0,1 0 0 0 0,-1-1 0 0 0,-1 1 0 0 0,1 1 0 0 0,-1-1 0 0 0,-1 0-1 0 0,4 18 1 0 0,3 10 98 0 0,-9-35-58 0 0,-18-23 71 0 0,17 18-109 0 0,0 0 1 0 0,0 1-1 0 0,0-1 1 0 0,0 0-1 0 0,0 0 1 0 0,1 0-1 0 0,0 0 0 0 0,0 0 1 0 0,0 0-1 0 0,0 0 1 0 0,0 0-1 0 0,1 1 1 0 0,0-1-1 0 0,0 0 0 0 0,0 0 1 0 0,0 0-1 0 0,0 1 1 0 0,1-1-1 0 0,0 0 1 0 0,3-4-1 0 0,-1 2-12 0 0,1-1 0 0 0,-1 1 0 0 0,2 0 1 0 0,-1 0-1 0 0,1 1 0 0 0,0-1 0 0 0,0 1 0 0 0,0 0 0 0 0,12-6 1 0 0,-13 8 1 0 0,0-1 1 0 0,1 1-1 0 0,-1 0 1 0 0,1 1 0 0 0,0-1-1 0 0,0 1 1 0 0,0 0-1 0 0,0 0 1 0 0,1 1 0 0 0,-1 0-1 0 0,0 0 1 0 0,1 1-1 0 0,-1 0 1 0 0,0 0 0 0 0,1 0-1 0 0,-1 0 1 0 0,0 1-1 0 0,13 4 1 0 0,-17-5 13 0 0,1 1 1 0 0,-1 0-1 0 0,0 0 1 0 0,0 0-1 0 0,1 0 0 0 0,-1 0 1 0 0,0 0-1 0 0,0 1 1 0 0,0-1-1 0 0,0 1 1 0 0,-1-1-1 0 0,1 1 1 0 0,0 0-1 0 0,-1 0 0 0 0,1 0 1 0 0,-1 0-1 0 0,1 0 1 0 0,1 4-1 0 0,9 42 260 0 0,-6-12-55 0 0,4 45 200 0 0,-7-70-721 0 0,-2-5 429 0 0,1 0-1 0 0,0 0 1 0 0,0 0-1 0 0,0-1 1 0 0,1 1-1 0 0,-1-1 1 0 0,6 8-1 0 0,-7-12-217 0 0,0 0 0 0 0,0 0 0 0 0,0 0 0 0 0,0 0 0 0 0,0-1 0 0 0,0 1 0 0 0,1 0 0 0 0,-1-1 0 0 0,0 1 0 0 0,0 0 0 0 0,0-1 0 0 0,1 0 0 0 0,-1 1 0 0 0,0-1 0 0 0,0 0 0 0 0,2 1 0 0 0,0-1-409 0 0,0 0 0 0 0,-1-1 0 0 0,1 1 0 0 0,-1-1-1 0 0,1 1 1 0 0,-1-1 0 0 0,1 0 0 0 0,-1 0 0 0 0,0 0 0 0 0,1 0-1 0 0,2-2 1 0 0,45-19-13780 0 0,-33 12 11762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23.4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212 107 812 0 0,'0'-6'1238'0'0,"0"-1"0"0"0,0 1 0 0 0,-1-1 0 0 0,0 1-1 0 0,0 0 1 0 0,0-1 0 0 0,-1 1 0 0 0,0 0 0 0 0,-3-7 0 0 0,3 11-1038 0 0,1 0 1 0 0,0 0 0 0 0,0 1-1 0 0,-1-1 1 0 0,1 0 0 0 0,-1 1-1 0 0,0-1 1 0 0,1 1 0 0 0,-1 0-1 0 0,0 0 1 0 0,0 0 0 0 0,0 0-1 0 0,0 0 1 0 0,0 0 0 0 0,0 0-1 0 0,0 0 1 0 0,0 1 0 0 0,0-1-1 0 0,0 1 1 0 0,0-1 0 0 0,0 1-1 0 0,-1 0 1 0 0,1 0 0 0 0,0 0-1 0 0,0 0 1 0 0,0 0 0 0 0,0 1-1 0 0,0-1 1 0 0,-1 1 0 0 0,1-1-1 0 0,-3 3 1 0 0,-2-1-128 0 0,1 1 1 0 0,0 0-1 0 0,-1 0 1 0 0,1 1-1 0 0,1 0 1 0 0,-1 0-1 0 0,0 0 1 0 0,1 1-1 0 0,0-1 1 0 0,0 1-1 0 0,1 1 1 0 0,-1-1-1 0 0,1 1 1 0 0,0-1-1 0 0,-6 13 1 0 0,1 0-42 0 0,1-1 1 0 0,1 1-1 0 0,1 0 0 0 0,-7 29 1 0 0,13-42-24 0 0,0-1 1 0 0,0 1-1 0 0,0 0 0 0 0,0-1 1 0 0,1 1-1 0 0,0-1 0 0 0,0 1 1 0 0,0 0-1 0 0,1-1 0 0 0,-1 0 1 0 0,1 1-1 0 0,0-1 0 0 0,0 0 1 0 0,1 0-1 0 0,-1 0 0 0 0,1 0 1 0 0,0-1-1 0 0,0 1 0 0 0,0-1 1 0 0,1 1-1 0 0,-1-1 0 0 0,1 0 1 0 0,-1 0-1 0 0,1-1 0 0 0,0 1 1 0 0,0-1-1 0 0,0 0 0 0 0,1 0 1 0 0,6 2-1 0 0,-6-3 21 0 0,1-1 0 0 0,-1 1 0 0 0,1-1-1 0 0,-1 0 1 0 0,1-1 0 0 0,-1 0 0 0 0,1 1 0 0 0,-1-2 0 0 0,1 1 0 0 0,-1-1 0 0 0,0 1-1 0 0,0-1 1 0 0,0-1 0 0 0,0 1 0 0 0,0-1 0 0 0,0 0 0 0 0,0 0 0 0 0,-1 0-1 0 0,0-1 1 0 0,0 0 0 0 0,0 0 0 0 0,0 0 0 0 0,0 0 0 0 0,-1 0 0 0 0,0-1 0 0 0,0 1-1 0 0,0-1 1 0 0,0 0 0 0 0,-1 0 0 0 0,0 0 0 0 0,0 0 0 0 0,0-1 0 0 0,0 1 0 0 0,0-10-1 0 0,1 5-16 0 0,0-1-1 0 0,-2 1 0 0 0,1-1 0 0 0,-1 0 0 0 0,-1 0 1 0 0,0 1-1 0 0,0-1 0 0 0,-1 0 0 0 0,0 0 1 0 0,-1 1-1 0 0,-5-18 0 0 0,-4-1-591 0 0,10 25-21 0 0,0 0 0 0 0,-1 0 0 0 0,1 0 0 0 0,-1 0 0 0 0,1 0-1 0 0,-1 1 1 0 0,-5-7 0 0 0,6 2-3199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23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 55 1424 0 0,'16'-15'3634'0'0,"5"-6"1928"0"0,-10 2 3297 0 0,-14 20-8541 0 0,0-1 0 0 0,0 1 0 0 0,1 0 0 0 0,-1 0 0 0 0,0 0 0 0 0,0 0 0 0 0,1 1 0 0 0,-1-1 0 0 0,-2 3 0 0 0,-25 21-16 0 0,1 2-1 0 0,-42 50 0 0 0,40-42-3006 0 0,-49 43-1 0 0,71-68-361 0 0,9-9 2730 0 0,-1 0 0 0 0,1 0 1 0 0,-1-1-1 0 0,0 1 0 0 0,1 0 0 0 0,-1 0 1 0 0,0 0-1 0 0,0-1 0 0 0,0 1 0 0 0,1-1 0 0 0,-1 1 1 0 0,0 0-1 0 0,0-1 0 0 0,0 1 0 0 0,0-1 1 0 0,0 0-1 0 0,0 1 0 0 0,0-1 0 0 0,-2 1 0 0 0,1-12-5846 0 0,2 5 4085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36.5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247 140 1180 0 0,'1'0'645'0'0,"0"0"0"0"0,0 0-1 0 0,0 0 1 0 0,0 0 0 0 0,0 0 0 0 0,0-1-1 0 0,0 1 1 0 0,0 0 0 0 0,0-1 0 0 0,0 1-1 0 0,0 0 1 0 0,0-1 0 0 0,0 1 0 0 0,0-1 0 0 0,0 1-1 0 0,0-1 1 0 0,-1 0 0 0 0,2 0 644 0 0,-2 0-644 0 0,1 0 0 0 0,0 1 0 0 0,0-2-1 0 0,0 0-65 0 0,0 0-1 0 0,-1 0 0 0 0,1 1 1 0 0,-1-1-1 0 0,1 0 0 0 0,-1 0 0 0 0,0 0 1 0 0,0 1-1 0 0,0-1 0 0 0,1 0 0 0 0,-2 0 1 0 0,1-2-1 0 0,0 1-390 0 0,-1 0 1 0 0,0 0-1 0 0,1 0 0 0 0,-1 0 0 0 0,0 0 1 0 0,0 0-1 0 0,0 0 0 0 0,-1 1 1 0 0,1-1-1 0 0,-1 0 0 0 0,1 1 0 0 0,-1 0 1 0 0,0-1-1 0 0,0 1 0 0 0,0 0 1 0 0,0 0-1 0 0,-3-2 0 0 0,-12-6 59 0 0,0 2-1 0 0,0 0 1 0 0,-1 0 0 0 0,-25-5-1 0 0,37 11-226 0 0,1 1 0 0 0,0 0 0 0 0,-1 0 0 0 0,1 0 0 0 0,-1 1 0 0 0,0 0 0 0 0,1 0 0 0 0,-1 0 1 0 0,1 1-1 0 0,-1 0 0 0 0,1 0 0 0 0,-1 0 0 0 0,1 1 0 0 0,0 0 0 0 0,0 0 0 0 0,0 0 0 0 0,0 0 0 0 0,0 1 0 0 0,-8 6 0 0 0,11-8-10 0 0,1 0 1 0 0,-1 0-1 0 0,1 1 0 0 0,0-1 1 0 0,-1 0-1 0 0,1 1 1 0 0,0 0-1 0 0,0-1 0 0 0,0 1 1 0 0,0-1-1 0 0,1 1 1 0 0,-1 0-1 0 0,0 0 1 0 0,1-1-1 0 0,-1 1 0 0 0,1 0 1 0 0,-1 0-1 0 0,1 0 1 0 0,0 0-1 0 0,0 0 0 0 0,0 0 1 0 0,0-1-1 0 0,0 1 1 0 0,0 0-1 0 0,1 0 1 0 0,-1 0-1 0 0,1 0 0 0 0,-1 0 1 0 0,1-1-1 0 0,0 1 1 0 0,-1 0-1 0 0,1 0 0 0 0,0-1 1 0 0,0 1-1 0 0,2 1 1 0 0,1 3 50 0 0,0-1 0 0 0,1 0 1 0 0,0 0-1 0 0,0 0 0 0 0,0-1 1 0 0,0 1-1 0 0,1-1 0 0 0,6 3 0 0 0,59 37 427 0 0,-55-36-413 0 0,-1 0-40 0 0,0 1 0 0 0,0 0 0 0 0,21 18 0 0 0,-34-26-33 0 0,1 1-1 0 0,-1 0 0 0 0,0 0 0 0 0,0 0 0 0 0,0 0 0 0 0,0 1 1 0 0,0-1-1 0 0,0 0 0 0 0,-1 1 0 0 0,1-1 0 0 0,-1 1 0 0 0,0 0 1 0 0,0-1-1 0 0,0 1 0 0 0,0 0 0 0 0,0 0 0 0 0,0 0 0 0 0,-1 0 1 0 0,0 0-1 0 0,1 0 0 0 0,-1-1 0 0 0,0 1 0 0 0,0 0 0 0 0,-1 0 0 0 0,1 0 1 0 0,-1 0-1 0 0,1 0 0 0 0,-3 4 0 0 0,1-2 25 0 0,-1-1 0 0 0,1 0 0 0 0,-1 0 0 0 0,-1 0 0 0 0,1-1 0 0 0,-1 1 0 0 0,1-1 0 0 0,-1 1 1 0 0,0-1-1 0 0,0 0 0 0 0,0-1 0 0 0,-1 1 0 0 0,1-1 0 0 0,0 0 0 0 0,-1 0 0 0 0,0 0 0 0 0,1 0 0 0 0,-1-1 0 0 0,0 0 0 0 0,0 0 0 0 0,-7 0 0 0 0,1 1 121 0 0,0-2 0 0 0,0 1 0 0 0,0-2 0 0 0,1 1 0 0 0,-1-1 0 0 0,0-1 0 0 0,0 0 0 0 0,-17-6 0 0 0,26 8-146 0 0,-1-1-1 0 0,1 0 1 0 0,-1 0-1 0 0,1 0 1 0 0,-1 0-1 0 0,1 0 1 0 0,0 0-1 0 0,0-1 1 0 0,0 1-1 0 0,0-1 1 0 0,0 1-1 0 0,0-1 1 0 0,0 0-1 0 0,0 0 1 0 0,0 0-1 0 0,1 0 1 0 0,-1 0-1 0 0,1 0 1 0 0,0 0-1 0 0,0 0 1 0 0,-1-1-1 0 0,0-3 1 0 0,2 3-1 0 0,0 0 0 0 0,0 1 0 0 0,1-1 1 0 0,-1 0-1 0 0,1 1 0 0 0,-1-1 0 0 0,1 0 0 0 0,0 1 0 0 0,0-1 0 0 0,0 1 1 0 0,1-1-1 0 0,-1 1 0 0 0,1 0 0 0 0,-1-1 0 0 0,1 1 0 0 0,0 0 0 0 0,2-3 1 0 0,9-7-3 0 0,1 0 1 0 0,0 0 0 0 0,0 1 0 0 0,32-17-1 0 0,-18 14-911 0 0,5 0-3915 0 0,1 3-4273 0 0,-4 7-4630 0 0,-20 4 11018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24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65 628 0 0,'-4'-32'4691'0'0,"-1"0"4111"0"0,32 80-2826 0 0,-21-33-5637 0 0,0 1 1 0 0,2-1-1 0 0,-1-1 1 0 0,2 1-1 0 0,13 18 1 0 0,59 65-1991 0 0,-77-93 1035 0 0,0-1 1 0 0,1 1-1 0 0,0-1 0 0 0,0 0 1 0 0,0-1-1 0 0,10 7 0 0 0,-11-9-150 0 0,0 1-1 0 0,0 0 0 0 0,1-1 1 0 0,-1 0-1 0 0,0 0 0 0 0,0 0 1 0 0,1 0-1 0 0,-1-1 0 0 0,0 0 1 0 0,1 0-1 0 0,-1 0 0 0 0,0 0 1 0 0,1-1-1 0 0,-1 0 1 0 0,0 1-1 0 0,0-2 0 0 0,6-1 1 0 0,8-2-980 0 0</inkml:trace>
  <inkml:trace contextRef="#ctx0" brushRef="#br0" timeOffset="1">465 59 808 0 0,'13'-23'4703'0'0,"-1"3"2597"0"0,-11 20-7177 0 0,0 0 0 0 0,-1 0 0 0 0,1 0 0 0 0,0 0 1 0 0,-1 0-1 0 0,1 1 0 0 0,0-1 0 0 0,-1 0 0 0 0,1 0 1 0 0,-1 1-1 0 0,1-1 0 0 0,0 0 0 0 0,-1 1 0 0 0,1-1 0 0 0,-1 1 1 0 0,1-1-1 0 0,-1 1 0 0 0,1-1 0 0 0,-1 1 0 0 0,0-1 0 0 0,1 1 1 0 0,-1-1-1 0 0,0 1 0 0 0,1-1 0 0 0,-1 1 0 0 0,0 0 1 0 0,0-1-1 0 0,1 1 0 0 0,-1 0 0 0 0,0-1 0 0 0,0 1 0 0 0,0 0 1 0 0,0-1-1 0 0,0 1 0 0 0,0 0 0 0 0,0 0 0 0 0,14 62 3441 0 0,-10 38-3250 0 0,-4-93-412 0 0,5 27-1283 0 0,-1-8-4019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24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0 123 524 0 0,'0'-104'12582'0'0,"0"103"-12550"0"0,0 0 1 0 0,0 1-1 0 0,0-1 0 0 0,0 0 1 0 0,0 0-1 0 0,1 0 0 0 0,-1 1 1 0 0,0-1-1 0 0,0 0 0 0 0,0 0 1 0 0,1 1-1 0 0,-1-1 0 0 0,0 0 1 0 0,1 1-1 0 0,-1-1 1 0 0,1 0-1 0 0,-1 1 0 0 0,1-1 1 0 0,-1 1-1 0 0,1-1 0 0 0,-1 0 1 0 0,1 1-1 0 0,-1-1 0 0 0,1 1 1 0 0,0 0-1 0 0,-1-1 0 0 0,2 0 1 0 0,23 2-2816 0 0,-18 0 1418 0 0,-1 2-1 0 0,0-1 1 0 0,-1 1-1 0 0,1-1 0 0 0,0 2 1 0 0,9 6-1 0 0,-5 0-108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24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186 432 640 0 0,'41'-4'6709'0'0,"-39"4"-6154"0"0,0 0-1 0 0,1-1 1 0 0,-1 1 0 0 0,0-1 0 0 0,0 0 0 0 0,0 0 0 0 0,0 0 0 0 0,0 0 0 0 0,0 0 0 0 0,0 0 0 0 0,0 0 0 0 0,0-1 0 0 0,-1 1 0 0 0,1-1 0 0 0,2-2-1 0 0,-3 3-381 0 0,-1-1 0 0 0,0 1-1 0 0,0 0 1 0 0,0 0-1 0 0,0 0 1 0 0,0 0-1 0 0,0 0 1 0 0,-1 0 0 0 0,1 0-1 0 0,0 0 1 0 0,0 0-1 0 0,-1 0 1 0 0,1 0-1 0 0,-1 0 1 0 0,1 0-1 0 0,-1 0 1 0 0,1 0 0 0 0,-1 0-1 0 0,0 0 1 0 0,1 0-1 0 0,-1 1 1 0 0,0-1-1 0 0,0 0 1 0 0,1 0-1 0 0,-1 1 1 0 0,0-1 0 0 0,0 0-1 0 0,-1 0 1 0 0,-33-19 1608 0 0,29 18-1745 0 0,1 0-1 0 0,-1 1 0 0 0,0-1 1 0 0,0 1-1 0 0,0 1 0 0 0,0-1 0 0 0,0 1 1 0 0,0 0-1 0 0,0 1 0 0 0,0-1 1 0 0,0 1-1 0 0,1 1 0 0 0,-1-1 1 0 0,0 1-1 0 0,0 0 0 0 0,1 0 0 0 0,-1 0 1 0 0,1 1-1 0 0,0 0 0 0 0,0 0 1 0 0,-8 5-1 0 0,6-2-38 0 0,0 0 0 0 0,1 0 0 0 0,0 1 0 0 0,0 0 0 0 0,0 0-1 0 0,1 0 1 0 0,-1 1 0 0 0,2-1 0 0 0,-1 1 0 0 0,1 0 0 0 0,1 1 0 0 0,-1-1 0 0 0,-3 18 0 0 0,6-21-61 0 0,0 0 1 0 0,0 0 0 0 0,1 1-1 0 0,-1-1 1 0 0,1 0 0 0 0,1 0-1 0 0,-1 1 1 0 0,1-1 0 0 0,0 0-1 0 0,0 0 1 0 0,0 0-1 0 0,1 0 1 0 0,0 0 0 0 0,0 0-1 0 0,0 0 1 0 0,1-1 0 0 0,5 9-1 0 0,-6-10-8 0 0,0-1 0 0 0,0 1 0 0 0,1-1-1 0 0,-1 0 1 0 0,1 0 0 0 0,0 0 0 0 0,-1 0-1 0 0,1-1 1 0 0,0 1 0 0 0,0-1 0 0 0,0 0-1 0 0,0 0 1 0 0,0 0 0 0 0,1 0 0 0 0,-1 0-1 0 0,0 0 1 0 0,0-1 0 0 0,1 0 0 0 0,-1 0 0 0 0,0 0-1 0 0,0 0 1 0 0,1 0 0 0 0,-1 0 0 0 0,0-1-1 0 0,0 0 1 0 0,1 0 0 0 0,-1 0 0 0 0,0 0-1 0 0,5-2 1 0 0,5-3-136 0 0,-1 0 0 0 0,0 0 0 0 0,0-1 0 0 0,0-1 1 0 0,-1 0-1 0 0,0 0 0 0 0,12-14 0 0 0,-16 16 183 0 0,-2-1 1 0 0,1 0-1 0 0,-1 0 0 0 0,0-1 1 0 0,0 1-1 0 0,-1-1 1 0 0,0 0-1 0 0,-1-1 1 0 0,0 1-1 0 0,0 0 0 0 0,0-1 1 0 0,1-12-1 0 0,-1-1 214 0 0,-1 0-1 0 0,0 0 1 0 0,-2 0-1 0 0,-4-38 0 0 0,1 16 363 0 0,3 28-165 0 0,-1 1 1 0 0,-6-29-1 0 0,-6-15 579 0 0,-11-38 429 0 0,19 82-1180 0 0,8 41-166 0 0,16 256 160 0 0,-16-228-177 0 0,15 96 1 0 0,-15-140-56 0 0,0-1 1 0 0,0 1-1 0 0,1-1 0 0 0,0 0 1 0 0,0 0-1 0 0,12 17 1 0 0,-13-21-439 0 0,0-1 1 0 0,1 1 0 0 0,0-1-1 0 0,0 0 1 0 0,0 0-1 0 0,0 0 1 0 0,9 5-1 0 0,-10-7-245 0 0,1-1 0 0 0,-1 0 0 0 0,1 0 1 0 0,0 0-1 0 0,-1 0 0 0 0,1-1 0 0 0,0 1 0 0 0,-1-1 0 0 0,1 0 0 0 0,0 0 0 0 0,-1 0 0 0 0,1-1 0 0 0,0 1 0 0 0,5-2 0 0 0,0-1-873 0 0,-1 1 0 0 0,1-2 0 0 0,0 1 0 0 0,10-7 0 0 0,-7 0 21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25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39 158 380 0 0,'1'-2'537'0'0,"-1"-1"0"0"0,0 1 0 0 0,-1 0 0 0 0,1 0 1 0 0,0 0-1 0 0,-1 0 0 0 0,1 0 0 0 0,-1 0 0 0 0,1 0 0 0 0,-1 0 0 0 0,0 0 0 0 0,0 0 0 0 0,0 0 1 0 0,0 0-1 0 0,-2-2 0 0 0,-6-10 6501 0 0,13 47-1173 0 0,0-1-5113 0 0,-2-28-729 0 0,-1-1 0 0 0,1 0 0 0 0,0 1 0 0 0,0-1 0 0 0,0 0 0 0 0,0 0 0 0 0,0 0 0 0 0,1 0 0 0 0,-1 0 0 0 0,1-1 0 0 0,0 1 0 0 0,0-1 0 0 0,0 1 0 0 0,0-1 0 0 0,0 0 0 0 0,1-1 0 0 0,-1 1 0 0 0,1 0 0 0 0,-1-1-1 0 0,1 0 1 0 0,-1 0 0 0 0,1 0 0 0 0,7 1 0 0 0,-7-2-3 0 0,0 0 0 0 0,0-1 1 0 0,1 1-1 0 0,-1-1 0 0 0,0 0 0 0 0,0 0 0 0 0,0-1 0 0 0,0 1 0 0 0,0-1 0 0 0,0 0 0 0 0,-1 0 0 0 0,1 0 0 0 0,-1 0 0 0 0,1-1 1 0 0,-1 1-1 0 0,0-1 0 0 0,0 0 0 0 0,0 0 0 0 0,0 0 0 0 0,0 0 0 0 0,2-5 0 0 0,-2 3-6 0 0,-1 0 1 0 0,0 0-1 0 0,-1 0 1 0 0,1 0-1 0 0,-1 0 0 0 0,0 0 1 0 0,-1-1-1 0 0,1 1 0 0 0,-1 0 1 0 0,0-1-1 0 0,0 1 0 0 0,-1-8 1 0 0,0 6 13 0 0,0 0 1 0 0,0-1 0 0 0,-1 1 0 0 0,1 0 0 0 0,-1 0 0 0 0,-1 0 0 0 0,0 1 0 0 0,-4-10 0 0 0,5 13-4 0 0,1 1 0 0 0,-1-1 0 0 0,0 1 1 0 0,0-1-1 0 0,0 1 0 0 0,0 0 0 0 0,0 0 0 0 0,0 0 0 0 0,-1 0 1 0 0,1 0-1 0 0,-1 0 0 0 0,1 0 0 0 0,-1 1 0 0 0,0 0 0 0 0,1-1 1 0 0,-1 1-1 0 0,0 0 0 0 0,0 0 0 0 0,0 1 0 0 0,0-1 1 0 0,0 0-1 0 0,0 1 0 0 0,0 0 0 0 0,0 0 0 0 0,0 0 0 0 0,0 0 1 0 0,0 0-1 0 0,0 1 0 0 0,0-1 0 0 0,0 1 0 0 0,0 0 0 0 0,0 0 1 0 0,0 0-1 0 0,0 0 0 0 0,0 0 0 0 0,1 1 0 0 0,-1-1 0 0 0,0 1 1 0 0,1 0-1 0 0,0 0 0 0 0,-1 0 0 0 0,-2 3 0 0 0,-1 0 9 0 0,1 1-1 0 0,0 0 0 0 0,0 0 1 0 0,0 0-1 0 0,0 1 0 0 0,1 0 1 0 0,0 0-1 0 0,1 0 1 0 0,0 0-1 0 0,0 0 0 0 0,0 1 1 0 0,1 0-1 0 0,0-1 0 0 0,0 1 1 0 0,0 13-1 0 0,2-8-4 0 0,1 0-1 0 0,0 0 1 0 0,1 0-1 0 0,1 0 1 0 0,0-1 0 0 0,0 1-1 0 0,8 16 1 0 0,-8-23-31 0 0,0 1-1 0 0,0-1 1 0 0,1 0 0 0 0,0 0 0 0 0,0 0 0 0 0,0-1 0 0 0,1 1 0 0 0,-1-1 0 0 0,1 0-1 0 0,1-1 1 0 0,-1 1 0 0 0,1-1 0 0 0,-1 0 0 0 0,1 0 0 0 0,9 3 0 0 0,-9-5-211 0 0,0 0 0 0 0,0 0 1 0 0,0-1-1 0 0,1 0 0 0 0,-1 0 0 0 0,0-1 1 0 0,1 0-1 0 0,-1 0 0 0 0,0 0 0 0 0,0-1 1 0 0,8-2-1 0 0,38-11-7044 0 0,-51 13 6630 0 0,1 0-1 0 0,-1 0 1 0 0,1-1-1 0 0,-1 1 1 0 0,1 0-1 0 0,-1 0 1 0 0,0-1-1 0 0,0 1 1 0 0,0-1-1 0 0,0 1 1 0 0,0-1-1 0 0,0 1 1 0 0,0-1-1 0 0,0 0 1 0 0,-1 1-1 0 0,1-1 1 0 0,-1 0-1 0 0,1 1 1 0 0,0-4-1 0 0,-1-2-1608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26.2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24 129 1348 0 0,'-10'-113'13726'0'0,"10"113"-13663"0"0,0-1-1 0 0,0 1 1 0 0,0 0-1 0 0,0-1 1 0 0,0 1-1 0 0,0 0 1 0 0,0-1-1 0 0,0 1 1 0 0,0 0-1 0 0,0-1 1 0 0,0 1 0 0 0,0 0-1 0 0,0-1 1 0 0,0 1-1 0 0,0 0 1 0 0,0-1-1 0 0,0 1 1 0 0,1 0-1 0 0,-1-1 1 0 0,0 1-1 0 0,0 0 1 0 0,0-1 0 0 0,1 1-1 0 0,-1 0 1 0 0,0 0-1 0 0,0-1 1 0 0,1 1-1 0 0,-1 0 1 0 0,0 0-1 0 0,0-1 1 0 0,1 1-1 0 0,-1 0 1 0 0,0 0 0 0 0,1 0-1 0 0,-1 0 1 0 0,1-1-1 0 0,11 8 1080 0 0,10 19-214 0 0,-21-26-915 0 0,19 31 327 0 0,-1 0 1 0 0,-1 1-1 0 0,18 46 0 0 0,-36-77-337 0 0,5 11 9 0 0,-1 1 0 0 0,0 0 0 0 0,-1 0 0 0 0,-1 0 0 0 0,0 0 0 0 0,0 1 0 0 0,-1-1 0 0 0,-1 0 0 0 0,-1 1 0 0 0,-2 17 0 0 0,2-28 4 0 0,0 0-1 0 0,0-1 0 0 0,0 1 1 0 0,-1 0-1 0 0,1-1 0 0 0,-1 1 0 0 0,0-1 1 0 0,0 1-1 0 0,0-1 0 0 0,0 0 1 0 0,0 0-1 0 0,0 0 0 0 0,-1 0 1 0 0,1 0-1 0 0,-1-1 0 0 0,1 1 1 0 0,-1-1-1 0 0,1 1 0 0 0,-1-1 1 0 0,0 0-1 0 0,0 0 0 0 0,0 0 1 0 0,0-1-1 0 0,0 1 0 0 0,0-1 1 0 0,0 1-1 0 0,0-1 0 0 0,0 0 1 0 0,-3 0-1 0 0,2 0 32 0 0,0 0 0 0 0,0-1 0 0 0,0 1 0 0 0,0-1-1 0 0,0 1 1 0 0,1-1 0 0 0,-1 0 0 0 0,0-1 0 0 0,0 1 0 0 0,1-1 0 0 0,-1 1 0 0 0,1-1 0 0 0,-1 0 0 0 0,1 0 0 0 0,0-1 0 0 0,0 1 0 0 0,0-1-1 0 0,0 0 1 0 0,0 1 0 0 0,1-1 0 0 0,-1 0 0 0 0,-2-5 0 0 0,3 4-20 0 0,0-2 0 0 0,0 1 0 0 0,0 0 0 0 0,1 0 0 0 0,-1-1-1 0 0,1 1 1 0 0,1 0 0 0 0,-1-1 0 0 0,1 1 0 0 0,0-1 0 0 0,0 1 0 0 0,0-1 0 0 0,3-9 0 0 0,-1 5-34 0 0,1 0 0 0 0,1 0 0 0 0,0 1 0 0 0,0-1 0 0 0,1 1 0 0 0,10-16 0 0 0,2 3-277 0 0,0 1 1 0 0,1 1 0 0 0,1 1 0 0 0,36-29-1 0 0,-40 37 91 0 0,-1 0 0 0 0,2 1 0 0 0,-1 1 0 0 0,1 0-1 0 0,1 1 1 0 0,27-10 0 0 0,-42 18 225 0 0,-1-1 0 0 0,1 0 0 0 0,-1 0 0 0 0,1 1 0 0 0,-1-1 1 0 0,1 1-1 0 0,0 0 0 0 0,-1 0 0 0 0,1-1 0 0 0,0 1 0 0 0,-1 0 0 0 0,1 0 0 0 0,0 0 0 0 0,-1 0 0 0 0,1 1 0 0 0,0-1 0 0 0,-1 0 0 0 0,1 1 0 0 0,-1-1 0 0 0,1 1 0 0 0,-1 0 0 0 0,1-1 1 0 0,-1 1-1 0 0,1 0 0 0 0,-1 0 0 0 0,0 0 0 0 0,1 0 0 0 0,-1 0 0 0 0,0 0 0 0 0,0 0 0 0 0,0 1 0 0 0,1-1 0 0 0,0 2 0 0 0,-1 3 188 0 0,1-1-1 0 0,-1 1 1 0 0,0-1-1 0 0,0 1 1 0 0,0 0-1 0 0,-1 0 1 0 0,-1 11-1 0 0,3 21 79 0 0,14 69 326 0 0,13 62-465 0 0,-20-125-771 0 0,-7-17-3968 0 0,-2-53-13560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26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71 1232 0 0,'-23'-9'4179'0'0,"20"7"-2998"0"0,-1 1 0 0 0,0 0 0 0 0,1-1 0 0 0,-1 1-1 0 0,1-1 1 0 0,0 0 0 0 0,-6-5 0 0 0,9 6-1038 0 0,0 1 1 0 0,0-1-1 0 0,0 1 1 0 0,0-1-1 0 0,0 1 1 0 0,0-1-1 0 0,1 0 1 0 0,-1 1-1 0 0,0-1 1 0 0,0 1-1 0 0,1 0 1 0 0,-1-1-1 0 0,0 1 1 0 0,1-1-1 0 0,-1 1 0 0 0,0-1 1 0 0,1 1-1 0 0,-1 0 1 0 0,1-1-1 0 0,-1 1 1 0 0,1 0-1 0 0,-1-1 1 0 0,1 1-1 0 0,-1 0 1 0 0,1 0-1 0 0,-1-1 1 0 0,1 1-1 0 0,-1 0 0 0 0,1 0 1 0 0,-1 0-1 0 0,1 0 1 0 0,-1 0-1 0 0,1 0 1 0 0,1 0-1 0 0,27-9 1278 0 0,-26 8-1345 0 0,53-9 39 0 0,2 7-3894 0 0,33-5-9231 0 0,-75 7 10714 0 0,-5 1 510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26.9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1 114 252 0 0,'5'-59'5867'0'0,"-1"5"6453"0"0,6 81-8724 0 0,-15 97-1532 0 0,2-77-1867 0 0,1 1 0 0 0,10 95 0 0 0,-3-104-149 0 0,-5-28-67 0 0,1-1-1 0 0,1 0 0 0 0,0 0 0 0 0,0 0 0 0 0,6 14 1 0 0,-8-23-103 0 0,0 0 1 0 0,1-1 0 0 0,-1 1-1 0 0,0 0 1 0 0,1 0 0 0 0,-1 0-1 0 0,0 0 1 0 0,0 0-1 0 0,0 1 1 0 0,0-1 0 0 0,0 0-1 0 0,0 0 1 0 0,0 0 0 0 0,-1 0-1 0 0,1 0 1 0 0,0 0 0 0 0,0 0-1 0 0,-1-1 1 0 0,1 1 0 0 0,-1 0-1 0 0,1 0 1 0 0,-1 0 0 0 0,0 1-1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27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61 55 324 0 0,'-11'-15'2814'0'0,"-11"-15"2384"0"0,5 21 1892 0 0,16 9-6890 0 0,0 1 0 0 0,0 0-1 0 0,0-1 1 0 0,1 1 0 0 0,-1 0 0 0 0,0 0 0 0 0,1 0-1 0 0,-1 0 1 0 0,1 0 0 0 0,-1 0 0 0 0,1 0 0 0 0,-1 0-1 0 0,1 0 1 0 0,0 0 0 0 0,-1 0 0 0 0,1 0-1 0 0,0 0 1 0 0,0 0 0 0 0,0 0 0 0 0,0 0 0 0 0,0 0-1 0 0,0 1 1 0 0,0-1 0 0 0,0 0 0 0 0,0 0 0 0 0,0 0-1 0 0,1 0 1 0 0,-1 0 0 0 0,1 1 0 0 0,8 50 1444 0 0,-7-40-1028 0 0,33 176 924 0 0,-25-133-1464 0 0,-8-21-717 0 0,24-65-17760 0 0,-14 18 15191 0 0,-2 1 1122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27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174 133 604 0 0,'0'-6'1211'0'0,"0"-1"1"0"0,0 1-1 0 0,1 0 1 0 0,0-1-1 0 0,0 1 0 0 0,0 0 1 0 0,1 0-1 0 0,0 0 1 0 0,0 0-1 0 0,1 0 0 0 0,5-11 1 0 0,-4 13-826 0 0,-1 0 1 0 0,1 0-1 0 0,-1 1 1 0 0,1-1-1 0 0,0 1 0 0 0,1 0 1 0 0,-1 0-1 0 0,1 0 1 0 0,-1 1-1 0 0,1-1 1 0 0,0 1-1 0 0,0 0 1 0 0,-1 1-1 0 0,2-1 0 0 0,7 0 1 0 0,-10 1-367 0 0,1 0 0 0 0,0 1 0 0 0,0 0 0 0 0,0 0 0 0 0,0 0 1 0 0,-1 0-1 0 0,1 1 0 0 0,0 0 0 0 0,0-1 0 0 0,-1 1 0 0 0,1 0 0 0 0,0 1 0 0 0,-1-1 0 0 0,1 1 1 0 0,-1 0-1 0 0,1 0 0 0 0,-1 0 0 0 0,0 0 0 0 0,0 0 0 0 0,0 1 0 0 0,0-1 0 0 0,0 1 0 0 0,-1 0 0 0 0,1 0 1 0 0,-1 0-1 0 0,0 0 0 0 0,0 0 0 0 0,0 1 0 0 0,0-1 0 0 0,0 0 0 0 0,-1 1 0 0 0,0 0 0 0 0,1-1 1 0 0,-1 1-1 0 0,-1 0 0 0 0,1 0 0 0 0,0-1 0 0 0,-1 1 0 0 0,0 0 0 0 0,0 0 0 0 0,0 0 0 0 0,0 0 0 0 0,-1-1 1 0 0,0 1-1 0 0,1 0 0 0 0,-1 0 0 0 0,-1-1 0 0 0,1 1 0 0 0,0 0 0 0 0,-1-1 0 0 0,0 0 0 0 0,0 1 1 0 0,0-1-1 0 0,0 0 0 0 0,0 0 0 0 0,-1 0 0 0 0,-3 4 0 0 0,2-3 11 0 0,-44 34 495 0 0,46-36-491 0 0,0-1 1 0 0,0 0-1 0 0,0 0 0 0 0,0 0 0 0 0,0 0 1 0 0,0 0-1 0 0,-1 0 0 0 0,1 0 0 0 0,0-1 1 0 0,0 1-1 0 0,-1-1 0 0 0,1 0 0 0 0,0 0 0 0 0,-1 0 1 0 0,1 0-1 0 0,0 0 0 0 0,-1 0 0 0 0,1 0 1 0 0,0-1-1 0 0,-1 1 0 0 0,1-1 0 0 0,-3-1 1 0 0,5 1-32 0 0,0 1 1 0 0,0-1-1 0 0,0 1 1 0 0,0-1-1 0 0,0 1 1 0 0,0-1 0 0 0,0 1-1 0 0,0 0 1 0 0,0-1-1 0 0,1 1 1 0 0,-1-1-1 0 0,0 1 1 0 0,0-1 0 0 0,0 1-1 0 0,1 0 1 0 0,-1-1-1 0 0,0 1 1 0 0,1 0-1 0 0,-1-1 1 0 0,0 1 0 0 0,1 0-1 0 0,-1-1 1 0 0,1 1-1 0 0,-1 0 1 0 0,0 0-1 0 0,1-1 1 0 0,-1 1 0 0 0,1 0-1 0 0,-1 0 1 0 0,1 0-1 0 0,-1 0 1 0 0,1-1 0 0 0,-1 1-1 0 0,0 0 1 0 0,1 0-1 0 0,-1 0 1 0 0,1 0-1 0 0,0 0 1 0 0,24-8-39 0 0,-22 7 29 0 0,0 1-1 0 0,0 0 1 0 0,0-1-1 0 0,0 1 1 0 0,0 1-1 0 0,1-1 1 0 0,-1 0 0 0 0,0 1-1 0 0,0-1 1 0 0,0 1-1 0 0,0 0 1 0 0,0 0-1 0 0,0 0 1 0 0,0 1-1 0 0,0-1 1 0 0,-1 1 0 0 0,1-1-1 0 0,0 1 1 0 0,-1 0-1 0 0,0 0 1 0 0,3 3-1 0 0,-3-4 4 0 0,-1 0 0 0 0,1 1 0 0 0,-1-1 1 0 0,0 1-1 0 0,0-1 0 0 0,1 1 0 0 0,-1-1 0 0 0,0 1 0 0 0,0 0 0 0 0,0 0 0 0 0,-1-1 0 0 0,1 1 0 0 0,0 0 0 0 0,-1 0 0 0 0,1 0 0 0 0,-1 0 0 0 0,1 0 0 0 0,-1 0 0 0 0,0 0 0 0 0,0 0 1 0 0,0 0-1 0 0,0 0 0 0 0,0 0 0 0 0,-1 0 0 0 0,1 0 0 0 0,-1 0 0 0 0,1 0 0 0 0,-1 0 0 0 0,0 0 0 0 0,1-1 0 0 0,-3 4 0 0 0,-2 3 11 0 0,0-1 1 0 0,0-1-1 0 0,-1 1 0 0 0,0-1 0 0 0,0 0 0 0 0,0 0 1 0 0,-15 9-1 0 0,16-13-92 0 0,-1 1 0 0 0,1-1 0 0 0,-1 0 1 0 0,1 0-1 0 0,-1-1 0 0 0,0 0 0 0 0,0 0 0 0 0,0 0 1 0 0,0-1-1 0 0,0 1 0 0 0,0-2 0 0 0,0 1 1 0 0,-6-1-1 0 0,-7-3-1881 0 0,-1 0 1 0 0,-25-9 0 0 0,30 8-1054 0 0,0 0 0 0 0,0 2 0 0 0,-1-1 0 0 0,-30-1 0 0 0,26 5 1369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27.9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67 1372 0 0,'1'-2'470'0'0,"1"0"0"0"0,-1 1 0 0 0,0-1 0 0 0,-1 0 0 0 0,1 0 0 0 0,0 0 0 0 0,-1 0 0 0 0,1 0 0 0 0,-1 0 0 0 0,1 0 0 0 0,-1 0 0 0 0,0 0 0 0 0,0-1 0 0 0,0 1 0 0 0,0 0 0 0 0,0 0 0 0 0,-1 0 0 0 0,1 0 0 0 0,0 0 0 0 0,-1 0 0 0 0,0 0 0 0 0,1 0 0 0 0,-1 0 0 0 0,0 0 0 0 0,0 0 0 0 0,0 1 0 0 0,0-1 0 0 0,-1 0 0 0 0,1 1 0 0 0,0-1 0 0 0,-1 0 0 0 0,-1 0 0 0 0,1 1-240 0 0,0 0 1 0 0,0 1-1 0 0,0 0 0 0 0,0-1 0 0 0,-1 1 0 0 0,1 0 1 0 0,0 0-1 0 0,0 0 0 0 0,0 0 0 0 0,0 1 0 0 0,0-1 1 0 0,-1 1-1 0 0,1-1 0 0 0,0 1 0 0 0,0 0 0 0 0,0-1 1 0 0,0 1-1 0 0,0 0 0 0 0,0 0 0 0 0,1 1 0 0 0,-1-1 1 0 0,-2 2-1 0 0,-35 30 1163 0 0,29-23-1218 0 0,0 1 0 0 0,1 0 0 0 0,1 0 0 0 0,0 1 0 0 0,0 0 0 0 0,1 0 0 0 0,1 1 0 0 0,0 0 0 0 0,0 0 0 0 0,2 1 0 0 0,-7 27 0 0 0,10-33-165 0 0,-1 1 1 0 0,2 0-1 0 0,-1 0 0 0 0,1 0 1 0 0,1 0-1 0 0,-1 0 0 0 0,1 0 1 0 0,1-1-1 0 0,0 1 0 0 0,0 0 1 0 0,1-1-1 0 0,0 1 0 0 0,0-1 1 0 0,1 0-1 0 0,0 0 0 0 0,1 0 1 0 0,0-1-1 0 0,0 1 0 0 0,0-1 1 0 0,10 9-1 0 0,-5-6-563 0 0,1 0 0 0 0,0 0 0 0 0,1-1 0 0 0,0 0 0 0 0,1-1 0 0 0,21 10 0 0 0,-22-13-859 0 0,-1-1-1 0 0,1-1 0 0 0,0 0 0 0 0,1 0 1 0 0,-1-1-1 0 0,0-1 0 0 0,1 0 0 0 0,-1 0 0 0 0,0-1 1 0 0,1-1-1 0 0,-1 0 0 0 0,1-1 0 0 0,11-3 1 0 0,-3-1-366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36.9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1540 0 0,'3'-37'5892'0'0,"-2"31"-3951"0"0,1-1 0 0 0,-1 1 0 0 0,1 0 0 0 0,1 0-1 0 0,-1 0 1 0 0,5-7 0 0 0,-6 12-1735 0 0,0 0-1 0 0,1 0 1 0 0,-1 0 0 0 0,1 1 0 0 0,-1-1-1 0 0,1 0 1 0 0,-1 0 0 0 0,1 1 0 0 0,-1-1-1 0 0,1 1 1 0 0,0-1 0 0 0,-1 1 0 0 0,1 0 0 0 0,0 0-1 0 0,-1 0 1 0 0,1 0 0 0 0,0 0 0 0 0,-1 0-1 0 0,1 0 1 0 0,0 0 0 0 0,-1 1 0 0 0,1-1-1 0 0,0 0 1 0 0,1 2 0 0 0,41 15 1776 0 0,-30-7-1799 0 0,0 1 1 0 0,-1 1-1 0 0,-1-1 1 0 0,0 2-1 0 0,0 0 1 0 0,-1 0 0 0 0,-1 1-1 0 0,0 0 1 0 0,-1 1-1 0 0,-1 0 1 0 0,0 1-1 0 0,-1-1 1 0 0,-1 1-1 0 0,0 1 1 0 0,3 17-1 0 0,-5-16-60 0 0,-1 0 1 0 0,-1 0-1 0 0,0 0 0 0 0,-2 0 0 0 0,0 0 0 0 0,0 0 0 0 0,-2 0 1 0 0,-1 0-1 0 0,-8 33 0 0 0,7-38-232 0 0,-1-1-1 0 0,0 1 1 0 0,-1-1 0 0 0,0 0 0 0 0,-16 21-1 0 0,16-24-530 0 0,-2-1-1 0 0,0 1 1 0 0,0-1-1 0 0,0-1 1 0 0,-1 0-1 0 0,0 0 1 0 0,-16 9-1 0 0,-1-8-5394 0 0,23-8 4734 0 0,0 1 0 0 0,0-1-1 0 0,0 1 1 0 0,0-1-1 0 0,0 1 1 0 0,1 0 0 0 0,-1 1-1 0 0,0-1 1 0 0,1 0 0 0 0,-1 1-1 0 0,-4 3 1 0 0,7 1-1662 0 0,8 4 1121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28.3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40 272 1064 0 0,'-7'-15'2316'0'0,"1"-1"0"0"0,1 0 1 0 0,0 0-1 0 0,1 0 0 0 0,-3-19 0 0 0,4 18-260 0 0,2 12-1719 0 0,1-1 0 0 0,-1 1 1 0 0,1 0-1 0 0,0 0 0 0 0,0 0 1 0 0,0 0-1 0 0,1-1 0 0 0,0 1 1 0 0,0 0-1 0 0,0 0 0 0 0,1 0 0 0 0,-1 0 1 0 0,1 0-1 0 0,0 1 0 0 0,1-1 1 0 0,-1 0-1 0 0,1 1 0 0 0,0 0 0 0 0,4-5 1 0 0,-4 6-314 0 0,0-1 1 0 0,0 1 0 0 0,1 0-1 0 0,0 0 1 0 0,-1 1 0 0 0,1-1-1 0 0,0 1 1 0 0,0-1 0 0 0,1 1-1 0 0,-1 1 1 0 0,0-1 0 0 0,1 0-1 0 0,-1 1 1 0 0,1 0-1 0 0,-1 0 1 0 0,1 1 0 0 0,-1-1-1 0 0,1 1 1 0 0,0 0 0 0 0,-1 0-1 0 0,1 0 1 0 0,-1 1 0 0 0,1 0-1 0 0,0 0 1 0 0,-1 0 0 0 0,1 0-1 0 0,-1 1 1 0 0,0-1 0 0 0,0 1-1 0 0,1 0 1 0 0,-1 1 0 0 0,7 4-1 0 0,1 2-140 0 0,-1 0-1 0 0,1 1 1 0 0,-2 1-1 0 0,1-1 1 0 0,-2 2-1 0 0,1-1 1 0 0,10 18-1 0 0,-20-28 116 0 0,0 0-1 0 0,0 0 1 0 0,0 0 0 0 0,0 0-1 0 0,0 0 1 0 0,-1 0-1 0 0,1 0 1 0 0,0 0 0 0 0,0-1-1 0 0,-1 1 1 0 0,1 0 0 0 0,0 0-1 0 0,-1 0 1 0 0,1 0-1 0 0,-1-1 1 0 0,1 1 0 0 0,-1 0-1 0 0,1 0 1 0 0,-1-1-1 0 0,0 1 1 0 0,1 0 0 0 0,-1-1-1 0 0,0 1 1 0 0,1-1 0 0 0,-1 1-1 0 0,0-1 1 0 0,0 1-1 0 0,-1-1 1 0 0,-29 20 36 0 0,27-18-24 0 0,-5 3 80 0 0,0 0 1 0 0,0 1 0 0 0,0 1-1 0 0,1-1 1 0 0,0 1 0 0 0,0 1 0 0 0,0-1-1 0 0,1 1 1 0 0,1 1 0 0 0,-1-1-1 0 0,1 1 1 0 0,1 0 0 0 0,-8 16 0 0 0,12-22-43 0 0,0-1 1 0 0,0 0-1 0 0,1 0 0 0 0,-1 0 1 0 0,1 0-1 0 0,-1 0 1 0 0,1 1-1 0 0,0-1 1 0 0,0 0-1 0 0,0 0 1 0 0,0 1-1 0 0,0-1 0 0 0,1 0 1 0 0,-1 0-1 0 0,1 0 1 0 0,-1 1-1 0 0,1-1 1 0 0,0 0-1 0 0,0 0 1 0 0,0 0-1 0 0,0 0 0 0 0,0 0 1 0 0,0 0-1 0 0,0-1 1 0 0,1 1-1 0 0,-1 0 1 0 0,1-1-1 0 0,-1 1 1 0 0,1-1-1 0 0,0 1 0 0 0,0-1 1 0 0,0 0-1 0 0,0 1 1 0 0,-1-1-1 0 0,4 1 1 0 0,-2-1-228 0 0,0 0 0 0 0,0 0 0 0 0,0 0 1 0 0,1 0-1 0 0,-1-1 0 0 0,0 1 0 0 0,1-1 1 0 0,-1 0-1 0 0,1 0 0 0 0,2 0 0 0 0,-3-1-450 0 0,0 1-1 0 0,0-1 1 0 0,0 1-1 0 0,0-1 0 0 0,0 0 1 0 0,0 0-1 0 0,0-1 1 0 0,0 1-1 0 0,-1 0 1 0 0,1-1-1 0 0,3-3 1 0 0,51-26-13390 0 0,-46 25 11736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28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1160 0 0,'22'5'27178'0'0,"-17"-5"-29996"0"0,-3 0 2370 0 0,-10 0-4015 0 0,9 0 3389 0 0,1-1 0 0 0,-1 0-1 0 0,0 0 1 0 0,1 0 0 0 0,-1 0 0 0 0,0-1-1 0 0,1 1 1 0 0,-1 0 0 0 0,0 0 0 0 0,0-1-1 0 0,0 1 1 0 0,0-1 0 0 0,1-2 0 0 0,4-6-2727 0 0,-5 8 3747 0 0,1-5-1641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29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252 166 388 0 0,'13'-20'4575'0'0,"-12"18"-3823"0"0,0 0 1 0 0,0-1-1 0 0,0 1 1 0 0,-1 0-1 0 0,1 0 1 0 0,-1 0-1 0 0,0-1 1 0 0,1 1-1 0 0,-1 0 1 0 0,0-1-1 0 0,0 1 1 0 0,-1 0-1 0 0,1-1 1 0 0,0 1-1 0 0,-1 0 1 0 0,1 0-1 0 0,-1 0 1 0 0,0-1-1 0 0,0 1 1 0 0,-1-3-1 0 0,-5-8 1279 0 0,6 10-1946 0 0,0 1 1 0 0,0 0-1 0 0,0 0 0 0 0,-1-1 1 0 0,1 1-1 0 0,-1 0 0 0 0,1 0 0 0 0,-1 0 1 0 0,0 1-1 0 0,1-1 0 0 0,-1 0 1 0 0,0 1-1 0 0,0-1 0 0 0,-3-1 1 0 0,-12-6 24 0 0,-2 0 1 0 0,1 1 0 0 0,-35-10 0 0 0,48 16-94 0 0,0 0-1 0 0,0 1 1 0 0,-1 0 0 0 0,1 0 0 0 0,0 1 0 0 0,-1-1 0 0 0,1 1 0 0 0,-1 0-1 0 0,1 0 1 0 0,0 1 0 0 0,-1 0 0 0 0,1 0 0 0 0,0 0 0 0 0,0 0-1 0 0,0 1 1 0 0,-1 0 0 0 0,2 0 0 0 0,-1 0 0 0 0,-6 5 0 0 0,9-6-15 0 0,1 1 1 0 0,0 0-1 0 0,0-1 1 0 0,-1 1-1 0 0,1 0 1 0 0,0 0-1 0 0,1 0 1 0 0,-1 0-1 0 0,0 0 1 0 0,0 0-1 0 0,1 0 1 0 0,-1 0 0 0 0,1 0-1 0 0,0 1 1 0 0,0-1-1 0 0,0 0 1 0 0,0 0-1 0 0,0 0 1 0 0,0 0-1 0 0,0 0 1 0 0,1 0-1 0 0,-1 0 1 0 0,1 1-1 0 0,-1-1 1 0 0,1 0-1 0 0,0 0 1 0 0,0-1-1 0 0,0 1 1 0 0,0 0 0 0 0,0 0-1 0 0,0 0 1 0 0,4 3-1 0 0,4 7 3 0 0,0 1 1 0 0,2-1-1 0 0,12 12 0 0 0,-21-23-5 0 0,17 18-18 0 0,4 2-138 0 0,-2 1 0 0 0,0 1-1 0 0,30 43 1 0 0,-49-62 151 0 0,-1-1-1 0 0,1 0 1 0 0,0 0 0 0 0,-1 1 0 0 0,0-1-1 0 0,0 1 1 0 0,0-1 0 0 0,-1 1-1 0 0,1-1 1 0 0,-1 1 0 0 0,1-1 0 0 0,-1 1-1 0 0,0 0 1 0 0,-1-1 0 0 0,1 1-1 0 0,-1-1 1 0 0,1 1 0 0 0,-1-1 0 0 0,0 1-1 0 0,0-1 1 0 0,-1 1 0 0 0,1-1 0 0 0,-1 0-1 0 0,0 0 1 0 0,1 0 0 0 0,-1 0-1 0 0,-1 0 1 0 0,1 0 0 0 0,0 0 0 0 0,-1-1-1 0 0,1 1 1 0 0,-1-1 0 0 0,0 0-1 0 0,-4 3 1 0 0,2-2 54 0 0,0 0 0 0 0,-1-1 0 0 0,1 0 0 0 0,0 0 0 0 0,-1-1-1 0 0,1 0 1 0 0,-1 0 0 0 0,1 0 0 0 0,-1 0 0 0 0,1-1 0 0 0,-1 0 0 0 0,-7-1 0 0 0,11 1 11 0 0,-1 0 0 0 0,0-1 0 0 0,0 0 0 0 0,0 0 0 0 0,1 0 0 0 0,-1 0 1 0 0,0 0-1 0 0,1 0 0 0 0,-1 0 0 0 0,1-1 0 0 0,-1 0 0 0 0,1 1 0 0 0,0-1 0 0 0,-1 0 1 0 0,1 0-1 0 0,0 0 0 0 0,0-1 0 0 0,1 1 0 0 0,-1 0 0 0 0,0-1 0 0 0,1 1 1 0 0,-1-1-1 0 0,1 1 0 0 0,0-1 0 0 0,-2-5 0 0 0,3 5-33 0 0,-1-1 1 0 0,1 1-1 0 0,0 0 0 0 0,0-1 0 0 0,0 1 0 0 0,0-1 1 0 0,1 1-1 0 0,-1 0 0 0 0,1-1 0 0 0,0 1 1 0 0,0 0-1 0 0,0 0 0 0 0,2-4 0 0 0,23-41-361 0 0,-20 38 139 0 0,-2 4-74 0 0,0 1 1 0 0,1 0-1 0 0,-1-1 0 0 0,1 1 1 0 0,11-8-1 0 0,12-13-2049 0 0,-22 19 1086 0 0,1 1 1 0 0,0-1-1 0 0,1 1 1 0 0,-1 1-1 0 0,1-1 1 0 0,0 1-1 0 0,1 1 0 0 0,-1 0 1 0 0,1 0-1 0 0,0 0 1 0 0,0 1-1 0 0,0 1 1 0 0,0-1-1 0 0,0 1 1 0 0,16-1-1 0 0,2 3-808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29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0 432 0 0,'-9'45'6087'0'0,"-10"-8"5571"0"0,14-25-5809 0 0,1-1-4084 0 0,4-22-8999 0 0,2 8 5761 0 0,-1-1-1 0 0,1 0 0 0 0,0 0 1 0 0,0 1-1 0 0,1-1 1 0 0,-1 1-1 0 0,1-1 0 0 0,-1 1 1 0 0,6-5-1 0 0,2-2-1015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29.7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59 188 296 0 0,'-19'-71'13783'0'0,"16"46"-9727"0"0,2 23-3732 0 0,1 0 0 0 0,-1-1 0 0 0,1 1 0 0 0,0 0 0 0 0,0-1 0 0 0,0 1-1 0 0,0-1 1 0 0,0 1 0 0 0,0-1 0 0 0,1 1 0 0 0,-1 0 0 0 0,1-1 0 0 0,0-2-1 0 0,1 2-232 0 0,0-1 0 0 0,-1 1 0 0 0,1 0 0 0 0,0-1 0 0 0,1 1 0 0 0,-1 0 1 0 0,1 0-1 0 0,-1 0 0 0 0,1 1 0 0 0,0-1 0 0 0,0 1 0 0 0,0-1 0 0 0,0 1 0 0 0,1 0 0 0 0,-1 0 0 0 0,1 1 0 0 0,-1-1 0 0 0,1 1 0 0 0,-1-1 0 0 0,1 1 0 0 0,0 0 0 0 0,0 0 0 0 0,0 1 0 0 0,-1-1 0 0 0,6 1 0 0 0,-6 0-97 0 0,-1 0 1 0 0,1 0 0 0 0,0 0 0 0 0,-1 1-1 0 0,1-1 1 0 0,-1 1 0 0 0,1 0-1 0 0,0-1 1 0 0,-1 1 0 0 0,1 0-1 0 0,-1 1 1 0 0,0-1 0 0 0,1 0-1 0 0,-1 1 1 0 0,0-1 0 0 0,0 1-1 0 0,0 0 1 0 0,0 0 0 0 0,0-1-1 0 0,0 1 1 0 0,-1 1 0 0 0,1-1-1 0 0,-1 0 1 0 0,1 0 0 0 0,-1 1-1 0 0,0-1 1 0 0,0 0 0 0 0,0 1 0 0 0,0-1-1 0 0,0 1 1 0 0,0 0 0 0 0,-1-1-1 0 0,1 1 1 0 0,-1 0 0 0 0,0-1-1 0 0,0 1 1 0 0,0 4 0 0 0,0 7-13 0 0,-1 1 0 0 0,0-1 0 0 0,-1 0 0 0 0,-4 19 0 0 0,5-29 25 0 0,0 0-1 0 0,0-1 1 0 0,-1 1 0 0 0,1-1 0 0 0,-1 1-1 0 0,1-1 1 0 0,-1 1 0 0 0,0-1 0 0 0,-1 0 0 0 0,1 0-1 0 0,0 0 1 0 0,-1 0 0 0 0,0-1 0 0 0,1 1-1 0 0,-1-1 1 0 0,0 1 0 0 0,0-1 0 0 0,-1 0 0 0 0,1 0-1 0 0,0 0 1 0 0,-8 2 0 0 0,11-4 22 0 0,-1 1-1 0 0,0-1 1 0 0,0 1 0 0 0,1-1 0 0 0,-1 0-1 0 0,0 1 1 0 0,0-1 0 0 0,0 0 0 0 0,1 0-1 0 0,-1 0 1 0 0,0 0 0 0 0,0 0 0 0 0,0 0 0 0 0,0 0-1 0 0,1 0 1 0 0,-1 0 0 0 0,0 0 0 0 0,0 0-1 0 0,0 0 1 0 0,0-1 0 0 0,1 1 0 0 0,-1 0-1 0 0,0 0 1 0 0,0-1 0 0 0,1 1 0 0 0,-1-1-1 0 0,0 1 1 0 0,1-1 0 0 0,-2 0 0 0 0,3 1-18 0 0,-1-1-1 0 0,1 0 1 0 0,-1 1 0 0 0,1-1 0 0 0,0 0 0 0 0,-1 1 0 0 0,1-1 0 0 0,0 1 0 0 0,0-1 0 0 0,-1 1 0 0 0,1-1 0 0 0,0 1 0 0 0,0 0 0 0 0,0-1 0 0 0,-1 1 0 0 0,1 0 0 0 0,0 0 0 0 0,0-1 0 0 0,0 1-1 0 0,0 0 1 0 0,0 0 0 0 0,0 0 0 0 0,-1 0 0 0 0,1 0 0 0 0,0 0 0 0 0,2 1 0 0 0,4-1-27 0 0,1 0 0 0 0,0 1 0 0 0,0 0 0 0 0,-1 0-1 0 0,1 1 1 0 0,0 0 0 0 0,-1 0 0 0 0,0 1 0 0 0,1 0 0 0 0,6 3 0 0 0,-10-3-8 0 0,1 0 0 0 0,-1 0 1 0 0,0 0-1 0 0,0 1 1 0 0,-1-1-1 0 0,1 1 0 0 0,-1 0 1 0 0,0 0-1 0 0,1 0 0 0 0,-2 0 1 0 0,1 1-1 0 0,0-1 1 0 0,-1 1-1 0 0,0 0 0 0 0,3 8 1 0 0,-4-10 17 0 0,-1-1 0 0 0,1 1 0 0 0,0-1 0 0 0,-1 1 0 0 0,1-1 0 0 0,-1 1 0 0 0,0 0 1 0 0,0-1-1 0 0,0 1 0 0 0,0-1 0 0 0,-1 1 0 0 0,1 0 0 0 0,0-1 0 0 0,-1 1 0 0 0,0-1 0 0 0,0 1 1 0 0,0-1-1 0 0,0 0 0 0 0,0 1 0 0 0,0-1 0 0 0,0 0 0 0 0,-1 0 0 0 0,-2 4 0 0 0,0-3 21 0 0,1-1-1 0 0,-1 1 1 0 0,0 0-1 0 0,0-1 1 0 0,0 0-1 0 0,0 0 0 0 0,0 0 1 0 0,-1 0-1 0 0,1-1 1 0 0,0 0-1 0 0,-1 0 1 0 0,-6 1-1 0 0,-2 0-247 0 0,0-1 0 0 0,0-1 0 0 0,0 0 0 0 0,1-1-1 0 0,-1 0 1 0 0,0-1 0 0 0,0 0 0 0 0,1-1 0 0 0,-13-4 0 0 0,8-1-1209 0 0,-4-5-3405 0 0,20 13 4611 0 0,0-1 0 0 0,1 1-1 0 0,-1 0 1 0 0,0-1 0 0 0,1 1 0 0 0,-1-1 0 0 0,1 1-1 0 0,-1 0 1 0 0,1-1 0 0 0,-1 1 0 0 0,1-1 0 0 0,-1 0-1 0 0,1 1 1 0 0,-1-1 0 0 0,1 1 0 0 0,0-1-1 0 0,-1 0 1 0 0,1 1 0 0 0,0-1 0 0 0,-1 0 0 0 0,1 1-1 0 0,0-1 1 0 0,0 0 0 0 0,0 0 0 0 0,0 1 0 0 0,0-1-1 0 0,0 0 1 0 0,0 0 0 0 0,0 1 0 0 0,0-1 0 0 0,0 0-1 0 0,0 1 1 0 0,0-1 0 0 0,0 0 0 0 0,1 0 0 0 0,-1 1-1 0 0,0-1 1 0 0,0 0 0 0 0,1 1 0 0 0,-1-1-1 0 0,1 1 1 0 0,-1-1 0 0 0,0 0 0 0 0,1 1 0 0 0,-1-1-1 0 0,1 1 1 0 0,-1-1 0 0 0,1 1 0 0 0,0-1 0 0 0,-1 1-1 0 0,1 0 1 0 0,0-1 0 0 0,-1 1 0 0 0,1 0 0 0 0,1-1-1 0 0,15-5-2057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30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20 108 1780 0 0,'3'-8'1463'0'0,"1"-1"-1"0"0,0 0 1 0 0,1 1-1 0 0,0 0 1 0 0,1 0-1 0 0,-1 1 1 0 0,1-1 0 0 0,1 1-1 0 0,9-8 1 0 0,-13 12-855 0 0,1 1 0 0 0,0 0 1 0 0,0-1-1 0 0,0 1 0 0 0,0 1 0 0 0,0-1 1 0 0,0 1-1 0 0,0 0 0 0 0,6-2 0 0 0,-5 3-332 0 0,1-1-1 0 0,0 1 0 0 0,0 0 1 0 0,0 1-1 0 0,0-1 0 0 0,-1 1 1 0 0,1 0-1 0 0,6 2 0 0 0,-4 0-174 0 0,0 0 0 0 0,-1 0 0 0 0,1 0 0 0 0,-1 1-1 0 0,0 1 1 0 0,0-1 0 0 0,0 1 0 0 0,0 0 0 0 0,-1 1 0 0 0,0-1-1 0 0,0 1 1 0 0,-1 0 0 0 0,1 1 0 0 0,-1 0 0 0 0,-1-1 0 0 0,1 1-1 0 0,-1 1 1 0 0,0-1 0 0 0,-1 1 0 0 0,4 11 0 0 0,0 4-165 0 0,-1 0 1 0 0,-1 1-1 0 0,-1-1 1 0 0,-1 1 0 0 0,0 45-1 0 0,-4-60-152 0 0,0 0 0 0 0,0-1 0 0 0,-1 1 1 0 0,0 0-1 0 0,0 0 0 0 0,-1-1 0 0 0,0 1 0 0 0,-1-1 0 0 0,0 0 0 0 0,0 0 0 0 0,0 0 0 0 0,-1-1 0 0 0,-1 1 1 0 0,1-1-1 0 0,-1 0 0 0 0,0-1 0 0 0,-12 10 0 0 0,7-7-1071 0 0,0 0 0 0 0,-1 0 0 0 0,-1-1 0 0 0,0-1 0 0 0,0 0 0 0 0,0-1-1 0 0,0-1 1 0 0,-1 0 0 0 0,-28 7 0 0 0,-44-7-6775 0 0,65-5 6350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30.5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342 72 768 0 0,'-2'-23'11076'0'0,"-7"5"-4278"0"0,-7 3-2619 0 0,12 13-3998 0 0,1 1 0 0 0,0-1 0 0 0,0 1 1 0 0,-1 0-1 0 0,1 0 0 0 0,0 1 0 0 0,-1-1 1 0 0,1 1-1 0 0,-7-1 0 0 0,-3 2-116 0 0,0 1 1 0 0,1 0-1 0 0,0 0 0 0 0,-1 1 1 0 0,1 1-1 0 0,0 0 0 0 0,0 0 1 0 0,1 1-1 0 0,-1 1 1 0 0,1 0-1 0 0,0 1 0 0 0,1 0 1 0 0,-1 0-1 0 0,1 1 0 0 0,1 1 1 0 0,0-1-1 0 0,0 2 0 0 0,1-1 1 0 0,0 1-1 0 0,0 0 1 0 0,1 1-1 0 0,0 0 0 0 0,1 0 1 0 0,1 0-1 0 0,0 1 0 0 0,-7 20 1 0 0,10-22-59 0 0,0-1 1 0 0,1 0-1 0 0,0 0 1 0 0,0 1 0 0 0,1-1-1 0 0,0 1 1 0 0,1-1-1 0 0,0 0 1 0 0,1 1-1 0 0,0-1 1 0 0,3 11 0 0 0,-3-13-1 0 0,0-1 0 0 0,1 1 0 0 0,0 0 0 0 0,0-1 0 0 0,0 0 0 0 0,1 0 0 0 0,0 0 0 0 0,0 0 0 0 0,1-1 0 0 0,-1 0 0 0 0,1 1 0 0 0,0-2 0 0 0,1 1 0 0 0,10 7 0 0 0,-9-8 1 0 0,0-1-1 0 0,1 0 0 0 0,-1 0 0 0 0,1 0 0 0 0,0-1 1 0 0,-1 0-1 0 0,1-1 0 0 0,0 1 0 0 0,0-2 0 0 0,0 1 1 0 0,0-1-1 0 0,1 0 0 0 0,-1-1 0 0 0,0 0 0 0 0,0 0 1 0 0,-1-1-1 0 0,1 0 0 0 0,0 0 0 0 0,0-1 0 0 0,10-5 1 0 0,-12 5 3 0 0,0 0 1 0 0,0-1 0 0 0,-1 0 0 0 0,1 0-1 0 0,-1-1 1 0 0,0 1 0 0 0,0-1-1 0 0,0 0 1 0 0,-1-1 0 0 0,1 1 0 0 0,-1-1-1 0 0,-1 0 1 0 0,1 0 0 0 0,-1 0 0 0 0,0 0-1 0 0,0 0 1 0 0,-1-1 0 0 0,0 1-1 0 0,0-1 1 0 0,-1 0 0 0 0,1 0 0 0 0,-1 0-1 0 0,-1-13 1 0 0,0 7-27 0 0,0 0-1 0 0,-2 0 1 0 0,0-1-1 0 0,0 1 1 0 0,-1 0 0 0 0,0 1-1 0 0,-2-1 1 0 0,1 1-1 0 0,-13-23 1 0 0,10 23-516 0 0,-1 0 0 0 0,0 1 1 0 0,-1 0-1 0 0,0 0 0 0 0,-16-14 0 0 0,9 10-1303 0 0,-23-20-6184 0 0,37 34 7485 0 0,0-1 0 0 0,1 1 1 0 0,-1 0-1 0 0,0 0 0 0 0,0 0 0 0 0,0 1 1 0 0,0-1-1 0 0,0 0 0 0 0,0 1 0 0 0,-1-1 1 0 0,1 1-1 0 0,0 0 0 0 0,0 0 0 0 0,0 0 1 0 0,0 0-1 0 0,0 0 0 0 0,-1 0 0 0 0,1 0 1 0 0,0 1-1 0 0,-2 0 0 0 0,-14 8-1623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31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156 222 220 0 0,'1'-6'1011'0'0,"0"1"0"0"0,0-1-1 0 0,1 1 1 0 0,-1 0 0 0 0,1 0 0 0 0,0-1-1 0 0,1 1 1 0 0,-1 0 0 0 0,1 1 0 0 0,0-1 0 0 0,5-6-1 0 0,-4 7-175 0 0,-1-1 0 0 0,0 0-1 0 0,0 1 1 0 0,0-1 0 0 0,-1 0 0 0 0,1 0-1 0 0,-1 0 1 0 0,-1-1 0 0 0,1 1 0 0 0,-1 0-1 0 0,1-9 1 0 0,2-9 680 0 0,-3 21-1478 0 0,0 1 0 0 0,-1-1 0 0 0,1 1 0 0 0,-1-1 0 0 0,1 1 0 0 0,-1-1 0 0 0,0 1 0 0 0,0-1 0 0 0,1 1 0 0 0,-1-1 0 0 0,0 0 0 0 0,-1 1 0 0 0,1-1 1 0 0,0 1-1 0 0,0-1 0 0 0,0 1 0 0 0,-1-1 0 0 0,1 1 0 0 0,-1-1 0 0 0,0 1 0 0 0,1-1 0 0 0,-1 1 0 0 0,0-1 0 0 0,0 1 0 0 0,1 0 0 0 0,-1 0 0 0 0,0-1 0 0 0,0 1 0 0 0,-1 0 0 0 0,1 0 0 0 0,0 0 0 0 0,0 0 0 0 0,-1 0 0 0 0,1 0 0 0 0,0 1 0 0 0,-1-1 0 0 0,1 0 1 0 0,0 1-1 0 0,-1-1 0 0 0,-2 0 0 0 0,-6-2-25 0 0,1 1 0 0 0,0 0 1 0 0,0 1-1 0 0,0 0 0 0 0,-1 1 1 0 0,1 0-1 0 0,-1 0 0 0 0,1 0 1 0 0,0 2-1 0 0,-1-1 0 0 0,-16 6 1 0 0,22-7-1 0 0,1 1 0 0 0,0 0 1 0 0,0 0-1 0 0,-1 1 0 0 0,1-1 0 0 0,0 0 1 0 0,0 1-1 0 0,0 0 0 0 0,1 0 1 0 0,-1 0-1 0 0,0 0 0 0 0,1 0 1 0 0,-1 1-1 0 0,1-1 0 0 0,0 1 1 0 0,0-1-1 0 0,0 1 0 0 0,0 0 0 0 0,0 0 1 0 0,0 0-1 0 0,1 0 0 0 0,-1 0 1 0 0,1 0-1 0 0,0 0 0 0 0,0 1 1 0 0,0-1-1 0 0,1 0 0 0 0,-1 1 1 0 0,1-1-1 0 0,0 0 0 0 0,0 1 1 0 0,0-1-1 0 0,0 1 0 0 0,0-1 0 0 0,1 0 1 0 0,0 5-1 0 0,1-1 22 0 0,0 0 1 0 0,0 1-1 0 0,0-1 0 0 0,1 0 1 0 0,0 0-1 0 0,0 0 0 0 0,1-1 1 0 0,0 1-1 0 0,8 10 0 0 0,14 16 52 0 0,-20-24-70 0 0,1 0 1 0 0,0 0-1 0 0,15 13 1 0 0,20 25-24 0 0,-39-43 7 0 0,0 0 1 0 0,0 1-1 0 0,0-1 0 0 0,-1 0 1 0 0,1 1-1 0 0,-1 0 1 0 0,-1-1-1 0 0,1 1 0 0 0,-1 0 1 0 0,2 6-1 0 0,-4-9 32 0 0,1 0 0 0 0,-1 1 0 0 0,0-1 1 0 0,0 0-1 0 0,0 0 0 0 0,0 0 0 0 0,0 0 0 0 0,-1 0 0 0 0,1-1 0 0 0,-1 1 0 0 0,1 0 0 0 0,-1-1 0 0 0,1 1 1 0 0,-1-1-1 0 0,0 1 0 0 0,0-1 0 0 0,0 0 0 0 0,0 1 0 0 0,0-1 0 0 0,0 0 0 0 0,0-1 0 0 0,0 1 1 0 0,0 0-1 0 0,0 0 0 0 0,-1-1 0 0 0,1 0 0 0 0,0 1 0 0 0,-5-1 0 0 0,0 1 205 0 0,0 0 0 0 0,0 0 0 0 0,0-1 0 0 0,0 1 0 0 0,0-2 0 0 0,0 1 0 0 0,0-1 0 0 0,-12-3 0 0 0,17 4-182 0 0,0-1 1 0 0,0 0-1 0 0,1 1 1 0 0,-1-1 0 0 0,1 0-1 0 0,-1 0 1 0 0,1 0-1 0 0,-1 0 1 0 0,1 0-1 0 0,-1-1 1 0 0,1 1 0 0 0,0 0-1 0 0,0 0 1 0 0,0-1-1 0 0,0 1 1 0 0,0-1-1 0 0,0 1 1 0 0,0-1 0 0 0,0 0-1 0 0,0 1 1 0 0,1-1-1 0 0,-1 0 1 0 0,0-2-1 0 0,1 0-17 0 0,0 0 0 0 0,0 1-1 0 0,0-1 1 0 0,0 0 0 0 0,1 0-1 0 0,0 1 1 0 0,0-1 0 0 0,0 1-1 0 0,0-1 1 0 0,0 1 0 0 0,2-4-1 0 0,4-6-209 0 0,0 1 1 0 0,0 0-1 0 0,1 1 0 0 0,1 0 0 0 0,12-13 0 0 0,12-13-1848 0 0,-3 0-3994 0 0,7-8-9045 0 0,-29 43 11531 0 0,2 2 876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32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111 75 236 0 0,'2'-1'425'0'0,"-1"0"1"0"0,1 0-1 0 0,-1 0 1 0 0,0 0-1 0 0,0 0 1 0 0,0 0-1 0 0,0 0 0 0 0,0-1 1 0 0,0 1-1 0 0,0 0 1 0 0,0-1-1 0 0,0 1 1 0 0,0-1-1 0 0,-1 1 0 0 0,1-1 1 0 0,-1 1-1 0 0,1-1 1 0 0,-1 1-1 0 0,1-3 1 0 0,8-17 5835 0 0,-9 21-5999 0 0,1-1 1 0 0,-1 0-1 0 0,1 1 0 0 0,-1-1 0 0 0,1 1 1 0 0,-1-1-1 0 0,1 0 0 0 0,-1 0 0 0 0,0 1 1 0 0,0-1-1 0 0,1 0 0 0 0,-1 0 0 0 0,0 1 1 0 0,0-1-1 0 0,0 0 0 0 0,0 0 0 0 0,0 1 1 0 0,0-1-1 0 0,0 0 0 0 0,0 0 0 0 0,0-1 1 0 0,-1 2-203 0 0,1-1 1 0 0,0 0 0 0 0,-1 1 0 0 0,1-1-1 0 0,0 1 1 0 0,-1-1 0 0 0,1 1-1 0 0,-1 0 1 0 0,1-1 0 0 0,-1 1 0 0 0,1-1-1 0 0,-1 1 1 0 0,0 0 0 0 0,1-1 0 0 0,-1 1-1 0 0,1 0 1 0 0,-1 0 0 0 0,0-1-1 0 0,1 1 1 0 0,-1 0 0 0 0,0 0 0 0 0,1 0-1 0 0,-1 0 1 0 0,1 0 0 0 0,-1 0 0 0 0,0 0-1 0 0,1 0 1 0 0,-1 0 0 0 0,0 0-1 0 0,1 0 1 0 0,-1 0 0 0 0,0 1 0 0 0,1-1-1 0 0,-1 0 1 0 0,1 0 0 0 0,-1 1-1 0 0,0-1 1 0 0,1 0 0 0 0,-1 1 0 0 0,1-1-1 0 0,-1 1 1 0 0,-8 5-19 0 0,1 0-1 0 0,0 0 1 0 0,0 0 0 0 0,0 1-1 0 0,1 1 1 0 0,0-1 0 0 0,1 1-1 0 0,0 0 1 0 0,0 0-1 0 0,0 1 1 0 0,1 0 0 0 0,1 0-1 0 0,-1 0 1 0 0,2 0 0 0 0,-6 17-1 0 0,5-10-21 0 0,0 1 1 0 0,1-1-1 0 0,1 0 0 0 0,1 1 1 0 0,0 0-1 0 0,1-1 0 0 0,1 1 1 0 0,5 29-1 0 0,-4-40-73 0 0,0 1-1 0 0,0-1 1 0 0,1 0 0 0 0,0 0 0 0 0,0-1-1 0 0,1 1 1 0 0,-1-1 0 0 0,1 1 0 0 0,0-1-1 0 0,1 0 1 0 0,-1-1 0 0 0,1 1 0 0 0,7 4-1 0 0,-9-6-471 0 0,1 0 1 0 0,0-1-1 0 0,-1 0 0 0 0,1 0 0 0 0,0 0 0 0 0,0 0 0 0 0,0 0 0 0 0,0-1 0 0 0,0 0 0 0 0,0 0 0 0 0,0 0 0 0 0,7 0 1 0 0,-3-1-1374 0 0,0-1 0 0 0,0-1 0 0 0,0 1 0 0 0,1-1 0 0 0,-1-1 0 0 0,11-4 0 0 0,-10 3 766 0 0,2 3-632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32.6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39 265 1568 0 0,'-6'-11'2446'0'0,"1"-1"0"0"0,0 1 0 0 0,0-1-1 0 0,1 0 1 0 0,-4-23 0 0 0,2-29 4006 0 0,6 59-6284 0 0,1-1 1 0 0,0 1 0 0 0,-1 0-1 0 0,2 0 1 0 0,-1 0-1 0 0,1 0 1 0 0,-1 0 0 0 0,1 0-1 0 0,1 0 1 0 0,-1 1-1 0 0,1-1 1 0 0,0 1 0 0 0,0-1-1 0 0,0 1 1 0 0,0 0-1 0 0,6-5 1 0 0,-6 7-168 0 0,-1-1 0 0 0,0 1 0 0 0,1 1 0 0 0,0-1 0 0 0,-1 0 0 0 0,1 1 0 0 0,0-1 0 0 0,0 1 0 0 0,0 0 0 0 0,0 0 0 0 0,0 0 0 0 0,0 0 0 0 0,0 0 0 0 0,0 1 0 0 0,0 0 1 0 0,1-1-1 0 0,-1 1 0 0 0,0 0 0 0 0,0 1 0 0 0,0-1 0 0 0,0 0 0 0 0,0 1 0 0 0,1 0 0 0 0,-1 0 0 0 0,0 0 0 0 0,0 0 0 0 0,-1 0 0 0 0,4 2 0 0 0,0 1-47 0 0,0-1 0 0 0,0 1-1 0 0,-1 0 1 0 0,0 1 0 0 0,0 0 0 0 0,0-1 0 0 0,0 1-1 0 0,-1 1 1 0 0,0-1 0 0 0,0 1 0 0 0,0 0-1 0 0,5 11 1 0 0,3 5-94 0 0,-10-20 126 0 0,0 0 0 0 0,-1 0-1 0 0,1 1 1 0 0,-1-1 0 0 0,1 1 0 0 0,-1 0 0 0 0,0-1 0 0 0,0 1 0 0 0,0 0 0 0 0,-1 0-1 0 0,1 4 1 0 0,-2-4 15 0 0,-2 1 0 0 0,1-1-1 0 0,0 0 1 0 0,-1 0 0 0 0,1 0 0 0 0,-1 0-1 0 0,0 0 1 0 0,0-1 0 0 0,0 1 0 0 0,-1-1-1 0 0,1 1 1 0 0,-1-1 0 0 0,-3 1-1 0 0,-19 16 57 0 0,17-10-16 0 0,1-1 0 0 0,0 1 1 0 0,-14 20-1 0 0,21-27-8 0 0,-1 1-1 0 0,1-1 1 0 0,-1 1 0 0 0,1-1-1 0 0,0 1 1 0 0,0 0 0 0 0,0-1 0 0 0,0 1-1 0 0,0 0 1 0 0,0 0 0 0 0,1-1-1 0 0,0 1 1 0 0,-1 0 0 0 0,1 0 0 0 0,0 0-1 0 0,0 0 1 0 0,1 0 0 0 0,-1-1-1 0 0,1 1 1 0 0,-1 0 0 0 0,1 0 0 0 0,0-1-1 0 0,1 5 1 0 0,0-6-5 0 0,1 1-1 0 0,-1 0 1 0 0,0 0-1 0 0,0-1 1 0 0,1 0 0 0 0,-1 1-1 0 0,1-1 1 0 0,-1 0 0 0 0,1 0-1 0 0,0 0 1 0 0,-1 0-1 0 0,1-1 1 0 0,0 1 0 0 0,0-1-1 0 0,0 0 1 0 0,5 0-1 0 0,48-1-328 0 0,6-11-4478 0 0,-44 7-1272 0 0,0 2 0 0 0,37-3 1 0 0,-44 6 4040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39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88 308 0 0,'-39'-22'20820'0'0,"117"17"-16628"0"0,-25-3-3957 0 0,77-22 0 0 0,-130 30-234 0 0,0 0 0 0 0,0 0 0 0 0,0 0 0 0 0,-1 0 0 0 0,1 0 0 0 0,0 0 0 0 0,0 0 0 0 0,0 0 0 0 0,0 0 0 0 0,0 0 0 0 0,0 0 0 0 0,0 0 0 0 0,-1-1 0 0 0,1 1 0 0 0,0 0 1 0 0,0 0-1 0 0,0 0 0 0 0,0 0 0 0 0,0 0 0 0 0,0 0 0 0 0,0-1 0 0 0,0 1 0 0 0,0 0 0 0 0,0 0 0 0 0,0 0 0 0 0,0 0 0 0 0,0 0 0 0 0,0 0 0 0 0,0-1 0 0 0,0 1 0 0 0,0 0 0 0 0,0 0 0 0 0,0 0 0 0 0,0 0 0 0 0,0 0 1 0 0,0-1-1 0 0,0 1 0 0 0,0 0 0 0 0,0 0 0 0 0,0 0 0 0 0,0 0 0 0 0,0 0 0 0 0,0 0 0 0 0,0-1 0 0 0,0 1 0 0 0,1 0 0 0 0,-1 0 0 0 0,0 0 0 0 0,0 0 0 0 0,0 0 0 0 0,0 0 0 0 0,0 0 0 0 0,0 0 0 0 0,0 0 0 0 0,1-1 1 0 0,-1 1-1 0 0,0 0 0 0 0,0 0 0 0 0,0 0 0 0 0,-23-7 4 0 0,-31-2-24 0 0,45 9 18 0 0,-4-1-9 0 0,0 2 1 0 0,0-1-1 0 0,0 1 1 0 0,1 1-1 0 0,-15 4 1 0 0,25-6 8 0 0,0 1 0 0 0,0 0 0 0 0,0-1-1 0 0,0 1 1 0 0,0 0 0 0 0,0 0 0 0 0,1 0 0 0 0,-1 0 0 0 0,0 0-1 0 0,1 1 1 0 0,-1-1 0 0 0,0 1 0 0 0,1-1 0 0 0,-1 1 0 0 0,1-1-1 0 0,0 1 1 0 0,0 0 0 0 0,0-1 0 0 0,0 1 0 0 0,0 0 0 0 0,0 0-1 0 0,0 0 1 0 0,0 0 0 0 0,1 0 0 0 0,-1 0 0 0 0,1 0 0 0 0,-1 0-1 0 0,1 0 1 0 0,0 0 0 0 0,0 0 0 0 0,0 1 0 0 0,0-1 0 0 0,0 0-1 0 0,0 0 1 0 0,1 0 0 0 0,-1 0 0 0 0,1 0 0 0 0,-1 0 0 0 0,2 2-1 0 0,43 187 18 0 0,-42-166 85 0 0,-1 0-1 0 0,-1 0 1 0 0,-3 32 0 0 0,0-1 67 0 0,2-53-142 0 0,0-1-1 0 0,0 0 1 0 0,-1 0 0 0 0,1 0-1 0 0,-1 0 1 0 0,1 0 0 0 0,-1 0-1 0 0,1 0 1 0 0,-1 0 0 0 0,0 0-1 0 0,0 0 1 0 0,0 0 0 0 0,0 0-1 0 0,0 0 1 0 0,-1 0 0 0 0,1-1-1 0 0,-1 1 1 0 0,1-1 0 0 0,-1 1-1 0 0,1-1 1 0 0,-1 1 0 0 0,0-1-1 0 0,0 0 1 0 0,1 0 0 0 0,-1 0-1 0 0,0 0 1 0 0,0 0 0 0 0,0 0-1 0 0,-4 0 1 0 0,-30-6-195 0 0,5-10-3610 0 0,27 12 2576 0 0,1 0 1 0 0,-1 0-1 0 0,0-1 0 0 0,1 1 0 0 0,0-1 0 0 0,0 0 0 0 0,0 0 0 0 0,0 0 1 0 0,1 0-1 0 0,-1 0 0 0 0,1-1 0 0 0,-2-5 0 0 0,-12-13-4179 0 0,14 13 3606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32.9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17 1440 0 0,'10'-1'17718'0'0,"-9"-9"-11239"0"0,1 10-8480 0 0,24-5-19706 0 0,-16 5 19926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33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284 150 872 0 0,'6'-42'5989'0'0,"0"-12"5352"0"0,-6 52-10965 0 0,0-1-1 0 0,-1 0 0 0 0,1 1 1 0 0,-1-1-1 0 0,1 1 1 0 0,-1-1-1 0 0,0 1 1 0 0,0-1-1 0 0,0 1 1 0 0,0 0-1 0 0,-1-1 1 0 0,1 1-1 0 0,0 0 0 0 0,-1 0 1 0 0,0 0-1 0 0,1 0 1 0 0,-4-3-1 0 0,2 4-301 0 0,1 0 0 0 0,-1-1 0 0 0,1 1 0 0 0,-1 1-1 0 0,0-1 1 0 0,1 0 0 0 0,-1 1 0 0 0,0-1 0 0 0,0 1 0 0 0,1 0-1 0 0,-1 0 1 0 0,0 0 0 0 0,0 0 0 0 0,1 0 0 0 0,-6 2 0 0 0,-39 10 74 0 0,35-8-132 0 0,1 1 0 0 0,0 1 0 0 0,0 0 0 0 0,1 0-1 0 0,0 1 1 0 0,0 1 0 0 0,0 0 0 0 0,1 0-1 0 0,0 0 1 0 0,1 1 0 0 0,0 1 0 0 0,0 0 0 0 0,1 0-1 0 0,0 0 1 0 0,1 1 0 0 0,0-1 0 0 0,-6 17-1 0 0,9-21-11 0 0,1 2 0 0 0,-1-1-1 0 0,1 0 1 0 0,1 0-1 0 0,-1 1 1 0 0,1-1-1 0 0,1 1 1 0 0,-1-1-1 0 0,1 1 1 0 0,0-1 0 0 0,1 1-1 0 0,0-1 1 0 0,0 0-1 0 0,1 1 1 0 0,-1-1-1 0 0,2 0 1 0 0,-1 0 0 0 0,1 0-1 0 0,0 0 1 0 0,0 0-1 0 0,1-1 1 0 0,0 1-1 0 0,0-1 1 0 0,1 0-1 0 0,8 9 1 0 0,-7-9-3 0 0,0 1 0 0 0,0-1 0 0 0,0-1 0 0 0,1 1 0 0 0,0-1 0 0 0,0 0-1 0 0,1-1 1 0 0,-1 0 0 0 0,1 0 0 0 0,0-1 0 0 0,0 1 0 0 0,0-2 0 0 0,0 1 0 0 0,1-1 0 0 0,-1-1 0 0 0,1 1 0 0 0,-1-1-1 0 0,1-1 1 0 0,-1 0 0 0 0,1 0 0 0 0,15-2 0 0 0,-15 0-2 0 0,-1-1 0 0 0,-1 1 0 0 0,1-1 0 0 0,0 0 0 0 0,-1-1 0 0 0,1 0 0 0 0,-1 0 0 0 0,13-10 0 0 0,-18 12 2 0 0,1 0 0 0 0,-1 0 1 0 0,0-1-1 0 0,0 1 0 0 0,0-1 0 0 0,0 1 0 0 0,0-1 0 0 0,0 0 0 0 0,-1 0 0 0 0,1 0 0 0 0,-1 0 0 0 0,0 0 0 0 0,0 0 0 0 0,0 0 0 0 0,0 0 0 0 0,-1 0 0 0 0,1 0 0 0 0,-1-1 0 0 0,0 1 0 0 0,0 0 0 0 0,0 0 1 0 0,0 0-1 0 0,0-1 0 0 0,-1 1 0 0 0,-1-6 0 0 0,0 4 0 0 0,0 1-1 0 0,0-1 1 0 0,-1 1 0 0 0,0 0 0 0 0,0 0-1 0 0,0 0 1 0 0,0 0 0 0 0,0 1 0 0 0,-1-1-1 0 0,1 1 1 0 0,-1-1 0 0 0,0 1 0 0 0,0 1-1 0 0,0-1 1 0 0,-1 0 0 0 0,1 1 0 0 0,-1 0-1 0 0,1 0 1 0 0,-1 0 0 0 0,0 1 0 0 0,-6-2-1 0 0,3 3-5 0 0,0 1 0 0 0,-1 0-1 0 0,1 0 1 0 0,-1 0 0 0 0,1 1-1 0 0,0 1 1 0 0,0-1 0 0 0,-15 8-1 0 0,20-9-185 0 0,0 1 0 0 0,0 0-1 0 0,0 0 1 0 0,1 0 0 0 0,-1 0 0 0 0,0 0-1 0 0,1 1 1 0 0,-1-1 0 0 0,1 1-1 0 0,0-1 1 0 0,0 1 0 0 0,0 0 0 0 0,0 0-1 0 0,0 0 1 0 0,1 0 0 0 0,-1 0-1 0 0,1 1 1 0 0,0-1 0 0 0,0 0 0 0 0,0 1-1 0 0,0-1 1 0 0,1 1 0 0 0,-1 6-1 0 0,2-8-268 0 0,-1 1-1 0 0,1 0 1 0 0,-1-1-1 0 0,1 1 1 0 0,0-1-1 0 0,0 1 1 0 0,1-1-1 0 0,-1 0 1 0 0,0 1-1 0 0,1-1 1 0 0,-1 0-1 0 0,1 0 1 0 0,0 0-1 0 0,0 0 0 0 0,0 0 1 0 0,0 0-1 0 0,0-1 1 0 0,0 1-1 0 0,0-1 1 0 0,1 1-1 0 0,2 0 1 0 0,3 3-922 0 0,0-1 0 0 0,-1-1-1 0 0,2 0 1 0 0,-1 0 0 0 0,13 2 0 0 0,8 1-893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33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107 260 52 0 0,'-5'-116'9095'0'0,"0"-1"5115"0"0,5 116-14103 0 0,0 0 1 0 0,0 0 0 0 0,0 0-1 0 0,0 0 1 0 0,0 0 0 0 0,0 0-1 0 0,0 0 1 0 0,0 0 0 0 0,0 0-1 0 0,0 0 1 0 0,1 0 0 0 0,-1 0-1 0 0,0 0 1 0 0,1 0-1 0 0,-1 0 1 0 0,0 1 0 0 0,1-1-1 0 0,-1 0 1 0 0,1 0 0 0 0,-1 0-1 0 0,1 1 1 0 0,0-1 0 0 0,-1 0-1 0 0,1 0 1 0 0,0 1-1 0 0,0-1 1 0 0,-1 1 0 0 0,1-1-1 0 0,2 0 1 0 0,-1 1-2 0 0,-1 0-1 0 0,1 0 1 0 0,0 0-1 0 0,0 0 1 0 0,0 1 0 0 0,0-1-1 0 0,-1 0 1 0 0,1 1-1 0 0,0 0 1 0 0,0-1 0 0 0,-1 1-1 0 0,1 0 1 0 0,0 0-1 0 0,2 1 1 0 0,9 8 231 0 0,0 0 0 0 0,20 21 0 0 0,-27-26-130 0 0,5 6-124 0 0,-1 2 1 0 0,0-1-1 0 0,0 1 0 0 0,-2 1 1 0 0,1-1-1 0 0,-2 2 0 0 0,0-1 1 0 0,0 1-1 0 0,-2 0 0 0 0,7 26 1 0 0,-9-29-100 0 0,0 1 1 0 0,0 0-1 0 0,-2 0 1 0 0,0 0-1 0 0,0 0 1 0 0,-1 0-1 0 0,-1 0 1 0 0,0 0-1 0 0,-1 0 1 0 0,0 0-1 0 0,-1 0 1 0 0,0-1 0 0 0,-8 19-1 0 0,5-20-285 0 0,0 0 0 0 0,-1-1 0 0 0,-1 1 0 0 0,0-2 0 0 0,0 1 0 0 0,-1-1-1 0 0,0 0 1 0 0,0-1 0 0 0,-1 0 0 0 0,-20 12 0 0 0,-43 18-5817 0 0,-3-12-7323 0 0,58-20 10228 0 0,7 4 641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40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115 88 796 0 0,'-29'-25'3630'0'0,"26"23"-2986"0"0,0 1-1 0 0,1-1 0 0 0,-1 0 1 0 0,1 0-1 0 0,0 0 0 0 0,-1 0 0 0 0,1 0 1 0 0,0 0-1 0 0,0 0 0 0 0,0-1 1 0 0,1 1-1 0 0,-1-1 0 0 0,1 0 1 0 0,-1 1-1 0 0,1-1 0 0 0,0 0 0 0 0,0 0 1 0 0,0 0-1 0 0,0 0 0 0 0,0-5 1 0 0,2 7-417 0 0,1 0 1 0 0,0 0 0 0 0,0 0 0 0 0,0 0 0 0 0,1 1 0 0 0,-1-1-1 0 0,0 0 1 0 0,0 1 0 0 0,0 0 0 0 0,0 0 0 0 0,1-1 0 0 0,-1 1-1 0 0,0 1 1 0 0,0-1 0 0 0,0 0 0 0 0,0 0 0 0 0,3 1 0 0 0,-2 0-198 0 0,0-1 0 0 0,-1 0 0 0 0,1 1 1 0 0,0-1-1 0 0,0 1 0 0 0,-1 0 0 0 0,1 0 1 0 0,0 0-1 0 0,-1 0 0 0 0,1 0 1 0 0,-1 1-1 0 0,1-1 0 0 0,-1 1 0 0 0,0-1 1 0 0,1 1-1 0 0,-1 0 0 0 0,0 0 0 0 0,0 0 1 0 0,0 0-1 0 0,-1 1 0 0 0,1-1 0 0 0,-1 0 1 0 0,1 1-1 0 0,-1-1 0 0 0,0 1 0 0 0,1 0 1 0 0,-1-1-1 0 0,-1 1 0 0 0,1 0 0 0 0,0-1 1 0 0,0 5-1 0 0,-2 1-10 0 0,1 0 1 0 0,-1 1-1 0 0,-1-1 0 0 0,0 0 1 0 0,0 0-1 0 0,0 0 0 0 0,-1 0 0 0 0,0 0 1 0 0,-8 13-1 0 0,4-11 11 0 0,0 1-1 0 0,0-1 1 0 0,-17 18-1 0 0,-18 26 66 0 0,28-32-67 0 0,12-20-7 0 0,-1 1 1 0 0,1 0 0 0 0,0 1-1 0 0,0-1 1 0 0,0 0 0 0 0,0 0 0 0 0,1 1-1 0 0,-1-1 1 0 0,1 1 0 0 0,0-1-1 0 0,0 1 1 0 0,0 0 0 0 0,1-1-1 0 0,-1 1 1 0 0,1 0 0 0 0,0 0 0 0 0,0-1-1 0 0,0 1 1 0 0,1 0 0 0 0,-1 0-1 0 0,1-1 1 0 0,0 1 0 0 0,0 0 0 0 0,1 3-1 0 0,33 70 203 0 0,-26-58-158 0 0,0 0 1 0 0,-1 0-1 0 0,9 33 1 0 0,-14-36-67 0 0,0 0 1 0 0,-1 0-1 0 0,0 0 1 0 0,-2 1-1 0 0,0-1 0 0 0,-1 0 1 0 0,0 0-1 0 0,-4 18 1 0 0,-5 58-2 0 0,1-10 10 0 0,7-73-8 0 0,1 0-1 0 0,0 0 1 0 0,1 0 0 0 0,0 0 0 0 0,0 1 0 0 0,1-1 0 0 0,0 0 0 0 0,1 0 0 0 0,0 0 0 0 0,0 0 0 0 0,7 15 0 0 0,0-3 11 0 0,2-1 0 0 0,0 0 0 0 0,20 27 0 0 0,18 41 69 0 0,-46-82-77 0 0,0 0 1 0 0,-1 0-1 0 0,0 0 0 0 0,1 0 1 0 0,-2 0-1 0 0,1 1 0 0 0,-1-1 1 0 0,0 1-1 0 0,0-1 0 0 0,-1 1 1 0 0,0-1-1 0 0,0 1 0 0 0,0-1 1 0 0,-3 10-1 0 0,-1 5 41 0 0,-2 1 0 0 0,-16 38 0 0 0,1 0 5 0 0,11-6-2 0 0,8-43-27 0 0,0-1 0 0 0,1 1 1 0 0,1 0-1 0 0,-1 0 0 0 0,2 0 0 0 0,-1 0 1 0 0,2-1-1 0 0,2 14 0 0 0,3 39 51 0 0,-6-51-60 0 0,1-1 0 0 0,0 1 0 0 0,1 0 1 0 0,0-1-1 0 0,6 16 0 0 0,2 3 29 0 0,-3-2-28 0 0,-4-17-11 0 0,0 1 1 0 0,-1 0 0 0 0,0 0-1 0 0,-1 0 1 0 0,-1 0-1 0 0,1 14 1 0 0,-11 12 2 0 0,7-32-3 0 0,0 0-1 0 0,0 0 1 0 0,1 0 0 0 0,0 0 0 0 0,0 0-1 0 0,0 7 1 0 0,1 215 2 0 0,9-167 0 0 0,1 13-8 0 0,-10-73-27 0 0,-15-9-5630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41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84 732 0 0,'-85'-70'13393'0'0,"85"70"-13288"0"0,0 0 0 0 0,0 1 0 0 0,0-1 1 0 0,0 0-1 0 0,0 0 0 0 0,-1 0 0 0 0,1 1 1 0 0,0-1-1 0 0,0 0 0 0 0,0 0 0 0 0,0 1 0 0 0,0-1 1 0 0,0 0-1 0 0,-1 0 0 0 0,1 0 0 0 0,0 0 1 0 0,0 1-1 0 0,0-1 0 0 0,0 0 0 0 0,-1 0 1 0 0,1 0-1 0 0,0 0 0 0 0,0 0 0 0 0,0 1 1 0 0,-1-1-1 0 0,1 0 0 0 0,0 0 0 0 0,0 0 1 0 0,-1 0-1 0 0,1 0 0 0 0,0 0 0 0 0,0 0 1 0 0,-1 0-1 0 0,1 0 0 0 0,0 0 0 0 0,0 0 0 0 0,-1 0 1 0 0,1 0-1 0 0,0 0 0 0 0,0 0 0 0 0,-1 0 1 0 0,1 0-1 0 0,0 0 0 0 0,0-1 0 0 0,0 1 1 0 0,-1 0-1 0 0,1 0 0 0 0,0 0 0 0 0,0 0 1 0 0,0 0-1 0 0,-1-1 0 0 0,9 26 2280 0 0,13 24-1209 0 0,-6-27-686 0 0,25 48 0 0 0,10 17 56 0 0,-13-13-100 0 0,-26-45 628 0 0,-11-30-918 0 0,-9-21 456 0 0,10 13-529 0 0,1 0 1 0 0,0 1-1 0 0,1-1 1 0 0,0 1-1 0 0,0 0 1 0 0,1 0-1 0 0,0 0 1 0 0,0 0-1 0 0,1 1 1 0 0,0-1 0 0 0,1 1-1 0 0,-1 0 1 0 0,10-8-1 0 0,8-13-10 0 0,28-34 50 0 0,-27 34 480 0 0,36-54 0 0 0,-59 82-585 0 0,-1-1 0 0 0,1 1 0 0 0,-1-1 0 0 0,1 1 0 0 0,-1-1-1 0 0,1 0 1 0 0,-1 1 0 0 0,1-1 0 0 0,-1 1 0 0 0,0-1 0 0 0,1 0 0 0 0,-1 1 0 0 0,0-1 0 0 0,0 0 0 0 0,1 0 0 0 0,-1 1 0 0 0,0-1 0 0 0,0 0 0 0 0,0 1 0 0 0,0-1 0 0 0,0 0 0 0 0,0 0 0 0 0,0 1 0 0 0,0-1 0 0 0,0 0 0 0 0,-1 1 0 0 0,1-1 0 0 0,0 0 0 0 0,0 0 0 0 0,-1 1 0 0 0,1-1 0 0 0,0 0-1 0 0,-1 1 1 0 0,1-1 0 0 0,0 1 0 0 0,-1-1 0 0 0,1 1 0 0 0,-1-1 0 0 0,1 0 0 0 0,-1 1 0 0 0,1 0 0 0 0,-1-1 0 0 0,0 1 0 0 0,1-1 0 0 0,-1 1 0 0 0,0 0 0 0 0,1-1 0 0 0,-1 1 0 0 0,0 0 0 0 0,1 0 0 0 0,-1-1 0 0 0,0 1 0 0 0,1 0 0 0 0,-1 0 0 0 0,0 0 0 0 0,0 0 0 0 0,1 0 0 0 0,-1 0-1 0 0,0 0 1 0 0,1 0 0 0 0,-1 0 0 0 0,0 1 0 0 0,0-1 0 0 0,1 0 0 0 0,-1 0 0 0 0,0 0 0 0 0,1 1 0 0 0,-2 0 0 0 0,-93 15 266 0 0,-118 27-296 0 0,176-38-143 0 0,16-5-1846 0 0,12-5-3900 0 0,9 4 5308 0 0,0 0-1 0 0,0 0 1 0 0,0 0-1 0 0,0 0 1 0 0,1 0-1 0 0,-1 0 0 0 0,0 0 1 0 0,1 0-1 0 0,-1 1 1 0 0,1-1-1 0 0,-1 0 0 0 0,1 0 1 0 0,-1 0-1 0 0,1 1 1 0 0,0-1-1 0 0,-1 0 1 0 0,1 1-1 0 0,0-1 0 0 0,1 0 1 0 0,17-9-7513 0 0,-10 10 5778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42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109 128 568 0 0,'0'-1'317'0'0,"0"0"1"0"0,-1 0-1 0 0,1 0 0 0 0,0 1 0 0 0,0-1 1 0 0,0 0-1 0 0,0 0 0 0 0,-1 1 0 0 0,1-1 1 0 0,0 0-1 0 0,-1 0 0 0 0,1 1 0 0 0,-1-1 1 0 0,1 0-1 0 0,-1 1 0 0 0,1-1 0 0 0,-1 1 1 0 0,1-1-1 0 0,-1 0 0 0 0,1 1 0 0 0,-2-1 1 0 0,1 0 40 0 0,0 0 1 0 0,0 1 0 0 0,1-1 0 0 0,-1 0 0 0 0,0 0 0 0 0,0 0 0 0 0,1 0 0 0 0,-1 1 0 0 0,1-1 0 0 0,-1 0-1 0 0,1 0 1 0 0,-1 0 0 0 0,1 0 0 0 0,-1 0 0 0 0,1-1 0 0 0,0 1 0 0 0,0 0 0 0 0,-1 0 0 0 0,1 0 0 0 0,0 0 0 0 0,0-2-1 0 0,0-1 2 0 0,1 0 0 0 0,-1 0 0 0 0,1 1 0 0 0,0-1-1 0 0,0 0 1 0 0,0 1 0 0 0,0-1 0 0 0,1 1 0 0 0,-1-1-1 0 0,1 1 1 0 0,0 0 0 0 0,0-1 0 0 0,0 1 0 0 0,0 0-1 0 0,1 0 1 0 0,-1 1 0 0 0,1-1 0 0 0,0 0 0 0 0,5-3-1 0 0,-5 4-329 0 0,1-1 0 0 0,-1 2 0 0 0,0-1 0 0 0,0 0 0 0 0,1 1 0 0 0,-1-1 0 0 0,1 1 0 0 0,-1 0 0 0 0,1 0 0 0 0,0 0 0 0 0,-1 1 0 0 0,1-1 0 0 0,0 1 0 0 0,-1 0 0 0 0,1 0-1 0 0,0 0 1 0 0,-1 1 0 0 0,1-1 0 0 0,0 1 0 0 0,-1 0 0 0 0,1 0 0 0 0,0 0 0 0 0,-1 0 0 0 0,0 1 0 0 0,1-1 0 0 0,-1 1 0 0 0,0 0 0 0 0,0 0 0 0 0,0 0 0 0 0,0 1 0 0 0,0-1 0 0 0,4 5-1 0 0,-4-4-16 0 0,-1 1-1 0 0,0 0 0 0 0,0 0 0 0 0,0 0 0 0 0,0 0 0 0 0,0 0 0 0 0,-1 1 0 0 0,0-1 0 0 0,0 0 0 0 0,0 1 0 0 0,0-1 0 0 0,-1 0 0 0 0,0 1 1 0 0,0-1-1 0 0,0 1 0 0 0,0-1 0 0 0,-1 1 0 0 0,1-1 0 0 0,-1 0 0 0 0,0 1 0 0 0,-1-1 0 0 0,1 0 0 0 0,-1 0 0 0 0,0 1 0 0 0,0-1 0 0 0,-4 6 1 0 0,1-1 15 0 0,-1 1 0 0 0,0-1 1 0 0,-1 0-1 0 0,0-1 1 0 0,0 0-1 0 0,-1 0 1 0 0,0 0-1 0 0,0-1 0 0 0,-1 0 1 0 0,-11 6-1 0 0,15-10 42 0 0,0-1 1 0 0,0-1-1 0 0,0 1 0 0 0,0-1 1 0 0,0 1-1 0 0,-1-2 0 0 0,1 1 0 0 0,0 0 1 0 0,-1-1-1 0 0,1 0 0 0 0,0-1 0 0 0,-7 0 1 0 0,12 1-40 0 0,0-1 0 0 0,1 1 0 0 0,-1-1 0 0 0,0 1 0 0 0,0-1 0 0 0,1 1 0 0 0,-1-1 0 0 0,0 1-1 0 0,1 0 1 0 0,-1-1 0 0 0,0 1 0 0 0,1 0 0 0 0,-1-1 0 0 0,0 1 0 0 0,1 0 0 0 0,-1-1 0 0 0,1 1 0 0 0,-1 0 0 0 0,1 0 0 0 0,-1-1 0 0 0,1 1 0 0 0,-1 0 0 0 0,1 0 0 0 0,-1 0 0 0 0,1 0 0 0 0,-1 0 0 0 0,1 0 0 0 0,-1 0 0 0 0,1 0 0 0 0,-1 0 0 0 0,1 0 0 0 0,0 0 0 0 0,24-5 218 0 0,-17 5-241 0 0,0 1 0 0 0,0 1 0 0 0,-1-1 0 0 0,1 1 0 0 0,0 1 0 0 0,-1-1 1 0 0,0 1-1 0 0,1 1 0 0 0,-1-1 0 0 0,0 1 0 0 0,9 7 0 0 0,-12-8-10 0 0,0 0 1 0 0,0 0 0 0 0,0 0-1 0 0,-1 0 1 0 0,1 1 0 0 0,-1 0-1 0 0,0 0 1 0 0,0 0 0 0 0,0 0-1 0 0,0 0 1 0 0,-1 0 0 0 0,1 1-1 0 0,-1-1 1 0 0,0 1 0 0 0,-1 0-1 0 0,1-1 1 0 0,-1 1 0 0 0,0 0-1 0 0,1 6 1 0 0,-3-7 1 0 0,1-1-1 0 0,-1 1 0 0 0,0 0 1 0 0,0 0-1 0 0,0-1 1 0 0,-1 1-1 0 0,1-1 1 0 0,-1 1-1 0 0,0-1 1 0 0,0 0-1 0 0,0 0 1 0 0,0 1-1 0 0,0-1 1 0 0,-1-1-1 0 0,0 1 0 0 0,1 0 1 0 0,-1-1-1 0 0,0 1 1 0 0,0-1-1 0 0,-1 0 1 0 0,1 0-1 0 0,0 0 1 0 0,-1 0-1 0 0,1-1 1 0 0,-1 1-1 0 0,-3 0 1 0 0,0 0-6 0 0,1 1 1 0 0,-1-2-1 0 0,1 1 1 0 0,-1-1-1 0 0,0 0 1 0 0,0 0 0 0 0,0-1-1 0 0,1 0 1 0 0,-1 0-1 0 0,0 0 1 0 0,0-1-1 0 0,0 0 1 0 0,1 0 0 0 0,-9-4-1 0 0,-48-28-697 0 0,59 30 84 0 0,0 1-1 0 0,0-1 1 0 0,1-1 0 0 0,-1 1-1 0 0,1-1 1 0 0,0 1-1 0 0,-4-7 1 0 0,6 9 156 0 0,1 0 0 0 0,-1 0 0 0 0,1 0 0 0 0,-1-1 0 0 0,1 1 0 0 0,0 0 0 0 0,0 0 0 0 0,0-1 0 0 0,-1 1 0 0 0,1 0 0 0 0,0 0 0 0 0,0-1 1 0 0,1 1-1 0 0,-1 0 0 0 0,0 0 0 0 0,0-1 0 0 0,1 1 0 0 0,-1 0 0 0 0,0 0 0 0 0,1 0 0 0 0,-1-1 0 0 0,1 1 0 0 0,0 0 0 0 0,-1 0 0 0 0,1 0 1 0 0,0 0-1 0 0,0 0 0 0 0,0 0 0 0 0,0 0 0 0 0,-1 0 0 0 0,1 1 0 0 0,0-1 0 0 0,0 0 0 0 0,1 1 0 0 0,-1-1 0 0 0,0 0 0 0 0,0 1 0 0 0,0-1 0 0 0,2 0 1 0 0,6 1-1348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42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 95 168 0 0,'35'-38'4934'0'0,"-4"5"3413"0"0,-30 33-8140 0 0,-1-1 0 0 0,1 1 0 0 0,-1 0 0 0 0,1-1 1 0 0,-1 1-1 0 0,0-1 0 0 0,1 1 0 0 0,-1-1 1 0 0,0 1-1 0 0,1-1 0 0 0,-1 1 0 0 0,0-1 0 0 0,0 1 1 0 0,1-1-1 0 0,-1 1 0 0 0,0-1 0 0 0,0 0 1 0 0,0 1-1 0 0,0-1 0 0 0,0 1 0 0 0,0-1 0 0 0,0 1 1 0 0,0-1-1 0 0,0 0 0 0 0,0 1 0 0 0,0-1 1 0 0,0 1-1 0 0,0-1 0 0 0,-1 0 0 0 0,-14-6 2590 0 0,-23 7-1856 0 0,25 3-900 0 0,-1 1-1 0 0,1 0 1 0 0,0 0-1 0 0,0 1 1 0 0,1 1-1 0 0,-16 9 0 0 0,23-12-30 0 0,0 0 0 0 0,-1 1 0 0 0,2 0 0 0 0,-1 0 0 0 0,0 0 0 0 0,1 0 0 0 0,0 1 0 0 0,0 0 0 0 0,0-1 0 0 0,0 2 0 0 0,1-1 0 0 0,0 0 0 0 0,0 1 0 0 0,1-1 0 0 0,-1 1 0 0 0,-1 6 0 0 0,-4 16 67 0 0,7-24-58 0 0,-1 0 0 0 0,1-1 1 0 0,-1 1-1 0 0,1 0 0 0 0,1 1 0 0 0,-1-1 0 0 0,1 0 0 0 0,-1 0 0 0 0,1 0 1 0 0,0 0-1 0 0,1 0 0 0 0,-1 0 0 0 0,1 1 0 0 0,-1-1 0 0 0,1 0 0 0 0,0 0 0 0 0,4 7 1 0 0,4 8 78 0 0,-6-12-83 0 0,-1-1 0 0 0,1 0 0 0 0,0 0 0 0 0,0 0 1 0 0,1 0-1 0 0,0-1 0 0 0,0 0 0 0 0,0 1 0 0 0,0-1 0 0 0,1-1 0 0 0,0 1 0 0 0,0-1 0 0 0,1 1 0 0 0,-1-2 0 0 0,1 1 0 0 0,6 3 0 0 0,-3-3-10 0 0,0-1 0 0 0,0 0 0 0 0,0 0 0 0 0,0-1 0 0 0,1 0 0 0 0,-1-1 0 0 0,1 0 0 0 0,15 0 0 0 0,-22-1-5 0 0,1-1 0 0 0,-1 1 0 0 0,0-1 0 0 0,1 0 0 0 0,-1 0 0 0 0,1 0 0 0 0,-1 0 0 0 0,0 0 0 0 0,0-1-1 0 0,0 0 1 0 0,0 1 0 0 0,0-1 0 0 0,0 0 0 0 0,0 0 0 0 0,-1-1 0 0 0,1 1 0 0 0,-1-1 0 0 0,1 1 0 0 0,-1-1 0 0 0,0 0 0 0 0,0 0 0 0 0,0 0 0 0 0,-1 0 0 0 0,1 0 0 0 0,0 0 0 0 0,0-4 0 0 0,-1 4 1 0 0,0 1 1 0 0,0 0-1 0 0,0-1 1 0 0,0 1-1 0 0,0-1 1 0 0,-1 1-1 0 0,0-1 1 0 0,1 1-1 0 0,-1-1 1 0 0,0 0-1 0 0,0 1 1 0 0,0-1-1 0 0,-1 1 1 0 0,1-1-1 0 0,0 1 1 0 0,-1-1-1 0 0,0 1 1 0 0,0-1-1 0 0,0 1 1 0 0,0-1-1 0 0,0 1 1 0 0,0 0-1 0 0,0 0 1 0 0,-1-1-1 0 0,1 1 1 0 0,-1 0-1 0 0,0 0 1 0 0,1 1-1 0 0,-1-1 1 0 0,0 0 0 0 0,0 1-1 0 0,0-1 1 0 0,0 1-1 0 0,-1-1 1 0 0,1 1-1 0 0,-3-1 1 0 0,1 0-2 0 0,-1 0 1 0 0,0 1-1 0 0,0 0 1 0 0,1 0-1 0 0,-1 1 1 0 0,0-1 0 0 0,0 1-1 0 0,0 0 1 0 0,0 0-1 0 0,0 0 1 0 0,0 1-1 0 0,0 0 1 0 0,1 0-1 0 0,-1 0 1 0 0,0 0 0 0 0,1 1-1 0 0,-1 0 1 0 0,-4 3-1 0 0,-20 16 646 0 0,15 4-4033 0 0,13-23 2961 0 0,1 0 0 0 0,0 0 0 0 0,0-1 0 0 0,0 1 0 0 0,0 0 0 0 0,1-1 0 0 0,-1 1 0 0 0,0 0 0 0 0,1-1 0 0 0,-1 1 0 0 0,1-1 0 0 0,-1 1 0 0 0,1 0 0 0 0,0-1 0 0 0,0 1 0 0 0,0-1 0 0 0,0 0 0 0 0,0 1 0 0 0,0-1 0 0 0,0 0 0 0 0,0 1 0 0 0,0-1 0 0 0,1 0 0 0 0,-1 0 0 0 0,0 0 0 0 0,1 0 0 0 0,-1 0 0 0 0,1-1 0 0 0,-1 1 0 0 0,1 0 0 0 0,0-1 0 0 0,-1 1 0 0 0,1-1 0 0 0,2 1 0 0 0,19 9-4456 0 0,-6-9 3205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43.3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21 155 392 0 0,'1'-23'1448'0'0,"-1"16"-530"0"0,1 0 0 0 0,-1 0-1 0 0,0 0 1 0 0,0 0 0 0 0,-1 0 0 0 0,0 1 0 0 0,0-1 0 0 0,-1 0 0 0 0,-3-10 0 0 0,1 16 1465 0 0,1 9-895 0 0,-1 24-372 0 0,3-19-969 0 0,0 0 0 0 0,1 0 0 0 0,3 21 0 0 0,-1-26 20 0 0,-1-1-1 0 0,1 1 1 0 0,1-1 0 0 0,0 0-1 0 0,0 1 1 0 0,0-1 0 0 0,1-1-1 0 0,0 1 1 0 0,0-1 0 0 0,0 1-1 0 0,1-1 1 0 0,0 0 0 0 0,1-1-1 0 0,-1 1 1 0 0,1-1 0 0 0,0 0-1 0 0,0-1 1 0 0,0 1 0 0 0,1-1-1 0 0,0-1 1 0 0,0 1 0 0 0,0-1-1 0 0,0 0 1 0 0,0-1 0 0 0,1 1-1 0 0,-1-1 1 0 0,1-1 0 0 0,-1 0-1 0 0,14 1 1 0 0,-19-2-92 0 0,1-1 0 0 0,0 1 0 0 0,-1-1 0 0 0,0 0 0 0 0,1 0 0 0 0,-1 0 0 0 0,1 0 0 0 0,-1 0 0 0 0,0 0 0 0 0,0-1 0 0 0,0 1 0 0 0,0-1 0 0 0,0 0 0 0 0,0 1 0 0 0,0-1 0 0 0,0 0 0 0 0,-1 0 0 0 0,1 0 0 0 0,-1 0 0 0 0,1 0 0 0 0,-1-1 0 0 0,2-2 0 0 0,-1 1-12 0 0,-1 1 0 0 0,1-1 0 0 0,-1 0 1 0 0,1 1-1 0 0,-1-1 0 0 0,0 0 0 0 0,-1 0 0 0 0,1 1 1 0 0,-1-1-1 0 0,0 0 0 0 0,1 0 0 0 0,-2 0 0 0 0,1 0 1 0 0,-1-5-1 0 0,-3-6 12 0 0,0 0 0 0 0,-1 0 0 0 0,-1 1 0 0 0,0 0-1 0 0,-1 0 1 0 0,0 0 0 0 0,-1 1 0 0 0,-1 0 0 0 0,0 0 0 0 0,-21-22 0 0 0,16 18 695 0 0,13 2-5272 0 0,2 14 4092 0 0,0 1 0 0 0,-1-1 0 0 0,1 0 0 0 0,0 1-1 0 0,0-1 1 0 0,0 1 0 0 0,-1-1 0 0 0,1 1 0 0 0,0-1 0 0 0,0 1 0 0 0,0 0 0 0 0,0 0-1 0 0,0-1 1 0 0,0 1 0 0 0,0 0 0 0 0,0 0 0 0 0,0 0 0 0 0,0 0 0 0 0,0 0-1 0 0,0 0 1 0 0,0 0 0 0 0,0 0 0 0 0,0 0 0 0 0,0 0 0 0 0,-1 1 0 0 0,1-1-1 0 0,0 0 1 0 0,0 1 0 0 0,0-1 0 0 0,0 1 0 0 0,0-1 0 0 0,0 1 0 0 0,-1-1-1 0 0,1 1 1 0 0,0-1 0 0 0,0 1 0 0 0,0 1 0 0 0,9 3-2272 0 0,0 1 590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43.7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14 132 0 0,'9'-2'2522'0'0,"6"-4"6271"0"0,-2 2-1812 0 0,-6 2-5432 0 0,-4 3-3504 0 0,13 19-13038 0 0,-13-17 13614 0 0,-1 3-131 0 0</inkml:trace>
  <inkml:trace contextRef="#ctx0" brushRef="#br0" timeOffset="1">97 128 352 0 0,'1'0'215'0'0,"-1"1"1"0"0,1 0-1 0 0,0 0 1 0 0,-1 0-1 0 0,1 0 1 0 0,-1 0-1 0 0,1 0 1 0 0,-1 0-1 0 0,1 0 1 0 0,-1 0-1 0 0,0 1 0 0 0,0-1 1 0 0,0 0-1 0 0,1 0 1 0 0,-1 0-1 0 0,0 0 1 0 0,0 0-1 0 0,0 0 1 0 0,-1 1-1 0 0,1-1 1 0 0,0 0-1 0 0,0 0 0 0 0,0 0 1 0 0,-1 0-1 0 0,1 0 1 0 0,-1 0-1 0 0,1 0 1 0 0,-1 0-1 0 0,1 0 1 0 0,-1 0-1 0 0,0 0 1 0 0,1 0-1 0 0,-2 1 0 0 0,-8 28 16639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45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99 352 0 0,'-1'-2'293'0'0,"-1"1"0"0"0,1-1 0 0 0,-1 1 0 0 0,1-1 0 0 0,-1 0 0 0 0,1 0 0 0 0,0 0 0 0 0,0 0 0 0 0,0 0 0 0 0,0 0 0 0 0,0 0 0 0 0,0 0 1 0 0,1 0-1 0 0,-1 0 0 0 0,0 0 0 0 0,1-1 0 0 0,0 1 0 0 0,0 0 0 0 0,0 0 0 0 0,0 0 0 0 0,0-1 0 0 0,1-3 0 0 0,0 4-41 0 0,0 0 0 0 0,0 0-1 0 0,1 0 1 0 0,-1 0 0 0 0,1 0 0 0 0,0 0 0 0 0,-1 0 0 0 0,1 0-1 0 0,0 1 1 0 0,0-1 0 0 0,0 1 0 0 0,0-1 0 0 0,0 1 0 0 0,1 0 0 0 0,-1 0-1 0 0,4-2 1 0 0,8-1 231 0 0,-1 0-1 0 0,1 1 1 0 0,0 0-1 0 0,0 1 1 0 0,26 0-1 0 0,-24 2-394 0 0,-1 1 0 0 0,1 1 0 0 0,-1 0 0 0 0,0 1 1 0 0,29 9-1 0 0,-37-10-84 0 0,-1 1 0 0 0,0 0 0 0 0,0 0 0 0 0,0 0 0 0 0,0 0 1 0 0,-1 1-1 0 0,1 0 0 0 0,-1 0 0 0 0,0 0 0 0 0,0 1 0 0 0,0 0 1 0 0,-1 0-1 0 0,0 0 0 0 0,0 1 0 0 0,0-1 0 0 0,4 9 0 0 0,-6-10-1 0 0,1 1 0 0 0,-1 0 0 0 0,0 0 0 0 0,0 0 0 0 0,0 0 0 0 0,-1 0 0 0 0,0 1 0 0 0,0-1 0 0 0,0 0 0 0 0,0 1 0 0 0,-1-1 0 0 0,0 0-1 0 0,0 1 1 0 0,-1-1 0 0 0,1 1 0 0 0,-1-1 0 0 0,0 0 0 0 0,-1 0 0 0 0,-2 6 0 0 0,-5 19 20 0 0,-9 16 25 0 0,-29 56 68 0 0,40-84-76 0 0,1 1 0 0 0,1-1 1 0 0,1 1-1 0 0,0 0 0 0 0,-2 35 1 0 0,7-45-15 0 0,0 0-1 0 0,0-1 1 0 0,1 1 0 0 0,0-1 0 0 0,0 0-1 0 0,1 1 1 0 0,0-1 0 0 0,1-1 0 0 0,-1 1-1 0 0,6 7 1 0 0,53 72 131 0 0,-40-60-154 0 0,29 30-6 0 0,-38-43 3 0 0,0-1 0 0 0,0 2-1 0 0,-2 0 1 0 0,0 0 0 0 0,13 25-1 0 0,-7-8-6 0 0,-13-25 4 0 0,0 1 1 0 0,0 0 0 0 0,-1-1-1 0 0,0 1 1 0 0,3 13-1 0 0,-4-7 11 0 0,0-1 0 0 0,-1 0 0 0 0,0 1 0 0 0,-1-1 0 0 0,-1 1 0 0 0,0-1 0 0 0,0 0 0 0 0,-2 1 0 0 0,0-1 0 0 0,0 0-1 0 0,-1 0 1 0 0,-1-1 0 0 0,-11 24 0 0 0,-42 95 15 0 0,54-123-24 0 0,1 0-1 0 0,0 0 0 0 0,1 0 0 0 0,-1 1 1 0 0,2-1-1 0 0,-1 1 0 0 0,1-1 0 0 0,0 1 0 0 0,1 0 1 0 0,0-1-1 0 0,0 1 0 0 0,2 10 0 0 0,2 0 1 0 0,0 0-1 0 0,2 0 0 0 0,0 0 1 0 0,11 23-1 0 0,12 40-2 0 0,-21-58 13 0 0,-1 1 0 0 0,-2 0 0 0 0,-1 1-1 0 0,0-1 1 0 0,-2 1 0 0 0,-3 50 0 0 0,1-65-14 0 0,10 143 9 0 0,-5-125-19 0 0,-4-25 14 0 0,0-1-1 0 0,0 1 1 0 0,0 0 0 0 0,-1 0-1 0 0,1 0 1 0 0,-1-1 0 0 0,0 1-1 0 0,0 0 1 0 0,0 0 0 0 0,-2 5-1 0 0,-24 143-21 0 0,17-76 42 0 0,8-66-9 0 0,0 0 0 0 0,1 1 1 0 0,1-1-1 0 0,0 1 0 0 0,0-1 0 0 0,1 0 1 0 0,4 14-1 0 0,17 53 115 0 0,-15-56-113 0 0,-2 1 1 0 0,0 0 0 0 0,-1 1 0 0 0,-1-1 0 0 0,1 37 0 0 0,-5-45-8 0 0,0-1-4 0 0,0 0-1 0 0,0 1 1 0 0,-2-1-1 0 0,-4 23 1 0 0,-4 39 8 0 0,8-38 79 0 0,0-5-285 0 0,-6-22-2748 0 0,-9-6-3323 0 0,12-5 2934 0 0,1-2 2588 0 0,3 2 130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25.8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146 107 400 0 0,'1'-1'809'0'0,"0"-1"0"0"0,0 1 1 0 0,1-1-1 0 0,-1 0 0 0 0,0 1 0 0 0,0-1 0 0 0,-1 0 0 0 0,1 0 1 0 0,0 1-1 0 0,0-1 0 0 0,-1 0 0 0 0,1 0 0 0 0,-1 0 0 0 0,0 0 1 0 0,0 0-1 0 0,1 0 0 0 0,-1 0 0 0 0,0 0 0 0 0,-1 0 0 0 0,1 0 1 0 0,-1-3-1 0 0,-5-26 7210 0 0,-1 18-8073 0 0,5 11 96 0 0,0 0 1 0 0,0 1-1 0 0,0-1 0 0 0,-1 0 0 0 0,1 1 1 0 0,0-1-1 0 0,-1 1 0 0 0,1 0 1 0 0,-1 0-1 0 0,1 0 0 0 0,-1 0 0 0 0,0 0 1 0 0,1 1-1 0 0,-1-1 0 0 0,0 1 0 0 0,0 0 1 0 0,1-1-1 0 0,-1 1 0 0 0,0 1 1 0 0,0-1-1 0 0,1 0 0 0 0,-1 1 0 0 0,0-1 1 0 0,1 1-1 0 0,-1 0 0 0 0,0 0 0 0 0,1 0 1 0 0,-1 0-1 0 0,1 0 0 0 0,-1 0 1 0 0,1 1-1 0 0,0-1 0 0 0,0 1 0 0 0,-1 0 1 0 0,-1 2-1 0 0,0-1-15 0 0,0 1 0 0 0,-1 0 1 0 0,1 0-1 0 0,1 0 0 0 0,-1 0 0 0 0,1 1 0 0 0,-1-1 1 0 0,1 1-1 0 0,1 0 0 0 0,-1 0 0 0 0,1 0 0 0 0,0 1 1 0 0,0-1-1 0 0,0 0 0 0 0,1 1 0 0 0,-1-1 0 0 0,1 9 1 0 0,1-10 5 0 0,0 1 0 0 0,0-1 1 0 0,1 1-1 0 0,0 0 1 0 0,0-1-1 0 0,0 0 1 0 0,0 1-1 0 0,1-1 1 0 0,-1 0-1 0 0,1 1 1 0 0,1-1-1 0 0,-1 0 0 0 0,0-1 1 0 0,1 1-1 0 0,0 0 1 0 0,0-1-1 0 0,0 1 1 0 0,0-1-1 0 0,0 0 1 0 0,1 0-1 0 0,0 0 0 0 0,-1 0 1 0 0,1-1-1 0 0,0 0 1 0 0,8 4-1 0 0,-5-3-129 0 0,1-1 0 0 0,0 1 0 0 0,1-1 0 0 0,-1 0 0 0 0,0-1 0 0 0,0 0 0 0 0,1 0 0 0 0,-1-1 0 0 0,1 0 0 0 0,-1-1 0 0 0,0 0 0 0 0,1 0 0 0 0,11-4 0 0 0,-6-3-3151 0 0,-11 2-1319 0 0,-2 5 3804 0 0,-1 0 1 0 0,0 1 0 0 0,0-1 0 0 0,1 0 0 0 0,-1-1 0 0 0,0 1 0 0 0,0 0 0 0 0,0 0 0 0 0,0 0 0 0 0,0 0 0 0 0,0 0-1 0 0,0 0 1 0 0,0 0 0 0 0,-1 0 0 0 0,1 0 0 0 0,-1-1 0 0 0,-5-8-4111 0 0,5 4 3016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39.9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71 764 0 0,'0'-2'1253'0'0,"0"0"0"0"0,0 0 1 0 0,0 0-1 0 0,0 1 0 0 0,0-1 0 0 0,1 0 0 0 0,-1 0 0 0 0,0 0 1 0 0,1 0-1 0 0,10-11 9551 0 0,2 10-7127 0 0,2 0-4514 0 0,34-5 2100 0 0,92-4 0 0 0,-43 6-2186 0 0,-17 1-5883 0 0,-54 4-185 0 0,0 1-4299 0 0,-17 0 8870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45.7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82 68 0 0,'-21'-33'3335'0'0,"-2"-2"1632"0"0,18 22 3268 0 0,10 17-7952 0 0,-1 1 0 0 0,-1 0 0 0 0,1 0 0 0 0,-1 0 0 0 0,1 1 0 0 0,-2-1 0 0 0,5 11 0 0 0,0-1-84 0 0,-5-11-170 0 0,12 22 208 0 0,-1 1-1 0 0,-2 1 1 0 0,9 28-1 0 0,-3-15 442 0 0,-14-36-525 0 0,0 1 0 0 0,0 0 0 0 0,-1 0-1 0 0,1 1 1 0 0,-1-1 0 0 0,2 13 0 0 0,-4-18-119 0 0,0 0 1 0 0,0 0 0 0 0,0 1-1 0 0,0-1 1 0 0,0 0 0 0 0,0 0-1 0 0,0 0 1 0 0,1 0 0 0 0,-1 0-1 0 0,0 0 1 0 0,1 0 0 0 0,-1 0-1 0 0,1 0 1 0 0,-1 0-1 0 0,1 0 1 0 0,-1 0 0 0 0,1 0-1 0 0,0 0 1 0 0,0 0 0 0 0,-1 0-1 0 0,1-1 1 0 0,0 1 0 0 0,0 0-1 0 0,0 0 1 0 0,0-1 0 0 0,0 1-1 0 0,0-1 1 0 0,2 1 0 0 0,0 0 17 0 0,0 0 0 0 0,0-1 0 0 0,1 1 1 0 0,-1-1-1 0 0,0 0 0 0 0,0 0 0 0 0,1 0 0 0 0,-1-1 1 0 0,0 1-1 0 0,4-2 0 0 0,7-2 42 0 0,-1 0 1 0 0,0-1-1 0 0,25-13 0 0 0,-17 5 108 0 0,0-2-1 0 0,37-32 1 0 0,-4 2 410 0 0,14-16 287 0 0,-68 61-889 0 0,1 0 1 0 0,-1 0-1 0 0,0-1 1 0 0,1 1-1 0 0,-1 0 0 0 0,1-1 1 0 0,-1 1-1 0 0,0 0 1 0 0,1-1-1 0 0,-1 1 0 0 0,0-1 1 0 0,0 1-1 0 0,1 0 1 0 0,-1-1-1 0 0,0 1 0 0 0,0-1 1 0 0,0 1-1 0 0,1-1 1 0 0,-1 1-1 0 0,0-1 0 0 0,0 1 1 0 0,0-1-1 0 0,0 1 1 0 0,0-1-1 0 0,0 1 0 0 0,0 0 1 0 0,0-1-1 0 0,0 1 1 0 0,0-1-1 0 0,0 1 0 0 0,0-1 1 0 0,-1 1-1 0 0,1-1 1 0 0,0 1-1 0 0,0-1 1 0 0,0 1-1 0 0,-1-1 0 0 0,1 1 1 0 0,0 0-1 0 0,0-1 1 0 0,-1 1-1 0 0,1 0 0 0 0,0-1 1 0 0,-1 1-1 0 0,1 0 1 0 0,-1-1-1 0 0,-18-12 160 0 0,2 8-149 0 0,-1 2 0 0 0,0 0 0 0 0,0 1 0 0 0,-34 1 0 0 0,18 3-133 0 0,1 2 0 0 0,-1 1 0 0 0,-51 15 0 0 0,68-14-703 0 0,-9 2-2074 0 0,11-6-9338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46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59 199 420 0 0,'-7'5'703'0'0,"-25"11"10369"0"0,31-15-10885 0 0,1-1 0 0 0,-1 0 1 0 0,1 0-1 0 0,-1 0 0 0 0,0 0 1 0 0,1 0-1 0 0,-1 0 0 0 0,1 0 1 0 0,-1 1-1 0 0,1-2 0 0 0,-1 1 1 0 0,0 0-1 0 0,1 0 0 0 0,-1 0 0 0 0,1 0 1 0 0,-1 0-1 0 0,1 0 0 0 0,-1-1 1 0 0,1 1-1 0 0,-1 0 0 0 0,0 0 1 0 0,1-1-1 0 0,0 1 0 0 0,-1 0 1 0 0,1-1-1 0 0,-1 1 0 0 0,1 0 1 0 0,-1-1-1 0 0,1 1 0 0 0,0-1 1 0 0,-1 1-1 0 0,1-1 0 0 0,0 1 1 0 0,-1-1-1 0 0,1 1 0 0 0,0-1 1 0 0,0 1-1 0 0,-1-1 0 0 0,1 1 0 0 0,0-1 1 0 0,0 0-1 0 0,0 1 0 0 0,0-1 1 0 0,0 1-1 0 0,0-1 0 0 0,0 1 1 0 0,0-1-1 0 0,0 0 0 0 0,0 1 1 0 0,0-2-1 0 0,0-9 668 0 0,0 6-676 0 0,0 0 0 0 0,0 0 0 0 0,0-1 0 0 0,1 1-1 0 0,-1 0 1 0 0,1 0 0 0 0,0 0 0 0 0,1 0 0 0 0,3-9 0 0 0,11-26 255 0 0,-14 35-416 0 0,-1-1-1 0 0,0 1 1 0 0,1 0-1 0 0,0 0 1 0 0,1 0-1 0 0,-1 1 1 0 0,1-1-1 0 0,0 0 1 0 0,0 1-1 0 0,0 0 1 0 0,0 0-1 0 0,1 0 1 0 0,0 0 0 0 0,0 0-1 0 0,0 1 1 0 0,0-1-1 0 0,0 1 1 0 0,1 0-1 0 0,0 1 1 0 0,6-4-1 0 0,-7 5-16 0 0,0 1-1 0 0,0-1 0 0 0,0 1 1 0 0,1 0-1 0 0,-1 0 0 0 0,0 0 1 0 0,0 1-1 0 0,1-1 0 0 0,-1 1 1 0 0,0 0-1 0 0,0 1 0 0 0,0-1 1 0 0,0 0-1 0 0,0 1 0 0 0,-1 0 1 0 0,1 0-1 0 0,0 0 1 0 0,-1 1-1 0 0,1-1 0 0 0,-1 1 1 0 0,0 0-1 0 0,0-1 0 0 0,0 2 1 0 0,0-1-1 0 0,2 4 0 0 0,3 2 0 0 0,0 1-1 0 0,0 0 0 0 0,-1 0 0 0 0,-1 1 1 0 0,0-1-1 0 0,0 2 0 0 0,6 18 1 0 0,-11-26-1 0 0,0 0 1 0 0,-1 1-1 0 0,1-1 1 0 0,-1 1-1 0 0,0-1 1 0 0,0 1 0 0 0,-1 6-1 0 0,1-9 4 0 0,0 0 0 0 0,-1 0 0 0 0,1-1 0 0 0,0 1 0 0 0,-1 0-1 0 0,1-1 1 0 0,-1 1 0 0 0,0-1 0 0 0,0 1 0 0 0,1-1 0 0 0,-1 1 0 0 0,0-1 0 0 0,0 1 0 0 0,-1-1-1 0 0,1 0 1 0 0,0 1 0 0 0,0-1 0 0 0,0 0 0 0 0,-1 0 0 0 0,1 0 0 0 0,-4 2 0 0 0,-8 3 14 0 0,1 1 0 0 0,-1 0 1 0 0,1 1-1 0 0,0 0 1 0 0,1 1-1 0 0,0 1 1 0 0,0 0-1 0 0,-18 22 0 0 0,27-28-12 0 0,-1 0 0 0 0,1 0-1 0 0,0 0 1 0 0,0 1 0 0 0,0-1-1 0 0,1 1 1 0 0,-1-1 0 0 0,1 1-1 0 0,0 0 1 0 0,0-1 0 0 0,1 1-1 0 0,-1 6 1 0 0,1-9-2 0 0,0 0-1 0 0,1-1 1 0 0,-1 1 0 0 0,0 0-1 0 0,0 0 1 0 0,1 0 0 0 0,-1 0-1 0 0,1-1 1 0 0,0 1 0 0 0,-1 0-1 0 0,1-1 1 0 0,0 1 0 0 0,0 0 0 0 0,0-1-1 0 0,0 1 1 0 0,1-1 0 0 0,-1 1-1 0 0,0-1 1 0 0,0 0 0 0 0,1 0-1 0 0,-1 1 1 0 0,1-1 0 0 0,-1 0-1 0 0,1 0 1 0 0,0 0 0 0 0,-1-1-1 0 0,1 1 1 0 0,0 0 0 0 0,0-1 0 0 0,-1 1-1 0 0,1-1 1 0 0,0 1 0 0 0,2-1-1 0 0,8 2 68 0 0,0-1 0 0 0,1-1 0 0 0,-1 0 0 0 0,0-1 0 0 0,0 0 0 0 0,18-5 0 0 0,18-13-3180 0 0,-45 17 1897 0 0,1-1 0 0 0,-1 1 0 0 0,1-1 0 0 0,-1 0 0 0 0,0 0 1 0 0,0 0-1 0 0,0 0 0 0 0,0-1 0 0 0,2-4 0 0 0,-1 4-755 0 0,0-9-4809 0 0,-4 8 5013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47.0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58 139 36 0 0,'1'-2'145'0'0,"-1"1"0"0"0,0-1-1 0 0,0 0 1 0 0,1 1 0 0 0,-1-1 0 0 0,1 1-1 0 0,0-1 1 0 0,-1 1 0 0 0,1-1 0 0 0,0 1-1 0 0,0-1 1 0 0,0 1 0 0 0,1-2 0 0 0,-1 2 157 0 0,0-1 1 0 0,0 1-1 0 0,0 0 1 0 0,0 0-1 0 0,0-1 1 0 0,-1 1-1 0 0,1-1 1 0 0,0 1-1 0 0,-1 0 1 0 0,1-1-1 0 0,-1 1 1 0 0,0-1-1 0 0,1-1 1 0 0,8-56 13308 0 0,-9 58-13571 0 0,0 1 0 0 0,0 0 0 0 0,0-1 0 0 0,-1 1 0 0 0,1 0 0 0 0,0-1 0 0 0,-1 1 1 0 0,1 0-1 0 0,0-1 0 0 0,0 1 0 0 0,-1 0 0 0 0,1 0 0 0 0,-1-1 0 0 0,1 1 0 0 0,0 0 0 0 0,-1 0 0 0 0,1 0 0 0 0,0 0 0 0 0,-1-1 0 0 0,1 1 0 0 0,-1 0 0 0 0,1 0 0 0 0,-1 0 0 0 0,1 0 0 0 0,0 0 0 0 0,-1 0 0 0 0,1 0 0 0 0,-1 0 1 0 0,1 0-1 0 0,-1 0 0 0 0,1 0 0 0 0,0 1 0 0 0,-1-1 0 0 0,1 0 0 0 0,-1 0 0 0 0,1 0 0 0 0,0 0 0 0 0,-1 1 0 0 0,1-1 0 0 0,0 0 0 0 0,-1 0 0 0 0,1 1 0 0 0,0-1 0 0 0,-1 1 0 0 0,-21 13 572 0 0,17-9-571 0 0,0 0 0 0 0,1 0 0 0 0,0 1 0 0 0,0-1 0 0 0,0 1 0 0 0,1 0 0 0 0,0 0 1 0 0,0 0-1 0 0,0 0 0 0 0,1 0 0 0 0,0 1 0 0 0,0-1 0 0 0,1 1 0 0 0,-1-1 0 0 0,2 1 0 0 0,-1 0 0 0 0,1-1 1 0 0,0 1-1 0 0,1 12 0 0 0,1-12-30 0 0,0 0 1 0 0,0 0-1 0 0,1 0 0 0 0,0 0 1 0 0,0 0-1 0 0,1 0 0 0 0,0-1 1 0 0,0 1-1 0 0,1-1 1 0 0,8 10-1 0 0,-10-14-9 0 0,0 1 1 0 0,0-1-1 0 0,0 0 1 0 0,1 0-1 0 0,-1 0 0 0 0,0 0 1 0 0,1 0-1 0 0,-1-1 1 0 0,1 0-1 0 0,0 1 0 0 0,-1-1 1 0 0,1-1-1 0 0,0 1 1 0 0,0 0-1 0 0,0-1 1 0 0,-1 0-1 0 0,1 0 0 0 0,0 0 1 0 0,0 0-1 0 0,0-1 1 0 0,-1 0-1 0 0,8-1 0 0 0,-4 0-1 0 0,0-1-1 0 0,-1 0 0 0 0,1 0 0 0 0,0 0 0 0 0,-1-1 0 0 0,0 0 1 0 0,0 0-1 0 0,0 0 0 0 0,0-1 0 0 0,-1 0 0 0 0,1 0 1 0 0,-1 0-1 0 0,-1-1 0 0 0,1 0 0 0 0,-1 0 0 0 0,0 0 0 0 0,3-7 1 0 0,-1 2 46 0 0,-1-1 1 0 0,-1 0 0 0 0,0 0 0 0 0,-1-1 0 0 0,0 1 0 0 0,0-1 0 0 0,-2 1 0 0 0,1-26 0 0 0,-2 38-46 0 0,0 0 1 0 0,0 0 0 0 0,0 1 0 0 0,0-1 0 0 0,-1 0-1 0 0,1 0 1 0 0,0 0 0 0 0,0 0 0 0 0,0 1 0 0 0,0-1 0 0 0,-1 0-1 0 0,1 0 1 0 0,0 0 0 0 0,0 0 0 0 0,0 0 0 0 0,-1 0-1 0 0,1 0 1 0 0,0 1 0 0 0,0-1 0 0 0,0 0 0 0 0,-1 0 0 0 0,1 0-1 0 0,0 0 1 0 0,0 0 0 0 0,-1 0 0 0 0,1 0 0 0 0,0 0 0 0 0,0 0-1 0 0,0 0 1 0 0,-1 0 0 0 0,1 0 0 0 0,0 0 0 0 0,0 0-1 0 0,-1-1 1 0 0,1 1 0 0 0,0 0 0 0 0,0 0 0 0 0,0 0 0 0 0,-1 0-1 0 0,1 0 1 0 0,0 0 0 0 0,0-1 0 0 0,0 1 0 0 0,0 0 0 0 0,-1 0-1 0 0,1 0 1 0 0,0 0 0 0 0,0-1 0 0 0,0 1 0 0 0,0 0-1 0 0,0 0 1 0 0,0 0 0 0 0,0-1 0 0 0,-1 1 0 0 0,1 0 0 0 0,0 0-1 0 0,0 0 1 0 0,0-1 0 0 0,0 1 0 0 0,0 0 0 0 0,0 0-1 0 0,0-1 1 0 0,0 1 0 0 0,0 0 0 0 0,0 0 0 0 0,0 0 0 0 0,0-1-1 0 0,0 1 1 0 0,1 0 0 0 0,-13 15 53 0 0,9-6-37 0 0,0 1 0 0 0,1 0 0 0 0,0 0 0 0 0,1 0 0 0 0,0 0 0 0 0,0 0 0 0 0,1 1 1 0 0,0-1-1 0 0,3 15 0 0 0,-2-18-4 0 0,0 0 1 0 0,1-1-1 0 0,0 1 1 0 0,0-1-1 0 0,1 0 1 0 0,0 1-1 0 0,0-1 1 0 0,0 0-1 0 0,1-1 1 0 0,0 1-1 0 0,0 0 1 0 0,0-1-1 0 0,1 0 1 0 0,-1 0-1 0 0,9 6 1 0 0,-8-8-1 0 0,-1 0 1 0 0,0 0-1 0 0,1-1 1 0 0,-1 1-1 0 0,1-1 1 0 0,0 0 0 0 0,-1-1-1 0 0,1 1 1 0 0,0-1-1 0 0,0 0 1 0 0,6 1-1 0 0,-9-2-1 0 0,0 0-1 0 0,0 0 0 0 0,0-1 0 0 0,0 1 0 0 0,0 0 0 0 0,0 0 1 0 0,-1-1-1 0 0,1 0 0 0 0,0 1 0 0 0,0-1 0 0 0,0 0 1 0 0,0 0-1 0 0,-1 0 0 0 0,1 0 0 0 0,0 0 0 0 0,-1 0 1 0 0,1 0-1 0 0,-1-1 0 0 0,1 1 0 0 0,-1-1 0 0 0,0 1 0 0 0,1-1 1 0 0,-1 1-1 0 0,0-1 0 0 0,0 0 0 0 0,0 1 0 0 0,0-1 1 0 0,0 0-1 0 0,-1 0 0 0 0,1 0 0 0 0,0-3 0 0 0,1-3 18 0 0,0-1-1 0 0,-1 0 0 0 0,0 1 1 0 0,-1-1-1 0 0,0 0 0 0 0,0 0 1 0 0,-1 0-1 0 0,0 1 0 0 0,0-1 0 0 0,-1 0 1 0 0,-5-13-1 0 0,-1-1-33 0 0,-2 0 0 0 0,0 1 0 0 0,-16-23 0 0 0,20 29-386 0 0,-7-14-1178 0 0,13 70-21749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47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0 180 0 0,'-6'63'12409'0'0,"0"-11"-5002"0"0,10 2-4488 0 0,5 6-1899 0 0,7 32-804 0 0,-6-47-1555 0 0,-8-26-7065 0 0,6-39-3920 0 0,-7 14 10828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47.6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1 124 476 0 0,'17'-53'4193'0'0,"-15"42"-1978"0"0,1 1 1 0 0,0 0-1 0 0,9-19 0 0 0,-9 19 5472 0 0,-13 26-5085 0 0,-9 91 843 0 0,18-104-3351 0 0,0 0 0 0 0,0 0 0 0 0,0 0 0 0 0,1 0 0 0 0,-1 1 0 0 0,1-1 0 0 0,0 0 0 0 0,0 1 0 0 0,0-1 0 0 0,1 0 0 0 0,-1 0 0 0 0,1 1 0 0 0,-1-1 0 0 0,1 0 0 0 0,0 0 1 0 0,0 0-1 0 0,1 0 0 0 0,-1 0 0 0 0,1 0 0 0 0,-1 0 0 0 0,1 0 0 0 0,0-1 0 0 0,0 1 0 0 0,0-1 0 0 0,0 1 0 0 0,1-1 0 0 0,-1 0 0 0 0,1 0 0 0 0,-1 0 0 0 0,1 0 0 0 0,0 0 0 0 0,0 0 0 0 0,3 1 0 0 0,-2-2-129 0 0,1 1-1 0 0,0 0 1 0 0,0-1 0 0 0,0 0-1 0 0,0 0 1 0 0,0-1-1 0 0,0 1 1 0 0,0-1-1 0 0,6-1 1 0 0,-5 1-449 0 0,0-1-1 0 0,0 0 1 0 0,-1 0 0 0 0,1-1 0 0 0,0 0-1 0 0,0 0 1 0 0,-1 0 0 0 0,6-4-1 0 0,27-13-10746 0 0,-20 11-573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48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78 155 620 0 0,'-8'-8'1629'0'0,"1"0"0"0"0,0-1 0 0 0,0 0 0 0 0,0 0 0 0 0,1 0 0 0 0,1 0 0 0 0,0-1 0 0 0,0 0 1 0 0,1 0-1 0 0,0-1 0 0 0,0 1 0 0 0,1-1 0 0 0,-2-18 0 0 0,5 29-1607 0 0,0 0 0 0 0,0 0 0 0 0,0 0 0 0 0,0 0 0 0 0,0-1 1 0 0,0 1-1 0 0,0 0 0 0 0,0 0 0 0 0,0 0 0 0 0,1 0 0 0 0,-1 0 0 0 0,0-1 1 0 0,0 1-1 0 0,0 0 0 0 0,0 0 0 0 0,0 0 0 0 0,0 0 0 0 0,0 0 0 0 0,0 0 1 0 0,1 0-1 0 0,-1 0 0 0 0,0 0 0 0 0,0-1 0 0 0,0 1 0 0 0,0 0 0 0 0,0 0 0 0 0,1 0 1 0 0,-1 0-1 0 0,0 0 0 0 0,0 0 0 0 0,0 0 0 0 0,0 0 0 0 0,1 0 0 0 0,-1 0 1 0 0,0 0-1 0 0,0 0 0 0 0,0 0 0 0 0,0 0 0 0 0,0 0 0 0 0,1 0 0 0 0,-1 0 1 0 0,0 0-1 0 0,0 1 0 0 0,0-1 0 0 0,0 0 0 0 0,0 0 0 0 0,1 0 0 0 0,-1 0 0 0 0,0 0 1 0 0,0 0-1 0 0,0 0 0 0 0,0 0 0 0 0,0 0 0 0 0,0 1 0 0 0,0-1 0 0 0,0 0 1 0 0,1 0-1 0 0,14 12 413 0 0,11 14-315 0 0,-13-8-97 0 0,-1 1 1 0 0,-1-1 0 0 0,0 2-1 0 0,-2 0 1 0 0,0 0-1 0 0,-1 0 1 0 0,-2 1 0 0 0,8 33-1 0 0,0-5-6 0 0,-12-38-13 0 0,1 0-1 0 0,-2 0 1 0 0,1 1-1 0 0,-2-1 1 0 0,1 0-1 0 0,-1 0 1 0 0,-2 13-1 0 0,1-20 3 0 0,1 1 0 0 0,-1 0 1 0 0,0-1-1 0 0,0 1 0 0 0,0 0 0 0 0,-1-1 0 0 0,0 0 0 0 0,0 1 1 0 0,0-1-1 0 0,0 0 0 0 0,0 0 0 0 0,-1 0 0 0 0,0 0 1 0 0,0 0-1 0 0,0-1 0 0 0,0 1 0 0 0,-1-1 0 0 0,-6 5 0 0 0,8-7 2 0 0,0 0-1 0 0,0 0 0 0 0,0-1 0 0 0,0 1 0 0 0,0-1 0 0 0,0 1 1 0 0,0-1-1 0 0,-1 0 0 0 0,1 0 0 0 0,0 0 0 0 0,0 0 1 0 0,0 0-1 0 0,0 0 0 0 0,0-1 0 0 0,-1 1 0 0 0,1-1 1 0 0,0 1-1 0 0,0-1 0 0 0,0 0 0 0 0,0 0 0 0 0,0 0 0 0 0,1 0 1 0 0,-1 0-1 0 0,0 0 0 0 0,0 0 0 0 0,1-1 0 0 0,-4-2 1 0 0,2 1-1 0 0,1 0 0 0 0,-1 1 0 0 0,1-1 0 0 0,0 0 0 0 0,0 0 0 0 0,0-1 0 0 0,0 1 0 0 0,0 0 0 0 0,1-1 0 0 0,-1 1 1 0 0,1-1-1 0 0,0 1 0 0 0,0-1 0 0 0,0 0 0 0 0,0-5 0 0 0,0 0-6 0 0,1 0 0 0 0,0 1 0 0 0,1-1 1 0 0,0 0-1 0 0,0 1 0 0 0,1-1 0 0 0,0 1 0 0 0,0 0 0 0 0,1-1 0 0 0,0 1 0 0 0,1 0 1 0 0,5-10-1 0 0,-2 6-5 0 0,1-2 3 0 0,0 0 0 0 0,1 0 0 0 0,0 1 0 0 0,1 0 0 0 0,0 1 0 0 0,1 0 0 0 0,16-13 0 0 0,9-6 1 0 0,-28 23 0 0 0,0 1 0 0 0,0 0 0 0 0,19-11 0 0 0,-21 14 1 0 0,21-9-4 0 0,-26 13 3 0 0,0 0 0 0 0,0 0 0 0 0,0-1-1 0 0,0 1 1 0 0,0 0 0 0 0,0 0 0 0 0,0 0 0 0 0,0 1 0 0 0,0-1 0 0 0,0 0-1 0 0,0 0 1 0 0,0 0 0 0 0,-1 1 0 0 0,1-1 0 0 0,0 1 0 0 0,0-1 0 0 0,0 0-1 0 0,0 1 1 0 0,0 0 0 0 0,0-1 0 0 0,-1 1 0 0 0,1-1 0 0 0,0 1 0 0 0,0 0-1 0 0,-1 0 1 0 0,1-1 0 0 0,-1 1 0 0 0,1 0 0 0 0,0 1 0 0 0,7 11 14 0 0,-5-8 4 0 0,1 0 1 0 0,-2 1 0 0 0,1-1 0 0 0,0 1 0 0 0,-1-1 0 0 0,2 10 0 0 0,32 137 456 0 0,-7-27-330 0 0,-16-78-111 0 0,0-12 10 0 0,-11-31-121 0 0,0 1 1 0 0,0 0-1 0 0,0 0 0 0 0,-1 0 0 0 0,1 0 1 0 0,-1 0-1 0 0,0 0 0 0 0,0 10 1 0 0,-2-16-992 0 0,0-1 1 0 0,0 1 0 0 0,0-1 0 0 0,0 1-1 0 0,0-1 1 0 0,0 0 0 0 0,1 1-1 0 0,-1-1 1 0 0,1 0 0 0 0,-1 1-1 0 0,1-1 1 0 0,0 0 0 0 0,-1 0-1 0 0,1 0 1 0 0,0-2 0 0 0,-8-12-4893 0 0,7 6 3843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49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77 1240 0 0,'-24'-15'4454'0'0,"23"14"-3921"0"0,-1 1-1 0 0,1-1 1 0 0,0 1-1 0 0,-1-1 1 0 0,1 0-1 0 0,0 1 1 0 0,-1-1-1 0 0,1 0 1 0 0,0 0-1 0 0,0 0 1 0 0,-1 0-1 0 0,1 0 1 0 0,0 0-1 0 0,0 0 1 0 0,0-1-1 0 0,1 1 1 0 0,-1 0-1 0 0,0 0 1 0 0,0-1 0 0 0,1 1-1 0 0,-2-2 1 0 0,12-4 3177 0 0,19 0-2358 0 0,-19 4-735 0 0,12-1-420 0 0,0 0 1 0 0,0 1 0 0 0,25 1-1 0 0,-2 0-3182 0 0,-2-4-4493 0 0,7 5-4256 0 0,-40 1 10100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49.4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20 134 512 0 0,'-9'-119'15265'0'0,"4"105"-12127"0"0,1 14-1041 0 0,3 11-465 0 0,3 97-197 0 0,33 210-1 0 0,-25-252-1358 0 0,-8-20 694 0 0,-3-31-2756 0 0,1-32-8147 0 0,12-17-1969 0 0,-4 24 10300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49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147 134 884 0 0,'-3'-1'582'0'0,"0"-1"-1"0"0,0 0 1 0 0,0 0-1 0 0,0 0 1 0 0,1 0-1 0 0,-1-1 1 0 0,1 1 0 0 0,-1 0-1 0 0,1-1 1 0 0,0 0-1 0 0,0 0 1 0 0,0 1-1 0 0,0-1 1 0 0,1 0 0 0 0,-1-1-1 0 0,1 1 1 0 0,0 0-1 0 0,0 0 1 0 0,0 0-1 0 0,0-1 1 0 0,1 1-1 0 0,-1-1 1 0 0,1 1 0 0 0,0 0-1 0 0,0-1 1 0 0,0 1-1 0 0,0-1 1 0 0,1 1-1 0 0,-1 0 1 0 0,1-1 0 0 0,0 1-1 0 0,0 0 1 0 0,2-4-1 0 0,-3 5-549 0 0,1 0 1 0 0,0 0-1 0 0,1 0 0 0 0,-1 0 0 0 0,0 0 0 0 0,1 1 0 0 0,-1-1 1 0 0,1 0-1 0 0,-1 1 0 0 0,1-1 0 0 0,0 1 0 0 0,-1 0 0 0 0,1 0 1 0 0,0-1-1 0 0,0 1 0 0 0,0 0 0 0 0,0 1 0 0 0,0-1 0 0 0,0 0 0 0 0,0 0 1 0 0,1 1-1 0 0,-1 0 0 0 0,0-1 0 0 0,0 1 0 0 0,0 0 0 0 0,1 0 1 0 0,-1 0-1 0 0,0 0 0 0 0,0 0 0 0 0,0 1 0 0 0,0-1 0 0 0,1 1 1 0 0,-1-1-1 0 0,0 1 0 0 0,0 0 0 0 0,0 0 0 0 0,0 0 0 0 0,0 0 1 0 0,0 0-1 0 0,-1 0 0 0 0,1 1 0 0 0,0-1 0 0 0,0 0 0 0 0,-1 1 1 0 0,1 0-1 0 0,-1-1 0 0 0,1 1 0 0 0,-1 0 0 0 0,0 0 0 0 0,0-1 1 0 0,0 1-1 0 0,0 0 0 0 0,0 0 0 0 0,0 0 0 0 0,0 1 0 0 0,-1-1 1 0 0,1 3-1 0 0,1 1-31 0 0,0 0 0 0 0,0 0 1 0 0,-1 0-1 0 0,0 1 0 0 0,0-1 0 0 0,-1 1 1 0 0,0-1-1 0 0,0 0 0 0 0,0 1 1 0 0,-1-1-1 0 0,0 1 0 0 0,0-1 0 0 0,0 0 1 0 0,-5 12-1 0 0,-7 6 30 0 0,11-20-22 0 0,1 0 0 0 0,-1 0-1 0 0,0 0 1 0 0,0 0 0 0 0,-1 0 0 0 0,1-1-1 0 0,-1 1 1 0 0,1-1 0 0 0,-1 1 0 0 0,0-1-1 0 0,-1 0 1 0 0,1-1 0 0 0,0 1 0 0 0,-1 0-1 0 0,0-1 1 0 0,1 0 0 0 0,-1 0 0 0 0,0 0-1 0 0,-7 2 1 0 0,7-3 40 0 0,-18 4 184 0 0,21-5-214 0 0,1 0 0 0 0,-1 0-1 0 0,1 0 1 0 0,-1 0-1 0 0,1 0 1 0 0,0 0-1 0 0,-1 0 1 0 0,1 0 0 0 0,-1 0-1 0 0,1 0 1 0 0,-1 0-1 0 0,1-1 1 0 0,0 1 0 0 0,-1 0-1 0 0,1 0 1 0 0,-1 0-1 0 0,1-1 1 0 0,0 1-1 0 0,-1 0 1 0 0,1-1 0 0 0,0 1-1 0 0,-1 0 1 0 0,1-1-1 0 0,0 1 1 0 0,-1 0-1 0 0,1-1 1 0 0,0 1 0 0 0,0 0-1 0 0,0-1 1 0 0,-1 1-1 0 0,1-1 1 0 0,0 1 0 0 0,0-1-1 0 0,0 1 1 0 0,0 0-1 0 0,0-1 1 0 0,0 1-1 0 0,0-1 1 0 0,0 1 0 0 0,0-1-1 0 0,0 0-7 0 0,1 0-1 0 0,0 1 1 0 0,-1-1-1 0 0,1 1 1 0 0,0-1-1 0 0,0 1 0 0 0,0-1 1 0 0,-1 1-1 0 0,1-1 1 0 0,0 1-1 0 0,0-1 1 0 0,0 1-1 0 0,0 0 1 0 0,0 0-1 0 0,0 0 1 0 0,0-1-1 0 0,0 1 1 0 0,0 0-1 0 0,0 0 1 0 0,0 0-1 0 0,0 0 1 0 0,2 1-1 0 0,25 0 8 0 0,-23 1-19 0 0,0 0 1 0 0,0 0-1 0 0,0 1 0 0 0,0 0 1 0 0,0-1-1 0 0,-1 2 1 0 0,1-1-1 0 0,-1 0 0 0 0,0 1 1 0 0,0 0-1 0 0,0 0 1 0 0,0 0-1 0 0,-1 0 0 0 0,0 1 1 0 0,1-1-1 0 0,-2 1 1 0 0,1 0-1 0 0,2 6 0 0 0,-3-8 3 0 0,0 1-1 0 0,0 0 0 0 0,-1 0 0 0 0,1 0 0 0 0,-1 0 0 0 0,0 0 0 0 0,0 0 0 0 0,0 0 0 0 0,-1 0 0 0 0,1 0 0 0 0,-1 0 0 0 0,0 1 0 0 0,0-1 0 0 0,-1 0 0 0 0,1 0 0 0 0,-1 0 0 0 0,0 0 0 0 0,0 0 0 0 0,0 0 0 0 0,-1 0 0 0 0,1 0 0 0 0,-1 0 0 0 0,0 0 0 0 0,-4 5 0 0 0,2-6 11 0 0,1 1 0 0 0,-1-1 1 0 0,-1 0-1 0 0,1-1 0 0 0,0 1 0 0 0,-1-1 1 0 0,1 0-1 0 0,-1 0 0 0 0,0 0 0 0 0,0-1 1 0 0,0 1-1 0 0,1-1 0 0 0,-1 0 0 0 0,0-1 1 0 0,-1 1-1 0 0,1-1 0 0 0,0 0 0 0 0,0 0 1 0 0,0-1-1 0 0,0 1 0 0 0,0-1 0 0 0,-6-2 1 0 0,4 1-170 0 0,0 0 1 0 0,1 0 0 0 0,-1-1 0 0 0,0 0 0 0 0,1 0 0 0 0,-12-8 0 0 0,14 9-286 0 0,0-1-1 0 0,0-1 0 0 0,1 1 1 0 0,-1 0-1 0 0,1-1 0 0 0,0 0 1 0 0,0 0-1 0 0,0 0 0 0 0,0 0 1 0 0,-2-6-1 0 0,5 9 109 0 0,-1 0 1 0 0,1 0-1 0 0,-1-1 0 0 0,1 1 1 0 0,0 0-1 0 0,0-1 1 0 0,-1 1-1 0 0,1 0 0 0 0,0-1 1 0 0,0 1-1 0 0,0-1 0 0 0,1 1 1 0 0,-1 0-1 0 0,0-1 0 0 0,0 1 1 0 0,1 0-1 0 0,-1-1 0 0 0,1 1 1 0 0,-1 0-1 0 0,1 0 1 0 0,0-1-1 0 0,-1 1 0 0 0,1 0 1 0 0,1-2-1 0 0,27-21-5969 0 0,-26 22 5876 0 0,17-14-1711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50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66 344 0 0,'-31'-12'5347'0'0,"9"1"11826"0"0,48 6-15605 0 0,88 5-727 0 0,115-17-1 0 0,-166 13-1939 0 0,-114-9-17836 0 0,25 9 14592 0 0,14 4 2643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40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 82 8 0 0,'2'-2'595'0'0,"0"0"0"0"0,0 0-1 0 0,0 0 1 0 0,0 0 0 0 0,-1 0 0 0 0,1 0 0 0 0,-1 0-1 0 0,1-1 1 0 0,-1 1 0 0 0,2-4 0 0 0,6-27 10079 0 0,-5 22-6461 0 0,-1 0-651 0 0,-20 17-2848 0 0,7 0-604 0 0,0 0-1 0 0,1 1 0 0 0,-1 0 0 0 0,2 1 0 0 0,-1 0 1 0 0,-13 17-1 0 0,17-19-97 0 0,1-1-1 0 0,0 1 1 0 0,1 0 0 0 0,-1 0-1 0 0,1 0 1 0 0,0 0 0 0 0,1 1-1 0 0,0-1 1 0 0,0 1 0 0 0,0 0-1 0 0,1 0 1 0 0,0-1 0 0 0,-1 9-1 0 0,3-11-7 0 0,-1 1 0 0 0,1 0-1 0 0,-1-1 1 0 0,1 1 0 0 0,0-1-1 0 0,1 1 1 0 0,-1-1-1 0 0,1 0 1 0 0,0 0 0 0 0,0 1-1 0 0,1-1 1 0 0,-1 0 0 0 0,1-1-1 0 0,0 1 1 0 0,-1 0-1 0 0,2-1 1 0 0,-1 0 0 0 0,0 0-1 0 0,1 0 1 0 0,0 0-1 0 0,-1 0 1 0 0,1 0 0 0 0,0-1-1 0 0,0 0 1 0 0,1 0 0 0 0,4 2-1 0 0,-2-2 2 0 0,1 1 0 0 0,-1-1-1 0 0,1 0 1 0 0,0 0 0 0 0,0-1-1 0 0,0 0 1 0 0,0-1 0 0 0,0 1-1 0 0,0-2 1 0 0,0 1 0 0 0,0-1-1 0 0,0 0 1 0 0,0-1 0 0 0,11-3-1 0 0,-16 3-2 0 0,0 1 0 0 0,0-1-1 0 0,0 0 1 0 0,0 0-1 0 0,0 0 1 0 0,0 0-1 0 0,-1 0 1 0 0,1-1 0 0 0,-1 1-1 0 0,1-1 1 0 0,-1 0-1 0 0,0 0 1 0 0,0 0-1 0 0,0 0 1 0 0,-1 0-1 0 0,1 0 1 0 0,-1 0 0 0 0,1-1-1 0 0,-1 1 1 0 0,0 0-1 0 0,-1-1 1 0 0,1 1-1 0 0,0-1 1 0 0,-1 1 0 0 0,0-1-1 0 0,0 1 1 0 0,0-7-1 0 0,-1 0-21 0 0,0 1 0 0 0,0 0 0 0 0,-1-1 0 0 0,0 1 0 0 0,-1 0 0 0 0,0 0-1 0 0,0 0 1 0 0,-9-17 0 0 0,5 17-444 0 0,1-1 1 0 0,-1 1-1 0 0,-15-14 1 0 0,-6 2-5052 0 0,1 12-8016 0 0,37 14 8706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50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55 988 0 0,'-13'-27'5026'0'0,"12"25"-4422"0"0,1 0 1 0 0,-1 0-1 0 0,0 0 1 0 0,0 0-1 0 0,0 0 0 0 0,0 0 1 0 0,0 0-1 0 0,0 0 1 0 0,0 0-1 0 0,0 1 0 0 0,-1-1 1 0 0,-2-2 1956 0 0,5 5-2170 0 0,0 0 0 0 0,0 1-1 0 0,0-1 1 0 0,0 1 0 0 0,0-1-1 0 0,0 1 1 0 0,0 0 0 0 0,-1-1-1 0 0,1 1 1 0 0,0 0 0 0 0,0 2 0 0 0,46 182 3636 0 0,-10-36-3395 0 0,-36-146-794 0 0,8 41 630 0 0,-9-44-582 0 0,0 0 0 0 0,0 0-1 0 0,-1 0 1 0 0,1 0 0 0 0,0-1-1 0 0,0 1 1 0 0,0 0 0 0 0,-1 0 0 0 0,1 0-1 0 0,0 0 1 0 0,-1 0 0 0 0,1 0 0 0 0,-1 0-1 0 0,1 0 1 0 0,-1-1 0 0 0,1 1-1 0 0,-1 0 1 0 0,0 0 0 0 0,1-1 0 0 0,-1 1-1 0 0,0 0 1 0 0,0-1 0 0 0,0 1-1 0 0,1-1 1 0 0,-1 1 0 0 0,0-1 0 0 0,0 1-1 0 0,0-1 1 0 0,0 0 0 0 0,0 1-1 0 0,0-1 1 0 0,0 0 0 0 0,0 0 0 0 0,0 0-1 0 0,0 0 1 0 0,0 0 0 0 0,0 0 0 0 0,-1 0-1 0 0,-12-3-7855 0 0,-1 2-3193 0 0,13 5 9379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51.5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174 96 196 0 0,'18'-18'3135'0'0,"7"-9"4853"0"0,-25 25-7666 0 0,1 1 1 0 0,-1-1-1 0 0,1 1 1 0 0,-1 0-1 0 0,1-1 1 0 0,-1 1 0 0 0,0-1-1 0 0,0 1 1 0 0,0-1-1 0 0,0 1 1 0 0,0-1-1 0 0,0 1 1 0 0,0-1 0 0 0,0 1-1 0 0,-1-1 1 0 0,1 1-1 0 0,0 0 1 0 0,-1-1 0 0 0,1 1-1 0 0,-1-1 1 0 0,0 1-1 0 0,1 0 1 0 0,-2-2-1 0 0,1 2-198 0 0,0 0 0 0 0,-1-1 0 0 0,1 1 0 0 0,0 0-1 0 0,-1 0 1 0 0,1 0 0 0 0,-1 0 0 0 0,1 0 0 0 0,-1 0 0 0 0,1 1-1 0 0,-1-1 1 0 0,0 0 0 0 0,1 1 0 0 0,-1-1 0 0 0,0 1-1 0 0,1 0 1 0 0,-1-1 0 0 0,0 1 0 0 0,0 0 0 0 0,0 0-1 0 0,1 0 1 0 0,-1 0 0 0 0,0 1 0 0 0,0-1 0 0 0,1 0-1 0 0,-1 1 1 0 0,0-1 0 0 0,1 1 0 0 0,-1-1 0 0 0,0 1 0 0 0,1 0-1 0 0,-3 1 1 0 0,-3 2 23 0 0,-1 0-1 0 0,1 0 0 0 0,0 0 1 0 0,1 1-1 0 0,-12 9 0 0 0,6 1-51 0 0,0 0 0 0 0,1 1 1 0 0,1 0-1 0 0,1 1 0 0 0,0 0 0 0 0,1 0 0 0 0,1 1 0 0 0,0 0 0 0 0,2 0 1 0 0,0 0-1 0 0,1 1 0 0 0,-2 20 0 0 0,6-29-78 0 0,-1-1 0 0 0,1 0 0 0 0,1 1 0 0 0,0-1 0 0 0,0 1-1 0 0,1-1 1 0 0,0 0 0 0 0,6 16 0 0 0,1-3 17 0 0,0-1-1 0 0,17 26 1 0 0,-19-37-133 0 0,1-2 0 0 0,-1 1 0 0 0,2-1 0 0 0,-1 0 0 0 0,1-1 0 0 0,0 0 0 0 0,0-1 0 0 0,1 1 0 0 0,0-2 0 0 0,0 1 0 0 0,17 5 0 0 0,-24-10-304 0 0,0 0 0 0 0,-1-1 1 0 0,1 1-1 0 0,1-1 0 0 0,-1 0 0 0 0,0 0 1 0 0,0 0-1 0 0,0 0 0 0 0,4-1 1 0 0,-2 0-752 0 0,0 0 1 0 0,0 0 0 0 0,0-1-1 0 0,0 1 1 0 0,0-1 0 0 0,0 0-1 0 0,0-1 1 0 0,0 1-1 0 0,-1-1 1 0 0,0 0 0 0 0,1 0-1 0 0,-1-1 1 0 0,0 1 0 0 0,4-5-1 0 0,1-8-920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52.0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78 209 828 0 0,'-13'-8'3221'0'0,"-12"-6"3222"0"0,22 13-5692 0 0,0 0-1 0 0,1-1 1 0 0,-1 1 0 0 0,1 0-1 0 0,0-1 1 0 0,-1 0-1 0 0,1 1 1 0 0,0-1-1 0 0,0 0 1 0 0,0 0 0 0 0,0 0-1 0 0,0 0 1 0 0,1-1-1 0 0,-3-2 1 0 0,4 4-628 0 0,-1-1 1 0 0,0 1-1 0 0,1 0 1 0 0,-1-1 0 0 0,1 1-1 0 0,-1 0 1 0 0,1-1-1 0 0,0 1 1 0 0,-1-1-1 0 0,1 1 1 0 0,0-1-1 0 0,0 1 1 0 0,0 0-1 0 0,0-1 1 0 0,0 1-1 0 0,1-1 1 0 0,-1 1-1 0 0,0-1 1 0 0,2-1 0 0 0,3-9-76 0 0,1 1 0 0 0,1 0 1 0 0,0 0-1 0 0,0 0 1 0 0,1 1-1 0 0,0 0 1 0 0,1 1-1 0 0,0 0 0 0 0,1 0 1 0 0,10-7-1 0 0,-17 15-48 0 0,0-1-1 0 0,1 1 1 0 0,-1 0-1 0 0,0 0 1 0 0,1 0-1 0 0,-1 1 1 0 0,0-1-1 0 0,1 1 1 0 0,-1 0-1 0 0,1 0 1 0 0,-1 0-1 0 0,1 0 1 0 0,-1 0-1 0 0,0 1 0 0 0,1 0 1 0 0,-1 0-1 0 0,0 0 1 0 0,1 0-1 0 0,-1 0 1 0 0,0 0-1 0 0,0 1 1 0 0,0 0-1 0 0,0-1 1 0 0,4 5-1 0 0,0-1 0 0 0,-1 0 0 0 0,0 0 0 0 0,-1 0 0 0 0,1 1 0 0 0,-1 0 0 0 0,0 0 0 0 0,-1 1-1 0 0,1-1 1 0 0,5 14 0 0 0,-1-6 4 0 0,-8-12 1 0 0,0-1 0 0 0,0 1 0 0 0,0-1 0 0 0,0 1 0 0 0,-1-1 0 0 0,1 1-1 0 0,0-1 1 0 0,-1 1 0 0 0,1 0 0 0 0,-1-1 0 0 0,0 1 0 0 0,1 0 0 0 0,-1 0 0 0 0,0-1 0 0 0,0 3 0 0 0,-31 4 220 0 0,26-6-178 0 0,-1 0 0 0 0,0 1-1 0 0,1-1 1 0 0,0 1 0 0 0,0 1-1 0 0,0-1 1 0 0,0 1-1 0 0,0 0 1 0 0,0 0 0 0 0,1 0-1 0 0,0 1 1 0 0,0-1 0 0 0,0 1-1 0 0,1 0 1 0 0,0 0 0 0 0,-1 1-1 0 0,2-1 1 0 0,-1 0 0 0 0,1 1-1 0 0,0 0 1 0 0,0 0-1 0 0,0-1 1 0 0,1 1 0 0 0,0 0-1 0 0,-1 7 1 0 0,2-10-15 0 0,0 1 0 0 0,0 0 1 0 0,0-1-1 0 0,0 1 0 0 0,0-1 0 0 0,1 1 0 0 0,-1-1 0 0 0,1 1 1 0 0,0-1-1 0 0,0 0 0 0 0,1 1 0 0 0,-1-1 0 0 0,1 0 1 0 0,-1 0-1 0 0,1 0 0 0 0,0 0 0 0 0,0 0 0 0 0,0 0 0 0 0,1 0 1 0 0,-1-1-1 0 0,1 1 0 0 0,0-1 0 0 0,-1 0 0 0 0,1 0 0 0 0,0 0 1 0 0,0 0-1 0 0,0 0 0 0 0,0 0 0 0 0,1-1 0 0 0,-1 0 0 0 0,0 0 1 0 0,1 0-1 0 0,-1 0 0 0 0,1 0 0 0 0,-1 0 0 0 0,6-1 1 0 0,-4 1-120 0 0,-1-1 0 0 0,1 0 1 0 0,-1 0-1 0 0,0-1 0 0 0,1 1 1 0 0,-1-1-1 0 0,1 0 1 0 0,-1 0-1 0 0,0-1 0 0 0,0 1 1 0 0,0-1-1 0 0,0 0 1 0 0,0 0-1 0 0,0 0 0 0 0,5-4 1 0 0,-5 3-842 0 0,-1 1 0 0 0,0-1 1 0 0,1 0-1 0 0,-1 0 0 0 0,-1 0 0 0 0,1-1 1 0 0,0 1-1 0 0,-1-1 0 0 0,5-7 1 0 0,18-27-12479 0 0,-23 27 11234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52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50 388 0 0,'11'4'526'0'0,"19"2"22152"0"0,-34-6-20198 0 0,4 1-2596 0 0,0-1 1 0 0,-1 0 0 0 0,1 0-1 0 0,0 0 1 0 0,0 0 0 0 0,0 0-1 0 0,0 0 1 0 0,-1 0 0 0 0,1 0-1 0 0,0 0 1 0 0,0 0-1 0 0,0 0 1 0 0,0 0 0 0 0,-1-1-1 0 0,1 1 1 0 0,0 0 0 0 0,0 0-1 0 0,0 0 1 0 0,0 0 0 0 0,-1 0-1 0 0,1 0 1 0 0,0 0 0 0 0,0 0-1 0 0,-1-1-461 0 0,1 1 462 0 0,0 0 0 0 0,0 0-1 0 0,0-1 1 0 0,0 1 0 0 0,0 0-1 0 0,0 0 1 0 0,0 0 0 0 0,0 0-1 0 0,0-1 1 0 0,0 1 0 0 0,0 0-1 0 0,0 0 1 0 0,0 0-1 0 0,0-1 1 0 0,0 1 0 0 0,0 0-1 0 0,0 0 1 0 0,0 0 0 0 0,0 0-1 0 0,0-1 1 0 0,0 1 0 0 0,0 0-1 0 0,0 0 1 0 0,0 0 0 0 0,0 0-1 0 0,0-1 1 0 0,0 1 0 0 0,1 0-1 0 0,10-15-6272 0 0,24-13-3909 0 0,-17 18 8273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52.7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194 197 700 0 0,'1'-2'901'0'0,"1"0"-1"0"0,0 0 1 0 0,-1 1 0 0 0,1-1-1 0 0,-1 0 1 0 0,0 0 0 0 0,0 0 0 0 0,1-1-1 0 0,-1 1 1 0 0,-1 0 0 0 0,2-4-1 0 0,9-15 7233 0 0,-9 19-7753 0 0,-1 0 0 0 0,1 0 0 0 0,-1-1 0 0 0,1 1 1 0 0,-1 0-1 0 0,0 0 0 0 0,0-1 0 0 0,0 1 0 0 0,0-1 0 0 0,0 1 0 0 0,-1-1 0 0 0,1 1 0 0 0,0-4 0 0 0,-1 2-205 0 0,0 1 0 0 0,0 0 0 0 0,-1 0 0 0 0,1 0 0 0 0,-1-1 0 0 0,1 1 0 0 0,-1 0 0 0 0,0 0 0 0 0,-3-5 0 0 0,2 3-148 0 0,-1 1 0 0 0,1 0-1 0 0,-1 0 1 0 0,0 0 0 0 0,0 0-1 0 0,-1 1 1 0 0,1-1 0 0 0,-1 1-1 0 0,1 0 1 0 0,-1 0 0 0 0,0 0-1 0 0,-1 0 1 0 0,-7-3 0 0 0,3 2-4 0 0,-1 0 0 0 0,0 1 0 0 0,0 0 0 0 0,-1 0 0 0 0,-16-1 0 0 0,22 4-17 0 0,0 0-1 0 0,1 0 0 0 0,-1 0 0 0 0,0 1 0 0 0,0 0 1 0 0,0 0-1 0 0,1 0 0 0 0,-1 0 0 0 0,0 1 0 0 0,1-1 1 0 0,-1 1-1 0 0,1 0 0 0 0,0 1 0 0 0,-7 4 0 0 0,9-5-2 0 0,0 0-1 0 0,0 1 1 0 0,0-1-1 0 0,1 1 1 0 0,-1-1-1 0 0,1 1 0 0 0,-1 0 1 0 0,1-1-1 0 0,0 1 1 0 0,0 0-1 0 0,0 0 0 0 0,0 0 1 0 0,1 0-1 0 0,-1 0 1 0 0,1 0-1 0 0,0 0 0 0 0,0 0 1 0 0,1 6-1 0 0,-1-4 1 0 0,0-1-1 0 0,0 1 1 0 0,1-1 0 0 0,0 1-1 0 0,0-1 1 0 0,0 1-1 0 0,1-1 1 0 0,-1 0-1 0 0,1 0 1 0 0,0 0 0 0 0,1 0-1 0 0,2 5 1 0 0,43 40 15 0 0,67 54 1 0 0,-110-99-21 0 0,-1 0 1 0 0,1 0 0 0 0,-1 1 0 0 0,0-1 0 0 0,0 1 0 0 0,0 0 0 0 0,-1 0 0 0 0,0 0 0 0 0,0 1-1 0 0,0-1 1 0 0,-1 1 0 0 0,1-1 0 0 0,2 13 0 0 0,-5-15 2 0 0,0 0-1 0 0,1 1 1 0 0,-2-1-1 0 0,1 0 1 0 0,0 0 0 0 0,-1 0-1 0 0,1 0 1 0 0,-1 0-1 0 0,0 0 1 0 0,0 0 0 0 0,0 0-1 0 0,-1 0 1 0 0,1 0-1 0 0,0 0 1 0 0,-1 0 0 0 0,0-1-1 0 0,0 1 1 0 0,0-1-1 0 0,0 1 1 0 0,0-1 0 0 0,0 0-1 0 0,-1 0 1 0 0,1 0-1 0 0,-1 0 1 0 0,0 0 0 0 0,1-1-1 0 0,-6 3 1 0 0,1-1 19 0 0,1-1 0 0 0,-1 1 0 0 0,0-2 0 0 0,0 1 0 0 0,0-1 0 0 0,0 0 0 0 0,0 0 0 0 0,0-1 0 0 0,0 1 0 0 0,0-2 0 0 0,0 1 0 0 0,-10-3 0 0 0,14 3 10 0 0,1 0-1 0 0,0-1 1 0 0,-1 1 0 0 0,1-1-1 0 0,-1 1 1 0 0,1-1 0 0 0,0 0-1 0 0,0 0 1 0 0,0 0 0 0 0,-1 0-1 0 0,1 0 1 0 0,0 0 0 0 0,0-1-1 0 0,1 1 1 0 0,-1-1 0 0 0,0 1-1 0 0,0-1 1 0 0,1 0 0 0 0,-1 0-1 0 0,1 0 1 0 0,-1 0 0 0 0,1 0-1 0 0,0 0 1 0 0,0 0 0 0 0,0 0-1 0 0,0 0 1 0 0,0-1 0 0 0,0 1-1 0 0,1 0 1 0 0,-1-1 0 0 0,1 1-1 0 0,0 0 1 0 0,-1-1 0 0 0,1 1-1 0 0,0-1 1 0 0,0 1 0 0 0,1 0-1 0 0,-1-1 1 0 0,2-4 0 0 0,3-5-99 0 0,2 1 0 0 0,-1 0 0 0 0,2 0 0 0 0,-1 0 0 0 0,1 1 0 0 0,1 0 0 0 0,16-15 0 0 0,21-16-2908 0 0,2 4-4469 0 0,13-10-7337 0 0,-51 41 12574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53.1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81 428 0 0,'12'-29'4147'0'0,"-10"25"-2816"0"0,-1-1 0 0 0,1 0 0 0 0,0 0-1 0 0,0 1 1 0 0,1-1 0 0 0,-1 1 0 0 0,5-5 0 0 0,-6 8-1083 0 0,0 0 1 0 0,1 0-1 0 0,-1 0 0 0 0,0 0 1 0 0,1 0-1 0 0,-1 1 0 0 0,0-1 1 0 0,1 0-1 0 0,-1 1 0 0 0,1-1 1 0 0,-1 1-1 0 0,1-1 0 0 0,0 1 1 0 0,-1 0-1 0 0,1 0 0 0 0,-1 0 1 0 0,1 0-1 0 0,0 0 0 0 0,-1 0 1 0 0,1 0-1 0 0,-1 0 0 0 0,1 1 0 0 0,-1-1 1 0 0,1 1-1 0 0,-1-1 0 0 0,1 1 1 0 0,-1-1-1 0 0,3 2 0 0 0,3 2 23 0 0,1 1-1 0 0,-1-1 0 0 0,0 1 0 0 0,0 0 0 0 0,0 1 0 0 0,-1 0 1 0 0,0 0-1 0 0,0 0 0 0 0,0 1 0 0 0,-1 0 0 0 0,7 12 0 0 0,5 10 25 0 0,21 50-1 0 0,-32-67-187 0 0,4 14-55 0 0,0 0 0 0 0,-2 1 0 0 0,0-1 0 0 0,-2 1 0 0 0,3 33-1 0 0,-8-48-92 0 0,0-1-1 0 0,0 1 0 0 0,-1-1 0 0 0,0 0 0 0 0,-1 1 1 0 0,-1-1-1 0 0,0 1 0 0 0,0-1 0 0 0,-1 0 0 0 0,-1 0 1 0 0,1-1-1 0 0,-2 1 0 0 0,0-1 0 0 0,0 1 1 0 0,-8 10-1 0 0,4-11-705 0 0,-1 1-1 0 0,0-2 1 0 0,-1 0 0 0 0,0 0 0 0 0,-1-1 0 0 0,-23 13-1 0 0,-4-2-4825 0 0,2-6-3951 0 0,29-12 6889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53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257 120 1128 0 0,'3'-3'1392'0'0,"0"1"-1"0"0,0-1 1 0 0,0 0-1 0 0,-1 0 1 0 0,1 0-1 0 0,-1-1 1 0 0,0 1 0 0 0,4-6-1 0 0,7-12 6275 0 0,-12 20-7519 0 0,0 0 1 0 0,0 0-1 0 0,0 0 0 0 0,0 0 1 0 0,0 0-1 0 0,0 0 1 0 0,0 0-1 0 0,-1 0 0 0 0,1 0 1 0 0,0 0-1 0 0,-1 0 0 0 0,1-1 1 0 0,-1 1-1 0 0,1 0 1 0 0,-1 0-1 0 0,0-1 0 0 0,1 1 1 0 0,-1 0-1 0 0,0 0 0 0 0,0-1 1 0 0,0 1-1 0 0,0 0 1 0 0,0-1-1 0 0,0 1 0 0 0,0 0 1 0 0,-1-1-1 0 0,1 1 0 0 0,0 0 1 0 0,-2-2-1 0 0,1 1-78 0 0,-1 1 0 0 0,0-1-1 0 0,1 0 1 0 0,-1 1-1 0 0,0 0 1 0 0,0-1 0 0 0,-1 1-1 0 0,1 0 1 0 0,0 0 0 0 0,0 0-1 0 0,0 0 1 0 0,-1 1 0 0 0,1-1-1 0 0,-5 0 1 0 0,-2-1-83 0 0,-1 1-1 0 0,1 0 1 0 0,-1 0-1 0 0,1 1 1 0 0,-1 1-1 0 0,0 0 1 0 0,-17 3-1 0 0,17-1 21 0 0,0 0-1 0 0,0 1 1 0 0,0 0-1 0 0,1 1 1 0 0,0 0-1 0 0,-1 0 1 0 0,2 1-1 0 0,-1 0 1 0 0,1 0-1 0 0,0 1 1 0 0,0 0 0 0 0,1 1-1 0 0,0 0 1 0 0,0 0-1 0 0,1 0 1 0 0,0 1-1 0 0,0 0 1 0 0,1 0-1 0 0,-5 11 1 0 0,8-14 0 0 0,-1 0 0 0 0,1 1 0 0 0,0 0-1 0 0,0-1 1 0 0,1 1 0 0 0,0 0 0 0 0,0 0 0 0 0,1 0 0 0 0,-1 0 0 0 0,1-1 0 0 0,1 1 0 0 0,0 0 0 0 0,0 0 0 0 0,0 0 0 0 0,1 0-1 0 0,0-1 1 0 0,0 1 0 0 0,0-1 0 0 0,1 1 0 0 0,0-1 0 0 0,0 0 0 0 0,1 0 0 0 0,4 6 0 0 0,-2-5 0 0 0,-1 1 0 0 0,1-1 0 0 0,1 0 0 0 0,0 0 0 0 0,0-1 0 0 0,0 0 1 0 0,0 0-1 0 0,1-1 0 0 0,0 0 0 0 0,0 0 0 0 0,1-1 0 0 0,-1 0 0 0 0,1 0 0 0 0,0-1 0 0 0,0 0 0 0 0,16 2 1 0 0,-17-3-3 0 0,-1-2 1 0 0,0 1-1 0 0,1-1 1 0 0,-1 0-1 0 0,1-1 1 0 0,-1 1-1 0 0,1-2 1 0 0,-1 1-1 0 0,0-1 1 0 0,0 0-1 0 0,0 0 1 0 0,0-1-1 0 0,0 0 1 0 0,0 0-1 0 0,0-1 0 0 0,-1 0 1 0 0,0 0-1 0 0,0 0 1 0 0,0-1-1 0 0,0 0 1 0 0,6-7-1 0 0,-9 8 9 0 0,1 0 0 0 0,-1 1 0 0 0,-1-1 0 0 0,1 0 0 0 0,0-1 0 0 0,-1 1 0 0 0,0 0-1 0 0,0-1 1 0 0,0 1 0 0 0,-1-1 0 0 0,1 0 0 0 0,-1 1 0 0 0,0-1 0 0 0,-1 0 0 0 0,1 0 0 0 0,-1 0-1 0 0,0 0 1 0 0,0 0 0 0 0,0 1 0 0 0,-2-8 0 0 0,-2-3 38 0 0,-1 1 1 0 0,0-1-1 0 0,-1 1 1 0 0,-1 1-1 0 0,-9-16 0 0 0,-13-26-56 0 0,16 34-406 0 0,-5 0-3985 0 0,-6-8-8908 0 0,15 12 7080 0 0,7 7 3997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54.5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75 180 516 0 0,'-12'-2'10453'0'0,"-13"-2"-2988"0"0,24 4-7185 0 0,-1 0 0 0 0,0 0 0 0 0,1 0 0 0 0,-1 0-1 0 0,1 0 1 0 0,-1 0 0 0 0,1-1 0 0 0,-1 1 0 0 0,1 0-1 0 0,0-1 1 0 0,-1 0 0 0 0,1 1 0 0 0,-1-1-1 0 0,1 0 1 0 0,0 0 0 0 0,0 1 0 0 0,-1-1 0 0 0,1 0-1 0 0,0 0 1 0 0,0-1 0 0 0,-1 0 0 0 0,1 0-124 0 0,0 0 0 0 0,0 0 0 0 0,0 0 0 0 0,0 0 0 0 0,1 0 0 0 0,-1 0 0 0 0,1 0 0 0 0,0 0 0 0 0,-1 0 0 0 0,1 0 0 0 0,0-1 0 0 0,0 1 0 0 0,1-3 0 0 0,0-7-159 0 0,2 0-1 0 0,0 0 1 0 0,0 1-1 0 0,7-15 1 0 0,-6 15 384 0 0,-3 8-381 0 0,0 0 0 0 0,0 1 0 0 0,1-1-1 0 0,-1 1 1 0 0,0 0 0 0 0,1-1 0 0 0,0 1 0 0 0,-1 0-1 0 0,1 0 1 0 0,0 0 0 0 0,0 0 0 0 0,1 0-1 0 0,-1 0 1 0 0,0 1 0 0 0,0-1 0 0 0,1 1-1 0 0,-1-1 1 0 0,1 1 0 0 0,-1 0 0 0 0,1 0-1 0 0,0 0 1 0 0,-1 0 0 0 0,1 1 0 0 0,0-1-1 0 0,0 1 1 0 0,-1-1 0 0 0,1 1 0 0 0,0 0-1 0 0,0 0 1 0 0,0 1 0 0 0,-1-1 0 0 0,1 0-1 0 0,0 1 1 0 0,0 0 0 0 0,-1-1 0 0 0,1 1-1 0 0,4 2 1 0 0,-1-1-5 0 0,-1 1-1 0 0,1-1 1 0 0,-1 1 0 0 0,1 0-1 0 0,-1 0 1 0 0,0 1 0 0 0,0 0-1 0 0,0-1 1 0 0,-1 2-1 0 0,1-1 1 0 0,-1 0 0 0 0,0 1-1 0 0,0 0 1 0 0,-1 0 0 0 0,1 0-1 0 0,3 9 1 0 0,9 11-17 0 0,-15-23 20 0 0,1 0 1 0 0,-1 0-1 0 0,1 0 0 0 0,-1 0 0 0 0,0 0 0 0 0,1 0 1 0 0,-1 0-1 0 0,0 1 0 0 0,-1-1 0 0 0,1 0 0 0 0,1 5 0 0 0,-3-6 2 0 0,0 0 0 0 0,0-1 0 0 0,0 1 0 0 0,0-1 0 0 0,0 1 0 0 0,0-1 0 0 0,0 1 0 0 0,0-1 0 0 0,0 1 0 0 0,0-1 0 0 0,-1 0 0 0 0,1 0 0 0 0,0 1 0 0 0,0-1 0 0 0,0 0 0 0 0,-2 0 0 0 0,-7 3-4 0 0,0 0 0 0 0,0 1 0 0 0,1 0 1 0 0,-1 1-1 0 0,1 0 0 0 0,0 1 0 0 0,0 0 0 0 0,0 0 0 0 0,-11 12 1 0 0,17-15 6 0 0,0 1 0 0 0,0-1 0 0 0,0 0 0 0 0,0 1 0 0 0,1 0 0 0 0,-1 0 0 0 0,1 0 0 0 0,0 0 0 0 0,0 0 0 0 0,0 0 0 0 0,1 0 0 0 0,0 1 0 0 0,-1-1 0 0 0,2 1 0 0 0,-1-1 0 0 0,0 1-1 0 0,1-1 1 0 0,0 1 0 0 0,0-1 0 0 0,0 1 0 0 0,1-1 0 0 0,-1 1 0 0 0,1-1 0 0 0,3 9 0 0 0,-3-10 14 0 0,0-1 0 0 0,0 1 0 0 0,1 0 0 0 0,-1-1 0 0 0,1 1 0 0 0,0 0-1 0 0,0-1 1 0 0,0 0 0 0 0,0 1 0 0 0,0-1 0 0 0,0 0 0 0 0,1 0-1 0 0,-1 0 1 0 0,1-1 0 0 0,-1 1 0 0 0,1-1 0 0 0,0 1 0 0 0,-1-1 0 0 0,1 0-1 0 0,0 0 1 0 0,0 0 0 0 0,0 0 0 0 0,0 0 0 0 0,0-1 0 0 0,0 0-1 0 0,0 1 1 0 0,0-1 0 0 0,0 0 0 0 0,0 0 0 0 0,0-1 0 0 0,0 1 0 0 0,0-1-1 0 0,4 0 1 0 0,-2-1-184 0 0,1 1 0 0 0,0-1 0 0 0,-1 0 0 0 0,1 0-1 0 0,-1-1 1 0 0,0 0 0 0 0,7-4 0 0 0,-8 5-441 0 0,-1-1-1 0 0,0 0 1 0 0,0 1-1 0 0,0-1 1 0 0,0 0-1 0 0,0-1 1 0 0,-1 1-1 0 0,1 0 1 0 0,-1-1 0 0 0,2-4-1 0 0,2-9-4211 0 0,-5 14 3709 0 0,0 0 0 0 0,0 1 0 0 0,0-1 0 0 0,0 0 0 0 0,0 0 0 0 0,1 1 0 0 0,-1-1 0 0 0,1 0 0 0 0,2-3 0 0 0,6 0-1128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54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 22 1128 0 0,'-20'-9'3207'0'0,"-16"-1"17186"0"0,63 13-17915 0 0,-27-3-2509 0 0,42 4 888 0 0,68-2 0 0 0,-59-3-886 0 0,-23-2-31 0 0,-13 1-2281 0 0,0 2-7057 0 0,-31-5-4756 0 0,15 5 13924 0 0,-1 5-1923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55.4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195 68 1028 0 0,'0'-3'666'0'0,"0"0"0"0"0,-1 0 0 0 0,1 0 0 0 0,0 0 0 0 0,-1 0-1 0 0,0 1 1 0 0,0-1 0 0 0,0 0 0 0 0,0 0 0 0 0,0 1 0 0 0,0-1 0 0 0,-1 0 0 0 0,1 1-1 0 0,-1 0 1 0 0,0-1 0 0 0,0 1 0 0 0,0 0 0 0 0,0 0 0 0 0,0 0 0 0 0,0 0 0 0 0,-1 0 0 0 0,1 0-1 0 0,-1 1 1 0 0,1-1 0 0 0,-1 1 0 0 0,-3-2 0 0 0,3 2-438 0 0,1 1 1 0 0,-1-1-1 0 0,1 1 0 0 0,-1 0 0 0 0,1 0 0 0 0,-1-1 1 0 0,1 2-1 0 0,-1-1 0 0 0,1 0 0 0 0,-1 0 1 0 0,1 1-1 0 0,-1-1 0 0 0,1 1 0 0 0,-1 0 1 0 0,1 0-1 0 0,0 0 0 0 0,-1 0 0 0 0,1 0 1 0 0,0 1-1 0 0,-3 2 0 0 0,-4 3-100 0 0,1 0-1 0 0,0 1 1 0 0,1 0 0 0 0,0 1-1 0 0,0 0 1 0 0,1 0 0 0 0,0 0-1 0 0,0 1 1 0 0,1 0 0 0 0,0 0-1 0 0,1 0 1 0 0,1 0 0 0 0,-1 1-1 0 0,1 0 1 0 0,-2 21 0 0 0,3-19-90 0 0,1 1-1 0 0,0-1 1 0 0,2 0 0 0 0,-1 0 0 0 0,1 1 0 0 0,1-1 0 0 0,0 0 0 0 0,1 0 0 0 0,1-1 0 0 0,0 1-1 0 0,0 0 1 0 0,2-1 0 0 0,6 12 0 0 0,-7-16-226 0 0,0 1 1 0 0,1-1-1 0 0,0 0 0 0 0,0-1 1 0 0,1 1-1 0 0,0-1 0 0 0,0-1 1 0 0,1 1-1 0 0,0-1 0 0 0,0 0 1 0 0,9 4-1 0 0,-11-7-641 0 0,-1-1 0 0 0,1 0 0 0 0,0 0 0 0 0,0 0 0 0 0,0-1 0 0 0,0 0 0 0 0,11 1 0 0 0,-10-2-642 0 0,0 0 1 0 0,0-1-1 0 0,-1 0 1 0 0,1 0-1 0 0,-1 0 1 0 0,1-1-1 0 0,12-5 1 0 0,0-2-1229 0 0,0 3 601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40.6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60 944 0 0,'28'-49'16498'0'0,"-28"48"-16194"0"0,1 0 0 0 0,0 0 0 0 0,0 0 0 0 0,0 1 0 0 0,0-1 0 0 0,0 0 0 0 0,0 1 0 0 0,0-1 0 0 0,0 0 0 0 0,0 1 0 0 0,0-1 0 0 0,0 1 0 0 0,0-1 0 0 0,0 1 0 0 0,0 0 0 0 0,1 0 0 0 0,-1-1-1 0 0,0 1 1 0 0,0 0 0 0 0,3 0 0 0 0,-3 0-157 0 0,1 1 1 0 0,0-1-1 0 0,0 1 0 0 0,0 0 0 0 0,-1 0 0 0 0,1-1 0 0 0,0 1 0 0 0,-1 0 0 0 0,1 0 1 0 0,0 1-1 0 0,-1-1 0 0 0,2 2 0 0 0,5 5-431 0 0,0 1-1 0 0,-1 0 1 0 0,10 18 0 0 0,-6-10 877 0 0,-7-12-561 0 0,-1 1 1 0 0,1 0-1 0 0,-1 0 0 0 0,0 0 0 0 0,-1 1 0 0 0,0-1 0 0 0,0 1 0 0 0,0-1 0 0 0,-1 1 0 0 0,1 0 1 0 0,-1 10-1 0 0,-1-17 0 0 0,0 1 0 0 0,0-1 0 0 0,0 1 0 0 0,0-1 0 0 0,0 1 0 0 0,0 0 0 0 0,0-1 0 0 0,0 1 0 0 0,0-1 0 0 0,0 1 0 0 0,0-1 0 0 0,-1 1 0 0 0,1-1 0 0 0,0 1 0 0 0,0-1 0 0 0,-1 1 0 0 0,1-1 0 0 0,0 1 0 0 0,-1-1 0 0 0,1 1 0 0 0,0-1 0 0 0,-1 1 0 0 0,1-1 0 0 0,-1 0 0 0 0,1 1 0 0 0,-1-1 0 0 0,1 0 0 0 0,-1 1 0 0 0,1-1 0 0 0,-1 0 0 0 0,1 0 1 0 0,-1 1-1 0 0,1-1 0 0 0,-1 0 0 0 0,1 0 0 0 0,-1 0 0 0 0,1 0 0 0 0,-1 0 0 0 0,0 0 0 0 0,1 0 0 0 0,-1 0 0 0 0,1 0 0 0 0,-1 0 0 0 0,1 0 0 0 0,-1 0 0 0 0,1 0 0 0 0,-2-1 0 0 0,0 1 73 0 0,1-1 0 0 0,-1 1 0 0 0,0-1 0 0 0,1 0 0 0 0,-1 0 0 0 0,0 1 0 0 0,1-1 0 0 0,-1 0 0 0 0,1 0 0 0 0,0-1 0 0 0,-1 1 1 0 0,-1-2-1 0 0,1 0-69 0 0,1 0 1 0 0,0 0 0 0 0,0 0 0 0 0,0 0 0 0 0,0 0 0 0 0,0 0 0 0 0,1 0 0 0 0,-1 0 0 0 0,1-1-1 0 0,0 1 1 0 0,0 0 0 0 0,0 0 0 0 0,0 0 0 0 0,1 0 0 0 0,-1-1 0 0 0,1 1 0 0 0,0 0-1 0 0,0 0 1 0 0,0 0 0 0 0,0 0 0 0 0,0 1 0 0 0,1-1 0 0 0,-1 0 0 0 0,1 0 0 0 0,0 1-1 0 0,0-1 1 0 0,0 1 0 0 0,0-1 0 0 0,0 1 0 0 0,3-2 0 0 0,39-30-1560 0 0,0 12-4529 0 0,24 1-12003 0 0,-57 20 15575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55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60 279 660 0 0,'-11'-20'4440'0'0,"0"0"0"0"0,-14-39 0 0 0,22 51-3515 0 0,1 0 0 0 0,0 0 0 0 0,0 0 0 0 0,0 0 0 0 0,1 0 0 0 0,1-1 0 0 0,-1 1 0 0 0,1 0 0 0 0,1-1 1 0 0,2-15-1 0 0,-2 20-872 0 0,0 0 0 0 0,0 1 0 0 0,0-1 0 0 0,0 0 0 0 0,1 1 0 0 0,-1-1 0 0 0,1 1 0 0 0,0 0 0 0 0,0-1 0 0 0,1 1 0 0 0,-1 0 0 0 0,0 0 0 0 0,1 1 0 0 0,0-1 0 0 0,0 0 0 0 0,0 1 0 0 0,0 0 0 0 0,0 0 1 0 0,0 0-1 0 0,1 0 0 0 0,-1 0 0 0 0,0 0 0 0 0,1 1 0 0 0,0 0 0 0 0,-1 0 0 0 0,1 0 0 0 0,0 0 0 0 0,0 0 0 0 0,-1 1 0 0 0,1-1 0 0 0,0 1 0 0 0,0 0 0 0 0,0 1 0 0 0,0-1 0 0 0,-1 1 0 0 0,1-1 0 0 0,4 2 0 0 0,7 2-69 0 0,0 1-1 0 0,-1 0 0 0 0,1 0 0 0 0,-1 1 0 0 0,-1 1 0 0 0,1 1 0 0 0,21 15 0 0 0,-19-10-33 0 0,-1 0 0 0 0,22 27 0 0 0,-37-40 50 0 0,1 0-1 0 0,-1 1 0 0 0,1-1 1 0 0,-1 1-1 0 0,0-1 0 0 0,1 1 0 0 0,-1-1 1 0 0,0 1-1 0 0,1-1 0 0 0,-1 1 1 0 0,0-1-1 0 0,0 1 0 0 0,0 0 0 0 0,1-1 1 0 0,-1 1-1 0 0,0-1 0 0 0,0 1 1 0 0,0 0-1 0 0,0-1 0 0 0,0 1 0 0 0,0-1 1 0 0,0 1-1 0 0,0 0 0 0 0,0-1 1 0 0,0 1-1 0 0,-1-1 0 0 0,1 1 0 0 0,0 0 1 0 0,0-1-1 0 0,-1 1 0 0 0,1-1 0 0 0,0 1 1 0 0,0-1-1 0 0,-1 1 0 0 0,1-1 1 0 0,-1 1-1 0 0,1-1 0 0 0,0 1 0 0 0,-1-1 1 0 0,1 0-1 0 0,-1 1 0 0 0,1-1 1 0 0,-1 0-1 0 0,1 1 0 0 0,-1-1 0 0 0,1 0 1 0 0,-2 1-1 0 0,-30 10-3 0 0,24-8-2 0 0,0 0 16 0 0,0 2 0 0 0,0-1 0 0 0,1 1 0 0 0,-1 0 0 0 0,1 1 1 0 0,0-1-1 0 0,1 2 0 0 0,0-1 0 0 0,0 1 0 0 0,0-1 0 0 0,0 2 0 0 0,1-1 0 0 0,1 1 1 0 0,-1-1-1 0 0,1 1 0 0 0,0 0 0 0 0,1 1 0 0 0,0-1 0 0 0,-2 11 0 0 0,4-16 0 0 0,1 0 0 0 0,0 0 0 0 0,-1 0 0 0 0,1 0-1 0 0,1 0 1 0 0,-1 0 0 0 0,0 0 0 0 0,1 0 0 0 0,-1 0-1 0 0,1 0 1 0 0,0 0 0 0 0,0-1 0 0 0,0 1 0 0 0,1 0 0 0 0,-1 0-1 0 0,0-1 1 0 0,1 1 0 0 0,0-1 0 0 0,0 1 0 0 0,0-1-1 0 0,0 0 1 0 0,0 0 0 0 0,0 0 0 0 0,0 0 0 0 0,1 0-1 0 0,-1 0 1 0 0,1-1 0 0 0,-1 1 0 0 0,1-1 0 0 0,0 1 0 0 0,-1-1-1 0 0,1 0 1 0 0,0 0 0 0 0,5 0 0 0 0,-2-1-287 0 0,0 0 1 0 0,0 0-1 0 0,-1-1 0 0 0,1 0 1 0 0,0-1-1 0 0,-1 1 1 0 0,1-1-1 0 0,8-4 1 0 0,-9 4-822 0 0,0-1 0 0 0,-1 0 0 0 0,1 0 1 0 0,-1-1-1 0 0,0 1 0 0 0,0-1 0 0 0,0 0 1 0 0,0 0-1 0 0,3-6 0 0 0,18-12-5664 0 0,-11 11 3559 0 0,-4 5 1035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56.1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1628 0 0,'-5'13'13667'0'0,"-6"-8"-5513"0"0,11-5-8025 0 0,-1 0 0 0 0,1 1 1 0 0,-1-1-1 0 0,0 0 0 0 0,1 0 0 0 0,-1 0 0 0 0,0 1 0 0 0,1-1 0 0 0,-1 0 0 0 0,1 1 0 0 0,-1-1 0 0 0,1 0 0 0 0,-1 1 1 0 0,1-1-1 0 0,-1 1 0 0 0,1-1 0 0 0,-1 1 0 0 0,1-1 0 0 0,0 1 0 0 0,-1-1 0 0 0,1 1 0 0 0,-1-1 0 0 0,1 1 0 0 0,0-1 0 0 0,0 1 1 0 0,-1 0-1 0 0,1-1 0 0 0,0 1 0 0 0,0 0 0 0 0,0-1 0 0 0,0 1 0 0 0,0 0 0 0 0,-2 4-749 0 0,4-38-25797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56.5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221 222 1220 0 0,'0'-4'1570'0'0,"0"-1"1"0"0,1 0-1 0 0,-1 0 1 0 0,1 1-1 0 0,0-1 0 0 0,0 0 1 0 0,1 1-1 0 0,-1-1 0 0 0,1 1 1 0 0,3-5-1 0 0,-1-1-370 0 0,8-34 4104 0 0,-12 39-5057 0 0,0 0 1 0 0,0 1-1 0 0,0-1 1 0 0,-1 1-1 0 0,1-1 0 0 0,-1 1 1 0 0,-2-7-1 0 0,1 7-230 0 0,1 0-1 0 0,-1 1 0 0 0,0-1 1 0 0,0 1-1 0 0,0-1 1 0 0,0 1-1 0 0,-1 0 0 0 0,0 0 1 0 0,1 0-1 0 0,-1 0 1 0 0,0 0-1 0 0,0 1 0 0 0,-1-1 1 0 0,1 1-1 0 0,0 0 0 0 0,-1 0 1 0 0,1 0-1 0 0,-1 1 1 0 0,0-1-1 0 0,0 1 0 0 0,-4-1 1 0 0,-2-1-20 0 0,0 0 0 0 0,0 2 0 0 0,0-1-1 0 0,0 1 1 0 0,0 1 0 0 0,0-1 0 0 0,0 2 0 0 0,-12 1 0 0 0,18-2 4 0 0,0 1-1 0 0,0 0 1 0 0,0 0 0 0 0,0 1-1 0 0,1-1 1 0 0,-1 1 0 0 0,0 0-1 0 0,1 0 1 0 0,-1 0 0 0 0,1 0-1 0 0,0 0 1 0 0,0 1 0 0 0,0 0-1 0 0,0-1 1 0 0,0 1 0 0 0,0 0-1 0 0,1 1 1 0 0,0-1 0 0 0,-1 0-1 0 0,1 1 1 0 0,0-1 0 0 0,1 1-1 0 0,-1 0 1 0 0,-2 6 0 0 0,4-5 1 0 0,0 0 0 0 0,0-1 0 0 0,1 1 0 0 0,-1 0 1 0 0,1-1-1 0 0,0 1 0 0 0,1-1 0 0 0,-1 1 1 0 0,1-1-1 0 0,-1 1 0 0 0,1-1 0 0 0,1 0 1 0 0,-1 0-1 0 0,1 0 0 0 0,-1 0 0 0 0,1-1 0 0 0,0 1 1 0 0,0-1-1 0 0,4 4 0 0 0,86 74 38 0 0,-57-51-55 0 0,46 48 0 0 0,-78-73 10 0 0,0-1-1 0 0,0 0 1 0 0,-1 1-1 0 0,0 0 1 0 0,0 0 0 0 0,0 0-1 0 0,-1 0 1 0 0,0 0-1 0 0,0 0 1 0 0,0 1 0 0 0,0-1-1 0 0,-1 1 1 0 0,1 8-1 0 0,-2-11 6 0 0,0-1 0 0 0,0 0 0 0 0,-1 0 0 0 0,1 0 1 0 0,-1 1-1 0 0,0-1 0 0 0,1 0 0 0 0,-1 0 0 0 0,0 0 0 0 0,0 0 0 0 0,0 0 0 0 0,-1 0 0 0 0,1 0 0 0 0,0 0 0 0 0,-1-1 0 0 0,1 1 0 0 0,-1 0 0 0 0,0-1 0 0 0,1 1 0 0 0,-1-1 0 0 0,0 0 0 0 0,0 1 1 0 0,0-1-1 0 0,0 0 0 0 0,0 0 0 0 0,0 0 0 0 0,0-1 0 0 0,0 1 0 0 0,0 0 0 0 0,-1-1 0 0 0,1 0 0 0 0,0 1 0 0 0,0-1 0 0 0,-4 0 0 0 0,2 1 11 0 0,0 0 0 0 0,1-1 1 0 0,-1 0-1 0 0,0 1 0 0 0,1-1 0 0 0,-1 0 0 0 0,0-1 0 0 0,1 1 0 0 0,-1-1 1 0 0,0 0-1 0 0,1 0 0 0 0,-1 0 0 0 0,1 0 0 0 0,-1 0 0 0 0,1-1 0 0 0,-1 0 0 0 0,1 1 1 0 0,0-1-1 0 0,0 0 0 0 0,0-1 0 0 0,0 1 0 0 0,0-1 0 0 0,1 1 0 0 0,-1-1 1 0 0,1 0-1 0 0,-1 0 0 0 0,1 0 0 0 0,0 0 0 0 0,0 0 0 0 0,1 0 0 0 0,-1-1 0 0 0,1 1 1 0 0,-1-1-1 0 0,1 1 0 0 0,0-1 0 0 0,0 1 0 0 0,1-1 0 0 0,-1 0 0 0 0,0-4 1 0 0,2-1-15 0 0,1 2 1 0 0,0-1-1 0 0,0 0 1 0 0,0 0-1 0 0,1 0 1 0 0,0 1 0 0 0,0 0-1 0 0,1-1 1 0 0,0 1-1 0 0,0 1 1 0 0,1-1 0 0 0,0 1-1 0 0,7-8 1 0 0,35-36-1936 0 0,-1 9-3517 0 0,-34 32 3362 0 0,-5 2-49 0 0,0 1 0 0 0,0 0 0 0 0,1 0 0 0 0,0 1 0 0 0,9-5-1 0 0,-7 5-664 0 0,-8 0 702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56.9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 1672 0 0,'11'-21'2764'0'0,"-10"18"-2015"0"0,0 0 1 0 0,0 1 0 0 0,1-1 0 0 0,0 0-1 0 0,-1 1 1 0 0,1-1 0 0 0,0 1 0 0 0,0-1-1 0 0,0 1 1 0 0,4-3 0 0 0,-4 4-456 0 0,0 0 0 0 0,0 1 0 0 0,1-1 0 0 0,-1 1 0 0 0,0 0 0 0 0,0-1 1 0 0,0 1-1 0 0,0 0 0 0 0,0 0 0 0 0,1 1 0 0 0,-1-1 0 0 0,0 0 0 0 0,0 1 0 0 0,0-1 0 0 0,0 1 1 0 0,0 0-1 0 0,0-1 0 0 0,0 1 0 0 0,0 0 0 0 0,2 2 0 0 0,4 1 78 0 0,0 1 0 0 0,0 1 0 0 0,0-1 1 0 0,-1 1-1 0 0,0 1 0 0 0,0-1 0 0 0,0 1 0 0 0,-1 1 0 0 0,0-1 0 0 0,-1 1 1 0 0,8 13-1 0 0,6 14 70 0 0,21 53 1 0 0,-36-79-386 0 0,5 14-14 0 0,-1 1-1 0 0,-1 1 1 0 0,0-1 0 0 0,-2 1-1 0 0,2 35 1 0 0,-6-46-75 0 0,0 0-1 0 0,-1 0 1 0 0,-1-1 0 0 0,0 1 0 0 0,-1 0-1 0 0,-1-1 1 0 0,0 0 0 0 0,0 1-1 0 0,-2-1 1 0 0,1 0 0 0 0,-11 19 0 0 0,9-24-337 0 0,0 0 1 0 0,0 0 0 0 0,-1-1 0 0 0,0 1-1 0 0,-1-2 1 0 0,1 1 0 0 0,-1-1-1 0 0,0 0 1 0 0,-13 6 0 0 0,15-9-450 0 0,0 1 0 0 0,-1-2 0 0 0,1 1 0 0 0,-1-1 1 0 0,0 0-1 0 0,-9 1 0 0 0,13-2-74 0 0,-1-1 0 0 0,1 0-1 0 0,-1 0 1 0 0,0 0 0 0 0,1 0 0 0 0,-1 0 0 0 0,1-1 0 0 0,-1 0 0 0 0,1 0 0 0 0,0 0 0 0 0,-1 0-1 0 0,-5-3 1 0 0,7-1-1090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57.2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1088 0 0,'0'0'307'0'0,"21"2"16969"0"0,-15 2-13468 0 0,-4 5-5546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59.1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95 353 28 0 0,'-67'2'4426'0'0,"39"0"2260"0"0,38-2-3736 0 0,10-1-2498 0 0,0-1 1 0 0,-1-1-1 0 0,1 0 0 0 0,0-1 0 0 0,-1-2 1 0 0,0 0-1 0 0,0-1 0 0 0,-1 0 1 0 0,1-2-1 0 0,-2 0 0 0 0,1-1 0 0 0,-2-1 1 0 0,1-1-1 0 0,-1 0 0 0 0,14-15 1 0 0,-26 23-368 0 0,0-1 0 0 0,0 1 0 0 0,-1-1 0 0 0,0 0 0 0 0,0 0 0 0 0,-1 0 0 0 0,1 0 0 0 0,-1-1 0 0 0,0 1 0 0 0,0-1 0 0 0,-1 1 0 0 0,1-1 0 0 0,-1 0 0 0 0,-1 1 0 0 0,1-1 0 0 0,-1 0 0 0 0,0 0 0 0 0,-1-9 0 0 0,-1 8-31 0 0,0 0 0 0 0,0 0 0 0 0,0 1 0 0 0,-1-1 0 0 0,1 1 0 0 0,-2 0 0 0 0,1 0 0 0 0,-1 0 0 0 0,0 0 0 0 0,0 0 0 0 0,0 1 0 0 0,-1 0 0 0 0,0 0 0 0 0,0 0 0 0 0,-10-7 0 0 0,13 11-50 0 0,0-1 0 0 0,0 1 0 0 0,0-1 0 0 0,0 1 0 0 0,0 0 0 0 0,0-1 0 0 0,0 1 0 0 0,0 0 0 0 0,0 1 0 0 0,-1-1 0 0 0,1 0 0 0 0,0 1 0 0 0,-1-1 0 0 0,1 1 0 0 0,0 0 0 0 0,-1-1 0 0 0,1 1 0 0 0,-1 0 0 0 0,1 1 0 0 0,0-1 0 0 0,-1 0 0 0 0,1 1 0 0 0,-3 0 0 0 0,2 1 3 0 0,0 0 0 0 0,0 0-1 0 0,1 0 1 0 0,-1 0 0 0 0,1 0 0 0 0,-1 1 0 0 0,1-1 0 0 0,0 1-1 0 0,0-1 1 0 0,0 1 0 0 0,0 0 0 0 0,1 0 0 0 0,-1 0 0 0 0,-1 5-1 0 0,-3 7 21 0 0,2-1-1 0 0,0 1 1 0 0,1 0-1 0 0,0 1 0 0 0,1-1 1 0 0,0 20-1 0 0,2 1 10 0 0,0 10-6 0 0,1 0 0 0 0,8 48-1 0 0,17 117 2 0 0,-15-114-12 0 0,-7-44 50 0 0,-5 74 0 0 0,0-44-415 0 0,-2-80-1584 0 0,-4-10-2456 0 0,-3-17-4845 0 0,2 1 3644 0 0,7 8 3557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6:59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68 213 1180 0 0,'-22'-21'3976'0'0,"-14"-20"3861"0"0,35 39-6998 0 0,-1 0-1 0 0,1 0 1 0 0,0 0 0 0 0,0-1-1 0 0,0 1 1 0 0,0-1 0 0 0,1 1-1 0 0,-1 0 1 0 0,1-1-1 0 0,-1-4 1 0 0,1 6-740 0 0,1 0-1 0 0,-1 0 1 0 0,1 0-1 0 0,0 0 1 0 0,-1 0 0 0 0,1 0-1 0 0,0 0 1 0 0,-1 1-1 0 0,1-1 1 0 0,0 0 0 0 0,0 0-1 0 0,0 1 1 0 0,0-1-1 0 0,0 1 1 0 0,-1-1-1 0 0,1 1 1 0 0,0-1 0 0 0,0 1-1 0 0,0-1 1 0 0,0 1-1 0 0,0 0 1 0 0,1 0 0 0 0,-1 0-1 0 0,0-1 1 0 0,2 1-1 0 0,37-5 76 0 0,-33 5-5 0 0,35-2-141 0 0,45 4 1 0 0,-58 0-301 0 0,-1-1 0 0 0,1-2 0 0 0,-1 0 0 0 0,1-2 0 0 0,34-8 0 0 0,-60 11 285 0 0,-1-1 0 0 0,0 0 1 0 0,1 0-1 0 0,-1 1 0 0 0,0-1 1 0 0,1-1-1 0 0,-1 1 0 0 0,0 0 0 0 0,0 0 1 0 0,0-1-1 0 0,0 1 0 0 0,0-1 1 0 0,0 0-1 0 0,0 0 0 0 0,-1 1 1 0 0,4-5-1 0 0,-6 5-4 0 0,1 1 1 0 0,0-1-1 0 0,-1 1 0 0 0,1 0 0 0 0,0-1 1 0 0,-1 1-1 0 0,1 0 0 0 0,0-1 1 0 0,-1 1-1 0 0,1 0 0 0 0,-1-1 1 0 0,1 1-1 0 0,-1 0 0 0 0,1 0 1 0 0,-1 0-1 0 0,1-1 0 0 0,-1 1 1 0 0,1 0-1 0 0,-1 0 0 0 0,1 0 1 0 0,-1 0-1 0 0,1 0 0 0 0,-1 0 1 0 0,1 0-1 0 0,-1 0 0 0 0,1 0 1 0 0,-1 0-1 0 0,1 0 0 0 0,-1 0 1 0 0,1 1-1 0 0,-1-1 0 0 0,1 0 1 0 0,-1 0-1 0 0,1 0 0 0 0,-1 1 1 0 0,0-1-1 0 0,-20 9 93 0 0,16-4-90 0 0,-1 1 1 0 0,2-1 0 0 0,-1 1-1 0 0,1 0 1 0 0,-1 1 0 0 0,2-1-1 0 0,-1 1 1 0 0,1 0 0 0 0,0 0-1 0 0,0 0 1 0 0,1 0 0 0 0,0 0-1 0 0,0 0 1 0 0,1 1 0 0 0,-1-1-1 0 0,2 1 1 0 0,-1-1 0 0 0,1 1-1 0 0,0-1 1 0 0,1 1 0 0 0,0-1-1 0 0,0 1 1 0 0,1-1 0 0 0,-1 0-1 0 0,2 0 1 0 0,4 13 0 0 0,-3-14-7 0 0,-1 0 1 0 0,1-1 0 0 0,0 1 0 0 0,0-1-1 0 0,0 0 1 0 0,1 0 0 0 0,-1 0 0 0 0,1-1-1 0 0,1 0 1 0 0,-1 0 0 0 0,0 0 0 0 0,1-1-1 0 0,0 1 1 0 0,0-1 0 0 0,0-1-1 0 0,0 1 1 0 0,0-1 0 0 0,1 0 0 0 0,7 1-1 0 0,-8-2 9 0 0,-1 0-1 0 0,0-1 1 0 0,1 0-1 0 0,-1 0 1 0 0,1 0-1 0 0,-1-1 1 0 0,1 1-1 0 0,-1-1 1 0 0,0-1-1 0 0,1 1 1 0 0,-1-1-1 0 0,0 0 1 0 0,0 0-1 0 0,0 0 0 0 0,0-1 1 0 0,0 0-1 0 0,-1 0 1 0 0,1 0-1 0 0,-1 0 1 0 0,0-1-1 0 0,0 1 1 0 0,0-1-1 0 0,5-7 1 0 0,-5 5 23 0 0,0 0 0 0 0,0-1 0 0 0,-1 1 0 0 0,0-1 0 0 0,0 0 1 0 0,0 0-1 0 0,-1 0 0 0 0,0 0 0 0 0,-1 0 0 0 0,1-1 0 0 0,-1 1 1 0 0,-1 0-1 0 0,1-1 0 0 0,-1 1 0 0 0,-1-1 0 0 0,1 1 0 0 0,-1 0 1 0 0,-1-1-1 0 0,1 1 0 0 0,-4-7 0 0 0,2 4-253 0 0,0 1 1 0 0,-1 0-1 0 0,0 1 1 0 0,-1-1-1 0 0,0 1 1 0 0,0-1-1 0 0,-1 2 1 0 0,0-1-1 0 0,0 1 0 0 0,-1 0 1 0 0,0 0-1 0 0,0 0 1 0 0,-1 1-1 0 0,1 0 1 0 0,-10-5-1 0 0,7 6-1056 0 0,9 4 520 0 0,-1-1 1 0 0,0 1-1 0 0,0 0 1 0 0,0 0-1 0 0,0 1 1 0 0,0-1-1 0 0,0 0 1 0 0,0 1-1 0 0,0-1 1 0 0,0 1-1 0 0,0-1 1 0 0,0 1-1 0 0,-2 0 1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00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37 192 0 0,'-1'-17'3955'0'0,"3"-2"8402"0"0,4 21-8307 0 0,6 10-4431 0 0,22 24 1669 0 0,-23-26-1167 0 0,-1 0-1 0 0,0 1 0 0 0,-1 0 0 0 0,0 0 0 0 0,-1 1 0 0 0,0 0 0 0 0,-1 1 0 0 0,-1 0 1 0 0,9 22-1 0 0,-6-14 14 0 0,-8-20-85 0 0,0-1 0 0 0,0 1 0 0 0,-1 0 1 0 0,1 0-1 0 0,0 0 0 0 0,-1 0 0 0 0,1 0 0 0 0,-1 0 0 0 0,1 0 1 0 0,-1 0-1 0 0,0 0 0 0 0,1 0 0 0 0,-1 0 0 0 0,0 1 0 0 0,0-1 0 0 0,0 0 1 0 0,1 0-1 0 0,-1 0 0 0 0,-1 0 0 0 0,1 0 0 0 0,0 1 0 0 0,0-1 1 0 0,0 0-1 0 0,0 0 0 0 0,-1 0 0 0 0,1 0 0 0 0,-1 0 0 0 0,1 0 0 0 0,-1 0 1 0 0,1 0-1 0 0,-1 0 0 0 0,1 0 0 0 0,-1 0 0 0 0,0 0 0 0 0,0 0 1 0 0,1 0-1 0 0,-1-1 0 0 0,0 1 0 0 0,0 0 0 0 0,0-1 0 0 0,0 1 0 0 0,0 0 1 0 0,0-1-1 0 0,-2 1 0 0 0,3-1-3 0 0,-1 1 0 0 0,0-1 1 0 0,0 0-1 0 0,0 0 0 0 0,1 0 1 0 0,-1 0-1 0 0,0-1 0 0 0,0 1 0 0 0,0 0 1 0 0,1 0-1 0 0,-1 0 0 0 0,0-1 0 0 0,0 1 1 0 0,1 0-1 0 0,-1-1 0 0 0,0 1 0 0 0,1 0 1 0 0,-1-1-1 0 0,0 1 0 0 0,1-1 1 0 0,-1 1-1 0 0,1-1 0 0 0,-1 0 0 0 0,0 1 1 0 0,1-1-1 0 0,0 1 0 0 0,-1-1 0 0 0,1 0 1 0 0,-1 1-1 0 0,1-1 0 0 0,0 0 0 0 0,-1 0 1 0 0,1 1-1 0 0,0-1 0 0 0,0-1 1 0 0,-9-26 550 0 0,9 17-637 0 0,1 0 1 0 0,0 0 0 0 0,0 0-1 0 0,1 0 1 0 0,1 1 0 0 0,0-1-1 0 0,1 1 1 0 0,0-1 0 0 0,0 1-1 0 0,11-18 1 0 0,-5 9-1025 0 0,-10 17 757 0 0,1 0 0 0 0,-1 0 0 0 0,1 1-1 0 0,0-1 1 0 0,0 0 0 0 0,0 1 0 0 0,0-1 0 0 0,0 1-1 0 0,0-1 1 0 0,0 1 0 0 0,0 0 0 0 0,1-1-1 0 0,-1 1 1 0 0,1 0 0 0 0,-1 0 0 0 0,1 0 0 0 0,-1 0-1 0 0,1 0 1 0 0,-1 0 0 0 0,4-1 0 0 0,37-9-11522 0 0,-16 12 6998 0 0,-15 4 2855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00.5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71 388 0 0,'0'-3'447'0'0,"0"1"1"0"0,-1 0-1 0 0,1-1 0 0 0,-1 1 1 0 0,0 0-1 0 0,1-1 0 0 0,-1 1 1 0 0,0 0-1 0 0,0 0 0 0 0,0 0 1 0 0,-1 0-1 0 0,1 0 1 0 0,-3-3-1 0 0,-6-11 4421 0 0,5-4 3601 0 0,28 57-5762 0 0,31 60-1202 0 0,-17 2-959 0 0,-36-78 0 0 0,-1-21-532 0 0,0-1 0 0 0,0 1-1 0 0,0 0 1 0 0,0 0 0 0 0,0-1 0 0 0,0 1 0 0 0,0 0 0 0 0,0 0-1 0 0,0 0 1 0 0,-1-1 0 0 0,1 1 0 0 0,0 0 0 0 0,0 0 0 0 0,0 0 0 0 0,0 0-1 0 0,-1-1 1 0 0,1 1 0 0 0,0 0 0 0 0,0 0 0 0 0,0 0 0 0 0,-1 0 0 0 0,1 0-1 0 0,0 0 1 0 0,0-1 0 0 0,0 1 0 0 0,-1 0 0 0 0,1 0 0 0 0,0 0-1 0 0,0 0 1 0 0,-1 0 0 0 0,1 0 0 0 0,0 0 0 0 0,0 0 0 0 0,-1 0 0 0 0,1 0-1 0 0,0 0 1 0 0,0 0 0 0 0,0 0 0 0 0,-1 0 0 0 0,1 1 0 0 0,0-1-1 0 0,0 0 1 0 0,-1 0 0 0 0,1 0 0 0 0,0 0 0 0 0,0 0 0 0 0,0 0 0 0 0,0 0-1 0 0,-1 1 1 0 0,1-1 0 0 0,0 0 0 0 0,0 0 0 0 0,0 0 0 0 0,0 1-1 0 0,-1-1 1 0 0,1 0 0 0 0,0 0 0 0 0,0 0 0 0 0,0 1 0 0 0,0-1 0 0 0,0 0-1 0 0,-3-4 14 0 0,0-1 0 0 0,1 0 0 0 0,0 0 0 0 0,0 0-1 0 0,0 0 1 0 0,0-1 0 0 0,1 1 0 0 0,0-1-1 0 0,0 1 1 0 0,1-1 0 0 0,-1 1 0 0 0,1-1 0 0 0,0 1-1 0 0,1-1 1 0 0,-1 1 0 0 0,3-7 0 0 0,-1 4-25 0 0,0 0 1 0 0,0 1 0 0 0,1-1-1 0 0,1 1 1 0 0,-1 0-1 0 0,1 0 1 0 0,0 0 0 0 0,1 0-1 0 0,-1 1 1 0 0,1 0-1 0 0,1 0 1 0 0,-1 0 0 0 0,1 1-1 0 0,0-1 1 0 0,0 1 0 0 0,8-4-1 0 0,-10 6-4 0 0,0 1-1 0 0,0 0 1 0 0,0 0-1 0 0,0 1 1 0 0,0-1-1 0 0,0 1 1 0 0,1 0 0 0 0,-1 0-1 0 0,0 1 1 0 0,1-1-1 0 0,-1 1 1 0 0,1 0-1 0 0,-1 0 1 0 0,1 0-1 0 0,-1 1 1 0 0,0 0 0 0 0,1-1-1 0 0,-1 1 1 0 0,0 1-1 0 0,0-1 1 0 0,0 1-1 0 0,0 0 1 0 0,0 0 0 0 0,0 0-1 0 0,0 0 1 0 0,0 0-1 0 0,-1 1 1 0 0,1 0-1 0 0,-1 0 1 0 0,4 4-1 0 0,0 2 7 0 0,1 0-1 0 0,-2 1 1 0 0,1 0 0 0 0,-1 0-1 0 0,-1 0 1 0 0,0 1-1 0 0,0 0 1 0 0,-1 0-1 0 0,0 1 1 0 0,-1-1-1 0 0,0 1 1 0 0,-1-1-1 0 0,-1 1 1 0 0,0 0-1 0 0,0 0 1 0 0,-2 14-1 0 0,1-25 53 0 0,0-1-56 0 0,0 0 1 0 0,-1 0 0 0 0,1 0-1 0 0,-1 0 1 0 0,1 0-1 0 0,0-1 1 0 0,-1 1 0 0 0,1 0-1 0 0,-1 0 1 0 0,1 0-1 0 0,0 0 1 0 0,-1 0 0 0 0,1-1-1 0 0,0 1 1 0 0,-1 0 0 0 0,1 0-1 0 0,0-1 1 0 0,0 1-1 0 0,-1 0 1 0 0,1 0 0 0 0,0-1-1 0 0,0 1 1 0 0,-1 0-1 0 0,1-1 1 0 0,0 1 0 0 0,0 0-1 0 0,0-1 1 0 0,-1 1-1 0 0,1-1 1 0 0,0 1 0 0 0,0 0-1 0 0,0-1 1 0 0,0 1-1 0 0,0-1 1 0 0,0 1 0 0 0,0 0-1 0 0,0-1 1 0 0,0 1 0 0 0,0-1-1 0 0,0 1 1 0 0,0 0-1 0 0,0-1 1 0 0,0-24 17 0 0,0 23-18 0 0,-1-3-3 0 0,1 0 0 0 0,0 0 0 0 0,1 0-1 0 0,-1 1 1 0 0,1-1 0 0 0,0 0 0 0 0,0 0-1 0 0,0 0 1 0 0,1 1 0 0 0,-1-1 0 0 0,1 1-1 0 0,1-1 1 0 0,-1 1 0 0 0,0 0 0 0 0,1 0-1 0 0,0 0 1 0 0,0 0 0 0 0,0 0 0 0 0,0 1-1 0 0,1-1 1 0 0,0 1 0 0 0,-1 0 0 0 0,1 0-1 0 0,0 0 1 0 0,1 1 0 0 0,-1 0 0 0 0,0-1-1 0 0,1 1 1 0 0,-1 1 0 0 0,1-1 0 0 0,5-1-1 0 0,-6 3 2 0 0,1-1-1 0 0,-1 1 0 0 0,1 0 0 0 0,-1 0 1 0 0,1 0-1 0 0,-1 1 0 0 0,1-1 0 0 0,-1 1 0 0 0,0 0 1 0 0,1 0-1 0 0,-1 1 0 0 0,0 0 0 0 0,0-1 0 0 0,0 1 1 0 0,0 0-1 0 0,0 1 0 0 0,0-1 0 0 0,0 1 1 0 0,4 4-1 0 0,-3-2 1 0 0,0 1 1 0 0,-1 0 0 0 0,1 0-1 0 0,-1 0 1 0 0,0 0 0 0 0,-1 1-1 0 0,0 0 1 0 0,0-1 0 0 0,0 1-1 0 0,2 13 1 0 0,-4-15-23 0 0,-1 0 0 0 0,0-1-1 0 0,-1 1 1 0 0,1 0 0 0 0,-1 0 0 0 0,0-1 0 0 0,0 1 0 0 0,0-1 0 0 0,-1 1 0 0 0,1-1 0 0 0,-1 1 0 0 0,0-1-1 0 0,-1 0 1 0 0,1 0 0 0 0,-1 0 0 0 0,0 0 0 0 0,0 0 0 0 0,0 0 0 0 0,-6 4 0 0 0,7-6-75 0 0,1-1 1 0 0,-1 0-1 0 0,-1 1 1 0 0,1-1-1 0 0,0 0 1 0 0,0 0-1 0 0,0-1 1 0 0,0 1-1 0 0,-1 0 1 0 0,1-1-1 0 0,-5 1 1 0 0,-22-5-6214 0 0,29 3 6002 0 0,-1 1 1 0 0,0 0 0 0 0,1 0-1 0 0,-1-1 1 0 0,0 1-1 0 0,1 0 1 0 0,-1-1-1 0 0,1 1 1 0 0,-1-1 0 0 0,1 1-1 0 0,-1-1 1 0 0,1 1-1 0 0,-1-1 1 0 0,1 1-1 0 0,-1-1 1 0 0,1 0-1 0 0,0 1 1 0 0,-1-1 0 0 0,1 1-1 0 0,0-1 1 0 0,-1 0-1 0 0,1 1 1 0 0,0-1-1 0 0,0 0 1 0 0,0 1 0 0 0,0-1-1 0 0,0-1 1 0 0,0 0-125 0 0,1 1 0 0 0,0-1 1 0 0,-1 1-1 0 0,1-1 0 0 0,0 1 1 0 0,0 0-1 0 0,0-1 0 0 0,0 1 1 0 0,0 0-1 0 0,0 0 0 0 0,1 0 1 0 0,-1-1-1 0 0,0 1 0 0 0,1 1 1 0 0,-1-1-1 0 0,0 0 0 0 0,1 0 1 0 0,1 0-1 0 0,7-5-1074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01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77 112 476 0 0,'1'-2'581'0'0,"0"-1"-1"0"0,0 0 1 0 0,0 1-1 0 0,0-1 1 0 0,-1 0-1 0 0,0 0 1 0 0,1 1-1 0 0,-1-1 1 0 0,0 0-1 0 0,0 0 1 0 0,0 0 0 0 0,-1 1-1 0 0,1-1 1 0 0,-1 0-1 0 0,0 0 1 0 0,1 1-1 0 0,-1-1 1 0 0,0 1-1 0 0,-1-1 1 0 0,1 1-1 0 0,0-1 1 0 0,-1 1-1 0 0,1-1 1 0 0,-1 1 0 0 0,-4-4-1 0 0,6 5-278 0 0,-1 0 0 0 0,0 0 0 0 0,0 1 0 0 0,0-1 0 0 0,0 0 0 0 0,0 0 0 0 0,0 1 0 0 0,0-1 0 0 0,0 0 0 0 0,0 1 0 0 0,-1-1 0 0 0,1 1 0 0 0,0 0 0 0 0,0-1 0 0 0,0 1 0 0 0,-1 0 0 0 0,1 0 0 0 0,0 0 0 0 0,0 0 0 0 0,-1 0 0 0 0,1 0 0 0 0,-2 0 0 0 0,1 1-265 0 0,0 0 0 0 0,1 0 0 0 0,-1 0 0 0 0,1 0-1 0 0,-1 0 1 0 0,1 1 0 0 0,-1-1 0 0 0,1 0 0 0 0,0 1 0 0 0,0-1 0 0 0,-1 1-1 0 0,1-1 1 0 0,0 1 0 0 0,1 0 0 0 0,-1-1 0 0 0,0 1 0 0 0,0 0 0 0 0,1 0-1 0 0,-1 0 1 0 0,0 2 0 0 0,-2 7 3 0 0,1-1 0 0 0,0 1 1 0 0,0 0-1 0 0,1-1 0 0 0,1 1 0 0 0,0 0 0 0 0,0 0 0 0 0,1-1 0 0 0,0 1 1 0 0,1 0-1 0 0,5 16 0 0 0,-5-20-36 0 0,1-1-1 0 0,-1 1 1 0 0,1-1 0 0 0,0 0-1 0 0,1 0 1 0 0,0 0 0 0 0,0 0-1 0 0,0-1 1 0 0,1 0 0 0 0,-1 1-1 0 0,1-2 1 0 0,0 1 0 0 0,1 0-1 0 0,-1-1 1 0 0,1 0 0 0 0,0-1-1 0 0,0 1 1 0 0,0-1 0 0 0,7 3 0 0 0,-8-5-3 0 0,0 0 1 0 0,0-1 0 0 0,0 1-1 0 0,0-1 1 0 0,0 0 0 0 0,0 0-1 0 0,0-1 1 0 0,0 1 0 0 0,0-1-1 0 0,0 0 1 0 0,0-1 0 0 0,0 1-1 0 0,-1-1 1 0 0,1 0 0 0 0,0 0 0 0 0,-1 0-1 0 0,1-1 1 0 0,-1 1 0 0 0,5-5-1 0 0,-2 2 1 0 0,1-1 0 0 0,-1 1 0 0 0,-1-1 0 0 0,1-1 0 0 0,-1 1 0 0 0,0-1 0 0 0,0-1-1 0 0,-1 1 1 0 0,8-15 0 0 0,-10 13-1 0 0,0 0-1 0 0,0-1 1 0 0,-2 1-1 0 0,3-18 1 0 0,0-6 32 0 0,-3 28-5 0 0,-1 0-1 0 0,0-1 1 0 0,0 1-1 0 0,0 0 0 0 0,-1 0 1 0 0,0 0-1 0 0,-1-7 1 0 0,-3-21 304 0 0,5 31-303 0 0,0 0-1 0 0,0 1 0 0 0,0-1 0 0 0,0 0 1 0 0,0 1-1 0 0,0-1 0 0 0,-1 0 1 0 0,1 1-1 0 0,-1-1 0 0 0,1 1 0 0 0,-1-1 1 0 0,0 1-1 0 0,1-1 0 0 0,-1 1 0 0 0,-2-3 1 0 0,3 4-9 0 0,0 0 0 0 0,-1-1 0 0 0,1 1 0 0 0,-1-1 0 0 0,0 1 0 0 0,1 0 1 0 0,-1 0-1 0 0,1-1 0 0 0,-1 1 0 0 0,1 0 0 0 0,-1 0 0 0 0,0 0 0 0 0,1 0 0 0 0,-1 0 0 0 0,1 0 1 0 0,-1 0-1 0 0,0 0 0 0 0,1 0 0 0 0,-1 0 0 0 0,1 0 0 0 0,-1 0 0 0 0,0 0 0 0 0,1 0 1 0 0,-1 0-1 0 0,1 1 0 0 0,-1-1 0 0 0,0 0 0 0 0,-1 2 21 0 0,0-1 0 0 0,0 0 1 0 0,1 1-1 0 0,-1-1 0 0 0,1 1 0 0 0,-1-1 1 0 0,1 1-1 0 0,-1 0 0 0 0,1-1 0 0 0,0 1 1 0 0,0 0-1 0 0,0 0 0 0 0,0 0 0 0 0,0 0 0 0 0,0 0 1 0 0,1 0-1 0 0,-1 0 0 0 0,1 0 0 0 0,-1 0 1 0 0,1 1-1 0 0,0 3 0 0 0,0 9 68 0 0,1 0 1 0 0,1-1-1 0 0,0 1 0 0 0,2-1 1 0 0,-1 1-1 0 0,1-1 0 0 0,1 0 0 0 0,1-1 1 0 0,0 1-1 0 0,1-1 0 0 0,11 17 1 0 0,-15-26-108 0 0,0 1 0 0 0,0-1 0 0 0,1 1 0 0 0,0-1 0 0 0,0-1 1 0 0,0 1-1 0 0,0 0 0 0 0,1-1 0 0 0,-1 0 0 0 0,1 0 0 0 0,0 0 1 0 0,6 2-1 0 0,28 3-1796 0 0,-36-8 1257 0 0,0 0 0 0 0,0 0 0 0 0,1-1 0 0 0,-1 1 0 0 0,0-1 0 0 0,0 0 0 0 0,0 0 0 0 0,1 0 0 0 0,4-3 0 0 0,1-1-2064 0 0,-1 0 0 0 0,0-1-1 0 0,0 0 1 0 0,0 0 0 0 0,-1 0 0 0 0,13-15-1 0 0,-11 11 786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41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21 1168 0 0,'-8'-21'17238'0'0,"10"24"-16895"0"0,1-1 0 0 0,-1 0 0 0 0,0 0 0 0 0,1 1 1 0 0,-1 0-1 0 0,0-1 0 0 0,-1 1 0 0 0,1 0 0 0 0,0 0 0 0 0,-1 0 1 0 0,0 0-1 0 0,1 0 0 0 0,0 3 0 0 0,19 34 545 0 0,-14-32-803 0 0,-1 1-1 0 0,0-1 1 0 0,0 1-1 0 0,-1 1 1 0 0,0-1-1 0 0,0 1 1 0 0,3 13-1 0 0,5 0-4 0 0,-11-20-70 0 0,-1-1 0 0 0,1 1 0 0 0,-1-1-1 0 0,1 1 1 0 0,-1 0 0 0 0,0 0-1 0 0,0 0 1 0 0,0 0 0 0 0,0-1 0 0 0,0 1-1 0 0,0 5 1 0 0,3 5 111 0 0,-3-13-111 0 0,-1 1 0 0 0,0-1 0 0 0,0 0 0 0 0,0 0 0 0 0,1 1 0 0 0,-1-1 0 0 0,0 0 0 0 0,0 0 0 0 0,0 1 0 0 0,0-1 0 0 0,1 0 0 0 0,-1 1 0 0 0,0-1 0 0 0,0 0 0 0 0,0 0 0 0 0,0 1 1 0 0,0-1-1 0 0,0 0 0 0 0,0 1 0 0 0,0-1 0 0 0,0 0 0 0 0,0 1 0 0 0,0-1 0 0 0,0 0 0 0 0,0 1 0 0 0,0-1 0 0 0,0 0 0 0 0,-1 1 0 0 0,1-1 0 0 0,0 0 0 0 0,0 0 0 0 0,0 1 0 0 0,0-1 0 0 0,0 0 0 0 0,-1 1 0 0 0,1-1 0 0 0,0 0 0 0 0,0 0 0 0 0,-1 0 0 0 0,1 1 0 0 0,0-1 0 0 0,0 0 0 0 0,-1 0 0 0 0,1 0 0 0 0,0 1 1 0 0,-1-1-1 0 0,1 0 0 0 0,-1 0 0 0 0,0 1 279 0 0,-20-13 982 0 0,16 3-1104 0 0,0 1 0 0 0,1-2 0 0 0,0 1 0 0 0,1 0 0 0 0,-5-18 0 0 0,7 22-134 0 0,1 0 1 0 0,-1 0 0 0 0,1 0 0 0 0,-1 1 0 0 0,2-1 0 0 0,-1 0 0 0 0,0 0 0 0 0,1 0 0 0 0,0 0 0 0 0,0 1 0 0 0,0-1 0 0 0,1 0 0 0 0,-1 1 0 0 0,5-8 0 0 0,-4 8-32 0 0,0 1 0 0 0,0 0 0 0 0,0-1 0 0 0,1 1 0 0 0,-1 0 0 0 0,1 0 0 0 0,0 1 0 0 0,0-1 0 0 0,0 0 0 0 0,0 1 0 0 0,1 0 0 0 0,-1 0 0 0 0,0 0 0 0 0,1 0 0 0 0,0 0 0 0 0,-1 1 0 0 0,1-1 0 0 0,0 1 0 0 0,0 0 0 0 0,0 0 0 0 0,0 1 0 0 0,0-1 0 0 0,0 1 0 0 0,0 0 0 0 0,0 0 0 0 0,0 0 0 0 0,-1 0 0 0 0,1 1 0 0 0,0 0 0 0 0,0 0 0 0 0,0 0 0 0 0,0 0 0 0 0,0 0 0 0 0,-1 1 0 0 0,1 0 0 0 0,-1 0 0 0 0,6 3 0 0 0,0 1-4 0 0,-1 0 1 0 0,0 0 0 0 0,-1 0-1 0 0,0 1 1 0 0,0 0-1 0 0,0 1 1 0 0,-1 0 0 0 0,0 0-1 0 0,0 0 1 0 0,-1 0 0 0 0,0 1-1 0 0,-1 0 1 0 0,1 0-1 0 0,-2 0 1 0 0,1 1 0 0 0,-2-1-1 0 0,1 1 1 0 0,-1 0 0 0 0,1 10-1 0 0,1-3 41 0 0,-3-17-30 0 0,-1 1 0 0 0,0-1-1 0 0,0 0 1 0 0,1 1 0 0 0,-1-1-1 0 0,0 0 1 0 0,0 1 0 0 0,0-1-1 0 0,1 1 1 0 0,-1-1 0 0 0,0 0-1 0 0,0 1 1 0 0,0-1-1 0 0,0 1 1 0 0,0-1 0 0 0,0 1-1 0 0,0-1 1 0 0,0 0 0 0 0,0 1-1 0 0,0-1 1 0 0,0 1 0 0 0,0-1-1 0 0,0 0 1 0 0,0 1-1 0 0,0-1 1 0 0,-1 1 0 0 0,1-1-1 0 0,0 0 1 0 0,0 1 0 0 0,0-1-1 0 0,-1 1 1 0 0,1-1 0 0 0,0 0-1 0 0,0 1 1 0 0,-1-1 0 0 0,1 0-1 0 0,0 0 1 0 0,-1 1-1 0 0,1-1 1 0 0,0 0 0 0 0,-1 0-1 0 0,0 1 1 0 0,0 0 218 0 0,-27-29 898 0 0,27 23-1105 0 0,0 0-1 0 0,0 1 1 0 0,0-1-1 0 0,1 0 1 0 0,-1 0 0 0 0,1 1-1 0 0,0-1 1 0 0,1 0-1 0 0,-1 0 1 0 0,1 0-1 0 0,0 1 1 0 0,0-1 0 0 0,1 0-1 0 0,-1 1 1 0 0,1-1-1 0 0,0 1 1 0 0,0 0-1 0 0,0-1 1 0 0,1 1 0 0 0,0 0-1 0 0,-1 1 1 0 0,1-1-1 0 0,1 0 1 0 0,-1 1 0 0 0,0-1-1 0 0,1 1 1 0 0,0 0-1 0 0,5-3 1 0 0,-5 3-24 0 0,0 0 0 0 0,1 0 0 0 0,-1 1 0 0 0,0-1 0 0 0,1 1 0 0 0,-1 0 0 0 0,1 1 0 0 0,0-1 0 0 0,0 1 0 0 0,-1 0 0 0 0,1 0 0 0 0,0 0 0 0 0,0 1 0 0 0,0-1 0 0 0,0 1 0 0 0,0 1 0 0 0,0-1 0 0 0,0 1 0 0 0,0-1 0 0 0,0 2 0 0 0,0-1 0 0 0,-1 0 0 0 0,1 1 0 0 0,0 0 0 0 0,-1 0 0 0 0,7 4 0 0 0,-7-4 3 0 0,-1 1 0 0 0,1-1 0 0 0,-1 1 0 0 0,1 0 0 0 0,-1 0-1 0 0,0 1 1 0 0,0-1 0 0 0,0 0 0 0 0,-1 1 0 0 0,1 0 0 0 0,-1 0 0 0 0,0 0-1 0 0,0 0 1 0 0,0 0 0 0 0,-1 0 0 0 0,1 0 0 0 0,-1 0 0 0 0,0 1 0 0 0,1 5-1 0 0,1 19 8 0 0,-2-25-7 0 0,-1 0 0 0 0,1 0 0 0 0,-1 0 0 0 0,0 0 0 0 0,0 0 1 0 0,0 0-1 0 0,0 1 0 0 0,-1-1 0 0 0,1 0 0 0 0,-3 6 0 0 0,-2 7-185 0 0,-3 0-691 0 0,-21-13-3612 0 0,24-5 3911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01.3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9 223 1084 0 0,'1'-42'1928'0'0,"0"18"654"0"0,-1 0 0 0 0,-1 0-1 0 0,-8-46 1 0 0,9 67-2142 0 0,-1 1 1 0 0,1-1-1 0 0,0 0 0 0 0,0 0 1 0 0,1 1-1 0 0,-1-1 0 0 0,0 0 0 0 0,1 1 1 0 0,1-6-1 0 0,4 1 2339 0 0,1 19-1639 0 0,2 64 204 0 0,-5-33-1015 0 0,41 260 322 0 0,-34-222-632 0 0,-5-61 12 0 0,-6-19-45 0 0,1-1 0 0 0,-1 1-1 0 0,0-1 1 0 0,1 0 0 0 0,-1 1 0 0 0,0-1-1 0 0,0 1 1 0 0,1-1 0 0 0,-1 1-1 0 0,0-1 1 0 0,0 1 0 0 0,0-1 0 0 0,0 1-1 0 0,0-1 1 0 0,1 1 0 0 0,-1-1 0 0 0,0 1-1 0 0,0-1 1 0 0,0 1 0 0 0,-1-1 0 0 0,1 1-1 0 0,0 0 1 0 0,0-1 0 0 0,0 1 0 0 0,0-1-1 0 0,0 1 1 0 0,-1-1 0 0 0,1 1-1 0 0,0-1 1 0 0,0 0 0 0 0,-1 1 0 0 0,1-1-1 0 0,0 1 1 0 0,-1-1 0 0 0,1 1 0 0 0,0-1-1 0 0,-1 0 1 0 0,1 1 0 0 0,-1-1 0 0 0,1 0-1 0 0,0 0 1 0 0,-1 1 0 0 0,0-1-1 0 0,29-17-15924 0 0,2 0 10133 0 0,-12 7 4172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01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183 158 876 0 0,'3'-4'877'0'0,"0"0"0"0"0,0 0 0 0 0,0 0 0 0 0,-1-1 0 0 0,1 1-1 0 0,-1-1 1 0 0,0 1 0 0 0,0-1 0 0 0,-1 0 0 0 0,1 0 0 0 0,-1 0 0 0 0,0 0 0 0 0,-1 0 0 0 0,1 0-1 0 0,-1 0 1 0 0,0 0 0 0 0,0 0 0 0 0,0 0 0 0 0,-2-6 0 0 0,1 8-439 0 0,1 0 1 0 0,-1 0-1 0 0,-1 0 0 0 0,1 0 0 0 0,0 0 1 0 0,-1 0-1 0 0,1 1 0 0 0,-1-1 1 0 0,0 0-1 0 0,0 1 0 0 0,0-1 1 0 0,0 1-1 0 0,-3-3 0 0 0,2 3-377 0 0,0 0-1 0 0,0 0 1 0 0,0 1-1 0 0,0-1 1 0 0,0 1-1 0 0,0-1 1 0 0,0 1-1 0 0,0 0 0 0 0,-1 0 1 0 0,1 1-1 0 0,0-1 1 0 0,-1 1-1 0 0,1 0 1 0 0,-5-1-1 0 0,3 2-33 0 0,-1-1 1 0 0,0 1-1 0 0,1 0 1 0 0,-1 0-1 0 0,1 1 1 0 0,-1 0-1 0 0,1 0 1 0 0,-1 0-1 0 0,1 0 1 0 0,0 1-1 0 0,0 0 1 0 0,1 0-1 0 0,-1 0 1 0 0,0 1-1 0 0,1-1 1 0 0,0 1-1 0 0,0 0 0 0 0,0 1 1 0 0,0-1-1 0 0,1 1 1 0 0,0-1-1 0 0,0 1 1 0 0,0 0-1 0 0,0 0 1 0 0,1 0-1 0 0,0 1 1 0 0,0-1-1 0 0,-2 10 1 0 0,1-7-24 0 0,1-1 1 0 0,1 1 0 0 0,-1 0-1 0 0,2 0 1 0 0,-1 0 0 0 0,1 0 0 0 0,0 0-1 0 0,0-1 1 0 0,1 1 0 0 0,0 0-1 0 0,1 0 1 0 0,0 0 0 0 0,0-1-1 0 0,0 1 1 0 0,1-1 0 0 0,0 0 0 0 0,1 0-1 0 0,0 0 1 0 0,0 0 0 0 0,5 6-1 0 0,-7-10-2 0 0,0-1 0 0 0,0 0-1 0 0,0 0 1 0 0,1 0-1 0 0,-1 0 1 0 0,0-1-1 0 0,1 1 1 0 0,0-1 0 0 0,-1 1-1 0 0,1-1 1 0 0,0 0-1 0 0,0 0 1 0 0,0 0-1 0 0,0 0 1 0 0,0-1 0 0 0,0 1-1 0 0,0-1 1 0 0,0 0-1 0 0,0 0 1 0 0,0 0-1 0 0,0 0 1 0 0,0 0 0 0 0,0-1-1 0 0,0 1 1 0 0,0-1-1 0 0,0 0 1 0 0,4-2-1 0 0,-3 2-6 0 0,-1-1 0 0 0,1 0 0 0 0,0 0-1 0 0,-1-1 1 0 0,0 1 0 0 0,1-1 0 0 0,-1 1-1 0 0,0-1 1 0 0,0 0 0 0 0,0 0 0 0 0,-1 0-1 0 0,1-1 1 0 0,-1 1 0 0 0,0-1-1 0 0,0 1 1 0 0,0-1 0 0 0,0 0 0 0 0,2-6-1 0 0,4-20-34 0 0,-3 13 21 0 0,-1 1 0 0 0,-1-1 1 0 0,0 0-1 0 0,1-27 0 0 0,-4-20-75 0 0,-2 67 78 0 0,-6 11 15 0 0,8 3 18 0 0,1-1-1 0 0,0 0 1 0 0,1 0 0 0 0,1 1 0 0 0,0-1-1 0 0,1-1 1 0 0,1 1 0 0 0,1-1 0 0 0,0 0-1 0 0,1 0 1 0 0,0 0 0 0 0,16 22-1 0 0,-21-34-138 0 0,0-1-1 0 0,0 1 1 0 0,1 0-1 0 0,-1-1 0 0 0,1 0 1 0 0,0 1-1 0 0,-1-1 1 0 0,1 0-1 0 0,0-1 1 0 0,0 1-1 0 0,0 0 0 0 0,0-1 1 0 0,1 0-1 0 0,-1 1 1 0 0,0-1-1 0 0,1-1 0 0 0,-1 1 1 0 0,6 0-1 0 0,26-4-5639 0 0,-3-10-3801 0 0,-3 0 3621 0 0,-11 3 3902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02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63 1500 0 0,'-36'-11'5265'0'0,"3"-4"4864"0"0,20 13-4103 0 0,29 3-3654 0 0,346-29-858 0 0,-360 28-1526 0 0,5-1-517 0 0,49-5-1767 0 0,-39 5-4166 0 0,-37 5-10129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02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54 576 0 0,'-43'3'8334'0'0,"36"-1"-3075"0"0,30-1-1056 0 0,157-6 1123 0 0,91-13-5695 0 0,-192 4-4000 0 0,-42 6-1612 0 0,-36 8 5574 0 0,0 0 1 0 0,0 0-1 0 0,0 0 1 0 0,0-1-1 0 0,0 1 1 0 0,0 0-1 0 0,0-1 1 0 0,0 1 0 0 0,0-1-1 0 0,0 1 1 0 0,0-1-1 0 0,0 0 1 0 0,0 1-1 0 0,0-1 1 0 0,0 0-1 0 0,-1 1 1 0 0,1-1 0 0 0,0 0-1 0 0,-1 0 1 0 0,1 0-1 0 0,0 0 1 0 0,0-1-1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02.8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88 126 500 0 0,'-24'-43'4088'0'0,"19"37"-2986"0"0,1 1 0 0 0,1-1 0 0 0,-1 0 1 0 0,1-1-1 0 0,0 1 0 0 0,0-1 0 0 0,1 1 0 0 0,0-1 1 0 0,0 0-1 0 0,-1-7 0 0 0,3 14-1016 0 0,1-1-1 0 0,-1 1 1 0 0,0 0 0 0 0,0-1-1 0 0,1 1 1 0 0,-1 0 0 0 0,0-1-1 0 0,0 1 1 0 0,1 0 0 0 0,-1 0-1 0 0,0-1 1 0 0,1 1-1 0 0,-1 0 1 0 0,1 0 0 0 0,-1-1-1 0 0,0 1 1 0 0,1 0 0 0 0,-1 0-1 0 0,0 0 1 0 0,1 0 0 0 0,-1 0-1 0 0,1 0 1 0 0,-1 0 0 0 0,0 0-1 0 0,1 0 1 0 0,-1 0-1 0 0,1 0 1 0 0,-1 0 0 0 0,1 0-1 0 0,-1 0 1 0 0,0 0 0 0 0,1 0-1 0 0,-1 0 1 0 0,1 0 0 0 0,-1 0-1 0 0,0 1 1 0 0,1-1-1 0 0,-1 0 1 0 0,0 0 0 0 0,1 0-1 0 0,-1 1 1 0 0,0-1 0 0 0,1 0-1 0 0,-1 1 1 0 0,0-1 0 0 0,1 0-1 0 0,-1 1 1 0 0,0-1-1 0 0,1 1 1 0 0,26 17 1240 0 0,-22-14-1088 0 0,88 57 897 0 0,151 112-763 0 0,-239-170-372 0 0,0 1 0 0 0,0 1 0 0 0,0-1 0 0 0,0 1 0 0 0,-1-1 0 0 0,0 1 1 0 0,0 1-1 0 0,0-1 0 0 0,3 7 0 0 0,-7-11 1 0 0,1 0 0 0 0,-1 1 0 0 0,0-1 1 0 0,0 0-1 0 0,0 1 0 0 0,0-1 0 0 0,0 0 0 0 0,0 1 0 0 0,0-1 1 0 0,0 0-1 0 0,0 1 0 0 0,0-1 0 0 0,-1 0 0 0 0,1 1 1 0 0,-1-1-1 0 0,1 0 0 0 0,-2 3 0 0 0,0-1 3 0 0,-1 0-1 0 0,1 0 1 0 0,-1 1-1 0 0,0-2 0 0 0,0 1 1 0 0,0 0-1 0 0,0 0 1 0 0,-4 1-1 0 0,-35 22 8 0 0,0-2 1 0 0,-65 26-1 0 0,-39 21 251 0 0,144-70-164 0 0,-1 1 1 0 0,0 0 0 0 0,0-1 0 0 0,0 1-1 0 0,0-1 1 0 0,0 0 0 0 0,0 0-1 0 0,0 0 1 0 0,0-1 0 0 0,0 1 0 0 0,-1-1-1 0 0,1 0 1 0 0,0 1 0 0 0,0-1 0 0 0,-1-1-1 0 0,1 1 1 0 0,0 0 0 0 0,0-1 0 0 0,-6-1-1 0 0,7 0-29 0 0,0 0 0 0 0,-1 1 0 0 0,1-1 0 0 0,1 0 1 0 0,-1 0-1 0 0,0 0 0 0 0,0 0 0 0 0,1 0 0 0 0,-1 0 0 0 0,1-1 0 0 0,-1 1 0 0 0,1 0 0 0 0,0-1 0 0 0,0 1 0 0 0,0-1 0 0 0,1 0 0 0 0,-1 1 0 0 0,1-1 0 0 0,-1 1 0 0 0,1-1 0 0 0,0 0 0 0 0,0 0 0 0 0,0 1 1 0 0,0-4-1 0 0,3-22-148 0 0,1 0 0 0 0,1 0 0 0 0,2 1 0 0 0,0 0 0 0 0,2 0 0 0 0,15-31 0 0 0,-5 6-3876 0 0,-2 2-3841 0 0,-14 41 5511 0 0,-3 7 1678 0 0,0 0 0 0 0,0 1 0 0 0,1-1 0 0 0,-1 0-1 0 0,1 0 1 0 0,-1 0 0 0 0,1 0 0 0 0,0 0 0 0 0,0 1 0 0 0,0-1-1 0 0,0 0 1 0 0,0 1 0 0 0,0-1 0 0 0,0 1 0 0 0,0-1 0 0 0,1 1-1 0 0,-1-1 1 0 0,3-1 0 0 0,6 2-1227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03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97 532 0 0,'5'-9'1284'0'0,"-2"3"283"0"0,0 1 1 0 0,0-1 0 0 0,1 1-1 0 0,0-1 1 0 0,0 1-1 0 0,0 0 1 0 0,1 1 0 0 0,8-8-1 0 0,-12 11-1425 0 0,0 1-1 0 0,-1 0 1 0 0,1 0 0 0 0,0 0-1 0 0,0 0 1 0 0,-1 0 0 0 0,1 0-1 0 0,0 0 1 0 0,0 0 0 0 0,-1 0-1 0 0,1 0 1 0 0,0 0 0 0 0,-1 0-1 0 0,1 1 1 0 0,0-1 0 0 0,0 0-1 0 0,-1 1 1 0 0,1-1-1 0 0,-1 0 1 0 0,1 1 0 0 0,0-1-1 0 0,-1 1 1 0 0,1-1 0 0 0,-1 0-1 0 0,1 1 1 0 0,-1 0 0 0 0,1-1-1 0 0,-1 1 1 0 0,1-1 0 0 0,-1 1-1 0 0,1 0 1 0 0,-1-1 0 0 0,0 2-1 0 0,16 27 1386 0 0,-12-21-1138 0 0,5 14 45 0 0,0 0 1 0 0,-2 0-1 0 0,0 1 1 0 0,-1 0-1 0 0,3 37 0 0 0,10 34-72 0 0,-13-65-280 0 0,-1 0 1 0 0,-1 0-1 0 0,0 36 1 0 0,-4-62-42 0 0,0 0 1 0 0,0 0 0 0 0,0 0-1 0 0,-1 0 1 0 0,1 0 0 0 0,-1 0 0 0 0,0 0-1 0 0,0 0 1 0 0,0 0 0 0 0,0 0-1 0 0,0-1 1 0 0,0 1 0 0 0,-3 2-1 0 0,4-4-23 0 0,-1-1-1 0 0,1 1 0 0 0,0-1 0 0 0,-1 1 0 0 0,1-1 1 0 0,-1 0-1 0 0,0 1 0 0 0,1-1 0 0 0,-1 0 0 0 0,1 1 1 0 0,-1-1-1 0 0,0 0 0 0 0,1 0 0 0 0,-1 0 1 0 0,1 1-1 0 0,-1-1 0 0 0,0 0 0 0 0,1 0 0 0 0,-1 0 1 0 0,0 0-1 0 0,1 0 0 0 0,-1 0 0 0 0,-1-1 0 0 0,-19-14 124 0 0,15 7-139 0 0,0 0 1 0 0,1-1-1 0 0,0 1 0 0 0,0-1 0 0 0,1 0 0 0 0,0 0 1 0 0,1-1-1 0 0,0 1 0 0 0,0-1 0 0 0,1 1 0 0 0,1-1 1 0 0,-1 0-1 0 0,2 0 0 0 0,-1 0 0 0 0,1 0 1 0 0,1 0-1 0 0,0 0 0 0 0,2-11 0 0 0,1-1-6 0 0,1 1 0 0 0,1 0-1 0 0,1 0 1 0 0,1 1 0 0 0,0-1 0 0 0,2 2-1 0 0,16-27 1 0 0,-9 23-7 0 0,1 0 0 0 0,2 1 0 0 0,33-29-1 0 0,-49 47 7 0 0,1 0-1 0 0,-1 1 1 0 0,1 0-1 0 0,0 0 1 0 0,1 0-1 0 0,-1 1 0 0 0,0 0 1 0 0,1 0-1 0 0,10-3 1 0 0,-14 5 2 0 0,0-1 0 0 0,0 1 1 0 0,-1 0-1 0 0,1-1 1 0 0,0 1-1 0 0,0 0 0 0 0,0 0 1 0 0,0 0-1 0 0,0 0 1 0 0,0 1-1 0 0,-1-1 0 0 0,1 0 1 0 0,0 1-1 0 0,0-1 1 0 0,0 1-1 0 0,-1 0 1 0 0,1-1-1 0 0,0 1 0 0 0,-1 0 1 0 0,1 0-1 0 0,0 0 1 0 0,-1 0-1 0 0,1 1 0 0 0,-1-1 1 0 0,0 0-1 0 0,1 1 1 0 0,-1-1-1 0 0,0 0 0 0 0,0 1 1 0 0,0 0-1 0 0,0-1 1 0 0,0 1-1 0 0,1 1 0 0 0,1 7 14 0 0,1 1 0 0 0,-1-1-1 0 0,-1 1 1 0 0,0-1-1 0 0,0 1 1 0 0,-1 0 0 0 0,-1 13-1 0 0,0 321-477 0 0,-5-331-1501 0 0,5-14 1911 0 0,1 0 1 0 0,-1 0-1 0 0,0 0 0 0 0,0 0 0 0 0,0 0 0 0 0,0 0 0 0 0,0 0 0 0 0,0 0 0 0 0,0 0 0 0 0,1 0 0 0 0,-1 0 0 0 0,0 0 0 0 0,0 0 0 0 0,0 0 0 0 0,0 0 0 0 0,0 0 1 0 0,0 0-1 0 0,1 0 0 0 0,-1 0 0 0 0,0 0 0 0 0,0 0 0 0 0,0 0 0 0 0,0 0 0 0 0,0 0 0 0 0,0 1 0 0 0,0-1 0 0 0,0 0 0 0 0,0 0 0 0 0,1 0 0 0 0,-1 0 1 0 0,0 0-1 0 0,0 0 0 0 0,0 0 0 0 0,0 0 0 0 0,0 0 0 0 0,0 1 0 0 0,0-1 0 0 0,0 0 0 0 0,0 0 0 0 0,0 0 0 0 0,0 0 0 0 0,0 0 0 0 0,0 0 0 0 0,0 0 1 0 0,0 1-1 0 0,0-1 0 0 0,0 0 0 0 0,0 0 0 0 0,0 0 0 0 0,0 0 0 0 0,0 0 0 0 0,0 0 0 0 0,0 1 0 0 0,0-1 0 0 0,0 0 0 0 0,0 0 0 0 0,0 0 0 0 0,0 0 1 0 0,0 0-1 0 0,21-27-20248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03.6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99 348 0 0,'-33'-17'3924'0'0,"25"14"-1525"0"0,0 0 0 0 0,1-1-1 0 0,0 0 1 0 0,0 0 0 0 0,0-1 0 0 0,-11-10-1 0 0,26 12 1044 0 0,40 1-2903 0 0,25-3-2362 0 0,-1-5-6126 0 0,-23 2-464 0 0,-19-2 3211 0 0,-12 5 3549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03.9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43 130 448 0 0,'0'-13'1883'0'0,"-1"-1"-1"0"0,0 1 1 0 0,-1 0-1 0 0,-1 0 1 0 0,-7-23-1 0 0,7 22 796 0 0,3 13-2541 0 0,0 1 1 0 0,0-1 0 0 0,0 0-1 0 0,0 1 1 0 0,0-1-1 0 0,0 1 1 0 0,0-1-1 0 0,0 1 1 0 0,-1-1 0 0 0,1 0-1 0 0,0 1 1 0 0,0-1-1 0 0,-1 1 1 0 0,1-1-1 0 0,0 1 1 0 0,-1-1 0 0 0,1 1-1 0 0,0-1 1 0 0,-1 1-1 0 0,1 0 1 0 0,0-1-1 0 0,-1 1 1 0 0,1-1 0 0 0,-1 1-1 0 0,0-1 1 0 0,-9 25 4124 0 0,7-3-3849 0 0,2 0 0 0 0,0 0 1 0 0,1 0-1 0 0,1 0 0 0 0,1 0 0 0 0,5 23 0 0 0,-2-6-128 0 0,4 40 267 0 0,37 139 1 0 0,-44-195-515 0 0,-2-21-52 0 0,0 1 1 0 0,0 0-1 0 0,0-1 1 0 0,0 1-1 0 0,0-1 1 0 0,0 1-1 0 0,1-1 1 0 0,-1 1 0 0 0,1-1-1 0 0,-1 1 1 0 0,1-1-1 0 0,-1 1 1 0 0,1-1-1 0 0,0 1 1 0 0,1 2-1 0 0,-5 1-3281 0 0,14-21-9738 0 0,-10 15 12514 0 0,0 0 0 0 0,0-1 0 0 0,0 1 1 0 0,0 0-1 0 0,1 0 0 0 0,-1 0 0 0 0,0 0 1 0 0,0 0-1 0 0,1 0 0 0 0,-1 0 0 0 0,1 0 1 0 0,-1 1-1 0 0,1-1 0 0 0,-1 0 0 0 0,3 0 0 0 0,6 0-1184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04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10 138 60 0 0,'-10'0'9855'0'0,"12"-25"-1135"0"0,2 1-3883 0 0,-2 19-4699 0 0,-1 0-1 0 0,1 0 1 0 0,0 1-1 0 0,0-1 0 0 0,0 1 1 0 0,1-1-1 0 0,0 1 1 0 0,0 0-1 0 0,0 0 1 0 0,0 0-1 0 0,1 0 1 0 0,-1 1-1 0 0,1-1 1 0 0,0 1-1 0 0,0 0 1 0 0,0 0-1 0 0,1 0 1 0 0,-1 1-1 0 0,10-5 1 0 0,-7 5-127 0 0,0 0 0 0 0,0 1 1 0 0,0 0-1 0 0,1 0 0 0 0,-1 0 1 0 0,0 1-1 0 0,1 0 0 0 0,-1 1 1 0 0,0-1-1 0 0,1 1 0 0 0,-1 1 1 0 0,9 2-1 0 0,-13-3-12 0 0,-1-1 0 0 0,1 1 0 0 0,-1-1 0 0 0,1 1 1 0 0,-1 0-1 0 0,1 0 0 0 0,-1 0 0 0 0,0 1 0 0 0,0-1 0 0 0,1 0 0 0 0,-1 1 0 0 0,0 0 0 0 0,0-1 1 0 0,0 1-1 0 0,-1 0 0 0 0,1 0 0 0 0,0 0 0 0 0,-1 0 0 0 0,1 0 0 0 0,-1 0 0 0 0,0 1 0 0 0,0-1 0 0 0,0 0 1 0 0,0 1-1 0 0,0-1 0 0 0,0 1 0 0 0,0-1 0 0 0,-1 1 0 0 0,0-1 0 0 0,1 1 0 0 0,-1 0 0 0 0,0-1 1 0 0,0 1-1 0 0,0-1 0 0 0,-1 1 0 0 0,1-1 0 0 0,-1 5 0 0 0,-3 2 37 0 0,-1 1 1 0 0,0-1-1 0 0,0 0 0 0 0,0-1 0 0 0,-1 1 1 0 0,-1-1-1 0 0,1 0 0 0 0,-1 0 0 0 0,-1-1 1 0 0,-9 8-1 0 0,8-7 177 0 0,0 0-1 0 0,1 1 1 0 0,0-1 0 0 0,1 2-1 0 0,0-1 1 0 0,0 1 0 0 0,-5 11-1 0 0,11-20-175 0 0,0 1-1 0 0,0-1 0 0 0,0 1 1 0 0,1 0-1 0 0,-1-1 1 0 0,1 1-1 0 0,-1 0 1 0 0,1 0-1 0 0,-1 0 0 0 0,1-1 1 0 0,0 1-1 0 0,0 0 1 0 0,0 0-1 0 0,0 0 0 0 0,0 0 1 0 0,1-1-1 0 0,-1 1 1 0 0,0 0-1 0 0,1 0 0 0 0,-1-1 1 0 0,1 1-1 0 0,0 0 1 0 0,0-1-1 0 0,0 1 0 0 0,-1 0 1 0 0,3 1-1 0 0,-1-1-2 0 0,1 0 0 0 0,-1 0 0 0 0,1-1 0 0 0,0 1 0 0 0,0 0 0 0 0,-1-1 0 0 0,1 0 0 0 0,0 0-1 0 0,0 0 1 0 0,0 0 0 0 0,1 0 0 0 0,-1-1 0 0 0,5 1 0 0 0,52-2-1538 0 0,-16-8-3448 0 0,-39 7 3182 0 0,1 0 1 0 0,-1 0-1 0 0,-1-1 1 0 0,1 1-1 0 0,0-1 1 0 0,0 0-1 0 0,-1-1 1 0 0,0 1-1 0 0,0-1 1 0 0,7-7-1 0 0,-9 1-882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04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262 207 760 0 0,'0'-15'2568'0'0,"0"0"1"0"0,-1 0-1 0 0,-1 0 1 0 0,-1 1-1 0 0,0-1 0 0 0,-6-18 1 0 0,8 30-2227 0 0,0 0-1 0 0,0 1 1 0 0,-1-1 0 0 0,1 1 0 0 0,-1-1-1 0 0,1 1 1 0 0,-1-1 0 0 0,0 1 0 0 0,0 0-1 0 0,0 0 1 0 0,0 0 0 0 0,-1 0 0 0 0,1 0-1 0 0,0 1 1 0 0,-1-1 0 0 0,-3-1 0 0 0,3 2-351 0 0,0 0 1 0 0,0 1-1 0 0,-1-1 1 0 0,1 1 0 0 0,0 0-1 0 0,0 0 1 0 0,-1 0-1 0 0,1 1 1 0 0,0-1 0 0 0,0 1-1 0 0,0-1 1 0 0,0 1-1 0 0,0 0 1 0 0,0 0 0 0 0,0 1-1 0 0,0-1 1 0 0,0 0-1 0 0,-4 4 1 0 0,-4 1 34 0 0,0 1 1 0 0,1 1-1 0 0,0 0 1 0 0,1 0-1 0 0,0 1 0 0 0,0 0 1 0 0,0 1-1 0 0,2 0 1 0 0,-1 0-1 0 0,1 0 0 0 0,0 1 1 0 0,1 0-1 0 0,1 1 1 0 0,0-1-1 0 0,0 1 0 0 0,-5 22 1 0 0,8-25-19 0 0,0 1 1 0 0,0 0-1 0 0,1 0 0 0 0,1 0 1 0 0,0 0-1 0 0,0 0 0 0 0,1 0 1 0 0,0-1-1 0 0,1 1 0 0 0,0 0 1 0 0,0 0-1 0 0,1-1 0 0 0,0 1 1 0 0,1-1-1 0 0,0 0 1 0 0,1 0-1 0 0,-1-1 0 0 0,2 1 1 0 0,-1-1-1 0 0,1 0 0 0 0,14 14 1 0 0,-15-17-7 0 0,1 1 0 0 0,1-1 0 0 0,-1 0 0 0 0,1-1 1 0 0,0 0-1 0 0,0 0 0 0 0,0 0 0 0 0,0-1 0 0 0,1 0 1 0 0,-1 0-1 0 0,1-1 0 0 0,0 0 0 0 0,0 0 0 0 0,0-1 1 0 0,0 0-1 0 0,0 0 0 0 0,0-1 0 0 0,8-1 0 0 0,-10 1 0 0 0,0-1-1 0 0,-1-1 1 0 0,1 1-1 0 0,0-1 0 0 0,-1 1 1 0 0,1-2-1 0 0,-1 1 1 0 0,0-1-1 0 0,0 1 0 0 0,0-1 1 0 0,0-1-1 0 0,0 1 1 0 0,-1-1-1 0 0,0 0 0 0 0,1 0 1 0 0,-1 0-1 0 0,-1 0 1 0 0,1-1-1 0 0,-1 0 0 0 0,1 0 1 0 0,-1 0-1 0 0,-1 0 0 0 0,1 0 1 0 0,3-9-1 0 0,-1-6-273 0 0,-1 0 1 0 0,0 0-1 0 0,-1 0 0 0 0,-1-1 0 0 0,-1 1 0 0 0,-1-1 1 0 0,-1 1-1 0 0,-1 0 0 0 0,0-1 0 0 0,-2 1 0 0 0,0 0 1 0 0,-1 1-1 0 0,-1-1 0 0 0,-1 1 0 0 0,-1 0 0 0 0,-1 0 1 0 0,-11-17-1 0 0,7 4-6893 0 0,13 32 6978 0 0,0-1-1 0 0,0 1 1 0 0,-1-1 0 0 0,1 1-1 0 0,0 0 1 0 0,0-1 0 0 0,0 1-1 0 0,-1-1 1 0 0,1 1 0 0 0,0-1-1 0 0,0 1 1 0 0,0-1 0 0 0,0 1-1 0 0,0 0 1 0 0,0-1 0 0 0,0 1-1 0 0,0-1 1 0 0,0 1 0 0 0,0-1-1 0 0,0 1 1 0 0,0-1 0 0 0,1 1-1 0 0,-1-1 1 0 0,0 1 0 0 0,0 0 0 0 0,0-1-1 0 0,1 1 1 0 0,-1-1 0 0 0,0 1-1 0 0,0 0 1 0 0,1-1 0 0 0,-1 1-1 0 0,0 0 1 0 0,1-1 0 0 0,-1 1-1 0 0,0 0 1 0 0,1-1 0 0 0,-1 1-1 0 0,1 0 1 0 0,-1 0 0 0 0,0 0-1 0 0,1-1 1 0 0,-1 1 0 0 0,1 0-1 0 0,-1 0 1 0 0,1 0 0 0 0,-1 0-1 0 0,1 0 1 0 0,-1 0 0 0 0,1 0-1 0 0,-1 0 1 0 0,1 0 0 0 0,-1 0-1 0 0,0 0 1 0 0,1 0 0 0 0,-1 0-1 0 0,1 0 1 0 0,-1 0 0 0 0,1 1-1 0 0,9 3-1541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41.6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96 1148 0 0,'5'-34'6878'0'0,"0"-8"5427"0"0,-5 42-12241 0 0,0 0 1 0 0,0-1-1 0 0,0 1 1 0 0,0 0-1 0 0,0 0 1 0 0,0-1-1 0 0,0 1 1 0 0,0 0 0 0 0,0-1-1 0 0,0 1 1 0 0,0 0-1 0 0,0 0 1 0 0,0-1-1 0 0,0 1 1 0 0,0 0-1 0 0,0 0 1 0 0,0-1 0 0 0,-1 1-1 0 0,1 0 1 0 0,0 0-1 0 0,0-1 1 0 0,0 1-1 0 0,0 0 1 0 0,-1 0-1 0 0,1 0 1 0 0,0-1 0 0 0,0 1-1 0 0,-1 0 1 0 0,1 0-1 0 0,0 0 1 0 0,0 0-1 0 0,-1-1 1 0 0,1 1 0 0 0,0 0-1 0 0,0 0 1 0 0,-1 0-1 0 0,1 0 1 0 0,0 0-1 0 0,0 0 1 0 0,-1 0-1 0 0,1 0 1 0 0,0 0 0 0 0,-1 0-1 0 0,1 0 1 0 0,0 0-1 0 0,0 0 1 0 0,-1 0-1 0 0,-17 11 845 0 0,14-8-877 0 0,1 0 0 0 0,-1 0 0 0 0,1 0 1 0 0,0 0-1 0 0,0 1 0 0 0,0 0 0 0 0,1 0 0 0 0,-3 4 0 0 0,0 6 25 0 0,2 0 1 0 0,0 0-1 0 0,1 0 0 0 0,0 0 1 0 0,1 0-1 0 0,0 1 0 0 0,2 14 1 0 0,0-25-54 0 0,-1 0 1 0 0,1 0 0 0 0,0 0 0 0 0,0 0 0 0 0,0 0-1 0 0,0 0 1 0 0,1 0 0 0 0,-1 0 0 0 0,1-1-1 0 0,0 1 1 0 0,0 0 0 0 0,0-1 0 0 0,1 0 0 0 0,-1 0-1 0 0,1 0 1 0 0,0 0 0 0 0,0 0 0 0 0,0 0-1 0 0,0 0 1 0 0,1-1 0 0 0,-1 0 0 0 0,0 0 0 0 0,1 0-1 0 0,0 0 1 0 0,-1 0 0 0 0,1-1 0 0 0,0 1-1 0 0,0-1 1 0 0,6 1 0 0 0,-2-1-1 0 0,-1 0 0 0 0,1-1 1 0 0,-1 0-1 0 0,1 0 0 0 0,0 0 0 0 0,-1-1 1 0 0,1-1-1 0 0,-1 1 0 0 0,1-1 0 0 0,-1 0 0 0 0,0-1 1 0 0,10-4-1 0 0,-4 0 0 0 0,0 0 0 0 0,0-1-1 0 0,-1 0 1 0 0,-1-1 0 0 0,13-12 0 0 0,-20 17-5 0 0,-1 0 0 0 0,-1 0-1 0 0,1 0 1 0 0,0 0 0 0 0,-1 0 0 0 0,0 0 0 0 0,0-1 0 0 0,0 1-1 0 0,-1-1 1 0 0,1 1 0 0 0,-1-1 0 0 0,0 0 0 0 0,0 0-1 0 0,-1-5 1 0 0,1 1 23 0 0,-1 0-1 0 0,0 0 1 0 0,0 0 0 0 0,-1 0-1 0 0,0 0 1 0 0,-4-12-1 0 0,2 6 124 0 0,3 14-102 0 0,1-1 0 0 0,-1 0 1 0 0,-1 0-1 0 0,1 0 0 0 0,0 1 0 0 0,0-1 0 0 0,-1 0 0 0 0,1 0 0 0 0,-1 1 0 0 0,1-1 1 0 0,-1 0-1 0 0,0 1 0 0 0,1-1 0 0 0,-1 0 0 0 0,0 1 0 0 0,0-1 0 0 0,0 1 0 0 0,-1 0 1 0 0,1-1-1 0 0,0 1 0 0 0,0 0 0 0 0,-2-2 0 0 0,1 6 4 0 0,1-1 1 0 0,0 0-1 0 0,0 1 0 0 0,0 0 1 0 0,0-1-1 0 0,0 1 0 0 0,0-1 1 0 0,1 1-1 0 0,-1 0 0 0 0,1 3 1 0 0,6 11 15 0 0,1 1 1 0 0,0-2 0 0 0,2 1-1 0 0,0-1 1 0 0,0 0-1 0 0,2-1 1 0 0,0 0-1 0 0,0-1 1 0 0,2 0 0 0 0,18 16-1 0 0,-18-22 1147 0 0,1-4-4170 0 0,-12-4 2026 0 0,0 0 0 0 0,0 0 0 0 0,0 0 0 0 0,0 0 0 0 0,0-1 0 0 0,0 1 0 0 0,0-1 0 0 0,0 1 0 0 0,0-1 0 0 0,0 1 0 0 0,-1-1 0 0 0,1 0 0 0 0,0 0 0 0 0,0 0 0 0 0,-1 0 0 0 0,1 0 0 0 0,0-1 0 0 0,-1 1 0 0 0,3-3 0 0 0,-2-7-4642 0 0,-2 6 3841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05.0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94 1000 0 0,'1'-6'9640'0'0,"1"-6"-3955"0"0,-1 7-4889 0 0,0 1 0 0 0,0-1 0 0 0,0 1 0 0 0,1-1 0 0 0,0 1-1 0 0,0 0 1 0 0,4-7 0 0 0,-2 7-448 0 0,-3 1-285 0 0,1 1 0 0 0,-1 0 0 0 0,1 0 0 0 0,-1 0 0 0 0,1 1 0 0 0,0-1 0 0 0,-1 0 0 0 0,1 1 0 0 0,0-1 0 0 0,0 1 0 0 0,1-1 0 0 0,-1 1 0 0 0,0 0 0 0 0,0 0 0 0 0,0 0 0 0 0,1 0 0 0 0,-1 1 0 0 0,1-1 0 0 0,-1 1 0 0 0,0-1 0 0 0,1 1 0 0 0,-1 0 0 0 0,1 0 0 0 0,-1 0 0 0 0,1 0 0 0 0,-1 0 0 0 0,4 1 0 0 0,-2 0-60 0 0,0 0 1 0 0,0 0-1 0 0,0 1 1 0 0,-1-1 0 0 0,1 1-1 0 0,0 0 1 0 0,-1 0-1 0 0,0 0 1 0 0,1 1 0 0 0,-1-1-1 0 0,0 1 1 0 0,0 0-1 0 0,0 0 1 0 0,-1 0 0 0 0,1 0-1 0 0,-1 0 1 0 0,1 0-1 0 0,-1 1 1 0 0,0-1 0 0 0,-1 1-1 0 0,1 0 1 0 0,0-1-1 0 0,-1 1 1 0 0,0 0 0 0 0,1 5-1 0 0,-1-3-1 0 0,1 0 0 0 0,-1 1 0 0 0,-1-1 0 0 0,0 0-1 0 0,1 1 1 0 0,-2-1 0 0 0,1 1 0 0 0,-1-1 0 0 0,0 0 0 0 0,0 0 0 0 0,-1 1-1 0 0,0-1 1 0 0,0 0 0 0 0,-5 9 0 0 0,4-9 58 0 0,0-2 0 0 0,0 1 0 0 0,0 0 1 0 0,-1-1-1 0 0,0 1 0 0 0,1-1 0 0 0,-2 0 0 0 0,1 0 0 0 0,0-1 0 0 0,-1 1 1 0 0,0-1-1 0 0,1 0 0 0 0,-1 0 0 0 0,-1-1 0 0 0,1 1 0 0 0,0-1 1 0 0,0 0-1 0 0,-1 0 0 0 0,0-1 0 0 0,1 0 0 0 0,-1 0 0 0 0,0 0 0 0 0,1-1 1 0 0,-1 0-1 0 0,0 0 0 0 0,-7-1 0 0 0,12 1-28 0 0,0 0 1 0 0,1 1-1 0 0,-1-1 0 0 0,1 0 0 0 0,-1 0 1 0 0,0 0-1 0 0,1 0 0 0 0,-1 0 0 0 0,1 0 0 0 0,-1 0 1 0 0,0 0-1 0 0,1-1 0 0 0,-1 1 0 0 0,1 0 1 0 0,-1 0-1 0 0,1 0 0 0 0,-1-1 0 0 0,1 1 1 0 0,-1 0-1 0 0,1-1 0 0 0,-1 1 0 0 0,1 0 1 0 0,-1-1-1 0 0,1 1 0 0 0,-1-1 0 0 0,9-10 462 0 0,28-6-186 0 0,-28 15-307 0 0,1 2 0 0 0,-1-1-1 0 0,1 1 1 0 0,-1 0 0 0 0,1 1 0 0 0,-1 0-1 0 0,1 1 1 0 0,-1-1 0 0 0,1 2 0 0 0,-1-1-1 0 0,0 1 1 0 0,0 0 0 0 0,0 1-1 0 0,7 4 1 0 0,-10-5-4 0 0,-1-1 0 0 0,0 1 0 0 0,0 0 0 0 0,0 0 0 0 0,-1 0 0 0 0,1 0 0 0 0,-1 1 0 0 0,0 0 0 0 0,0 0 0 0 0,0-1 0 0 0,4 9 0 0 0,-6-9 2 0 0,0-1 0 0 0,0 1 0 0 0,0 0 0 0 0,0 0-1 0 0,-1-1 1 0 0,0 1 0 0 0,1 0 0 0 0,-1 0 0 0 0,0 0 0 0 0,0 0 0 0 0,-1 0 0 0 0,1-1 0 0 0,0 1 0 0 0,-1 0 0 0 0,0 0-1 0 0,0-1 1 0 0,0 1 0 0 0,0 0 0 0 0,0-1 0 0 0,0 1 0 0 0,-2 2 0 0 0,-1 0-44 0 0,1 0 0 0 0,0-1 0 0 0,-1 1 0 0 0,0-1 1 0 0,0 0-1 0 0,0 0 0 0 0,0 0 0 0 0,-1-1 0 0 0,1 0 0 0 0,-1 0 0 0 0,0 0 1 0 0,0 0-1 0 0,0-1 0 0 0,0 0 0 0 0,-1 0 0 0 0,1 0 0 0 0,-1 0 0 0 0,1-1 1 0 0,-9 1-1 0 0,3-1-544 0 0,-1-1 1 0 0,0 0-1 0 0,0 0 0 0 0,0-1 1 0 0,0-1-1 0 0,0 0 1 0 0,0-1-1 0 0,-14-5 0 0 0,17 5-953 0 0,1-1-1 0 0,0 0 0 0 0,0-1 1 0 0,1 0-1 0 0,-9-6 0 0 0,9 5-597 0 0,-2 0 0 0 0,1 1 0 0 0,-1 0 0 0 0,-12-5 0 0 0,4 5 303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07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107 128 316 0 0,'0'-5'1199'0'0,"0"0"-1"0"0,0 0 1 0 0,1 0-1 0 0,-1 0 1 0 0,1 0-1 0 0,0 0 1 0 0,1 0-1 0 0,-1 0 1 0 0,1 0-1 0 0,0 1 1 0 0,0-1-1 0 0,0 1 1 0 0,4-5-1 0 0,-3 5-852 0 0,0 1 0 0 0,0 0-1 0 0,1 0 1 0 0,-1 0-1 0 0,1 1 1 0 0,-1-1-1 0 0,1 1 1 0 0,0 0-1 0 0,0 0 1 0 0,0 0-1 0 0,0 1 1 0 0,0-1-1 0 0,1 1 1 0 0,-1 0 0 0 0,6-1-1 0 0,-6 2-271 0 0,0-1-1 0 0,0 1 0 0 0,0 0 1 0 0,1 0-1 0 0,-1 1 1 0 0,0-1-1 0 0,0 1 1 0 0,0 0-1 0 0,0 0 0 0 0,0 0 1 0 0,0 0-1 0 0,0 1 1 0 0,0 0-1 0 0,0 0 1 0 0,5 3-1 0 0,-8-4-68 0 0,1 0 0 0 0,-1 0-1 0 0,0 0 1 0 0,1 0 0 0 0,-1 1 0 0 0,0-1 0 0 0,0 0-1 0 0,0 1 1 0 0,0-1 0 0 0,0 0 0 0 0,0 1-1 0 0,0-1 1 0 0,-1 1 0 0 0,1 0 0 0 0,0-1 0 0 0,-1 1-1 0 0,1 0 1 0 0,-1-1 0 0 0,0 1 0 0 0,0 0-1 0 0,1-1 1 0 0,-1 1 0 0 0,0 0 0 0 0,0 0 0 0 0,-1-1-1 0 0,1 1 1 0 0,0 0 0 0 0,-1-1 0 0 0,1 1-1 0 0,0 0 1 0 0,-1-1 0 0 0,0 1 0 0 0,1-1 0 0 0,-1 1-1 0 0,0 0 1 0 0,0-1 0 0 0,0 0 0 0 0,-1 2 0 0 0,-2 2 77 0 0,1-1 0 0 0,-1 1 0 0 0,1-1 1 0 0,-1 0-1 0 0,0-1 0 0 0,-1 1 1 0 0,1-1-1 0 0,-1 1 0 0 0,1-1 0 0 0,-1-1 1 0 0,0 1-1 0 0,0-1 0 0 0,0 0 1 0 0,0 0-1 0 0,-1 0 0 0 0,1-1 1 0 0,0 1-1 0 0,-12 0 0 0 0,13-2 25 0 0,-1 0-1 0 0,0-1 0 0 0,1 1 1 0 0,-1-1-1 0 0,1 0 1 0 0,-1-1-1 0 0,1 1 0 0 0,0-1 1 0 0,-1 1-1 0 0,1-1 1 0 0,0-1-1 0 0,0 1 1 0 0,0 0-1 0 0,0-1 0 0 0,1 0 1 0 0,-1 0-1 0 0,1 0 1 0 0,-1 0-1 0 0,1-1 1 0 0,0 1-1 0 0,0-1 0 0 0,1 0 1 0 0,-4-6-1 0 0,-13-36 794 0 0,18 44-869 0 0,1 0-1 0 0,-1 0 1 0 0,1 0 0 0 0,0 0-1 0 0,0 0 1 0 0,0-1 0 0 0,0 1-1 0 0,0 0 1 0 0,0 0 0 0 0,1 0 0 0 0,-1 0-1 0 0,1 0 1 0 0,-1 0 0 0 0,1 0-1 0 0,0 0 1 0 0,0 0 0 0 0,-1 0-1 0 0,2 0 1 0 0,1-3 0 0 0,-2 4-28 0 0,0 1 0 0 0,-1-1-1 0 0,1 1 1 0 0,0-1 0 0 0,0 1 0 0 0,0-1 0 0 0,0 1 0 0 0,0 0 0 0 0,0 0 0 0 0,0-1 0 0 0,0 1 0 0 0,0 0 0 0 0,0 0-1 0 0,0 0 1 0 0,0 0 0 0 0,0 0 0 0 0,0 0 0 0 0,0 1 0 0 0,0-1 0 0 0,0 0 0 0 0,0 0 0 0 0,0 1 0 0 0,0-1 0 0 0,0 1-1 0 0,0-1 1 0 0,1 1 0 0 0,21 13-8 0 0,-18-10 2 0 0,-1 1 1 0 0,1-1-1 0 0,-1 0 1 0 0,0 1-1 0 0,0 0 1 0 0,-1 0-1 0 0,1 0 0 0 0,-1 0 1 0 0,0 1-1 0 0,-1 0 1 0 0,1-1-1 0 0,2 12 1 0 0,-5-16 2 0 0,1 1 0 0 0,-1-1 0 0 0,0 1 0 0 0,0-1 0 0 0,0 1 0 0 0,0-1 0 0 0,0 1 1 0 0,-1-1-1 0 0,1 1 0 0 0,0-1 0 0 0,-1 0 0 0 0,1 1 0 0 0,-1-1 0 0 0,1 1 0 0 0,-1-1 0 0 0,0 0 1 0 0,1 1-1 0 0,-1-1 0 0 0,0 0 0 0 0,0 0 0 0 0,-1 2 0 0 0,-1-2 4 0 0,0 1-1 0 0,1 0 1 0 0,-1-1-1 0 0,0 0 0 0 0,1 0 1 0 0,-1 1-1 0 0,0-2 1 0 0,0 1-1 0 0,0 0 1 0 0,0-1-1 0 0,0 1 0 0 0,0-1 1 0 0,0 0-1 0 0,-5 0 1 0 0,2-1 11 0 0,-1 1 1 0 0,1-1-1 0 0,0-1 0 0 0,0 1 1 0 0,0-1-1 0 0,0 0 1 0 0,0-1-1 0 0,1 1 1 0 0,-9-6-1 0 0,11 6 14 0 0,0 1 0 0 0,0-1 0 0 0,1 1 0 0 0,-1-1 1 0 0,1 0-1 0 0,0 0 0 0 0,0 0 0 0 0,-1-1 0 0 0,1 1 0 0 0,0 0 0 0 0,1-1 0 0 0,-1 0 0 0 0,0 1 0 0 0,1-1 1 0 0,0 0-1 0 0,-1 0 0 0 0,1 1 0 0 0,0-1 0 0 0,0 0 0 0 0,0-5 0 0 0,1 7-19 0 0,0 0-1 0 0,0-1 1 0 0,0 1-1 0 0,0 0 1 0 0,0 0-1 0 0,0 0 1 0 0,0 0-1 0 0,0 0 1 0 0,1 0 0 0 0,-1-1-1 0 0,0 1 1 0 0,1 0-1 0 0,-1 0 1 0 0,1 0-1 0 0,-1 0 1 0 0,1 0-1 0 0,0 0 1 0 0,-1 1-1 0 0,1-1 1 0 0,0 0-1 0 0,0 0 1 0 0,-1 0 0 0 0,1 1-1 0 0,0-1 1 0 0,0 0-1 0 0,0 1 1 0 0,0-1-1 0 0,2 0 1 0 0,-1 0-5 0 0,1 1-1 0 0,-1 0 1 0 0,1-1 0 0 0,-1 1 0 0 0,1 0 0 0 0,0 0-1 0 0,-1 0 1 0 0,1 1 0 0 0,-1-1 0 0 0,1 1 0 0 0,-1-1 0 0 0,3 2-1 0 0,3 1-12 0 0,-1-1-1 0 0,0 1 1 0 0,0 1-1 0 0,0 0 1 0 0,-1 0-1 0 0,1 0 1 0 0,9 9-1 0 0,7 19-27 0 0,-23-31 37 0 0,1 0-1 0 0,0 0 0 0 0,-1 0 0 0 0,0 0 1 0 0,1 0-1 0 0,-1 0 0 0 0,0 0 0 0 0,1 0 1 0 0,-1 0-1 0 0,0 0 0 0 0,0 0 0 0 0,0 0 1 0 0,0 0-1 0 0,0 0 0 0 0,0 0 0 0 0,0 0 1 0 0,0 0-1 0 0,-1 1 0 0 0,1-1 0 0 0,0 0 0 0 0,-1 0 1 0 0,1 0-1 0 0,0 0 0 0 0,-1 0 0 0 0,1 0 1 0 0,-1-1-1 0 0,0 1 0 0 0,1 0 0 0 0,-1 0 1 0 0,-1 1-1 0 0,0 0 5 0 0,1-1-2 0 0,0 1 0 0 0,0-1 0 0 0,0 0 0 0 0,-1 0 0 0 0,1 0 0 0 0,0 1 0 0 0,-1-1 0 0 0,1 0 0 0 0,-1-1 0 0 0,1 1 0 0 0,-1 0 0 0 0,1 0 0 0 0,-1-1 0 0 0,1 1 0 0 0,-1-1 0 0 0,0 1 0 0 0,1-1 0 0 0,-1 0 0 0 0,0 1 0 0 0,1-1 0 0 0,-1 0 0 0 0,0 0 0 0 0,0 0 0 0 0,1-1 0 0 0,-1 1 0 0 0,0 0 0 0 0,1-1 0 0 0,-1 1 0 0 0,0-1 0 0 0,1 1 0 0 0,-1-1 0 0 0,1 0 0 0 0,-1 0 0 0 0,-2-1 0 0 0,1 0-12 0 0,0 0 1 0 0,1-1-1 0 0,-1 1 1 0 0,1-1-1 0 0,-1 1 1 0 0,1-1-1 0 0,0 0 0 0 0,0 0 1 0 0,0 0-1 0 0,0 0 1 0 0,0 0-1 0 0,1-1 1 0 0,-1 1-1 0 0,1 0 1 0 0,0-1-1 0 0,0 1 1 0 0,0-6-1 0 0,1 5-313 0 0,1 1-1 0 0,-1 0 0 0 0,1-1 1 0 0,0 1-1 0 0,0-1 1 0 0,0 1-1 0 0,1 0 1 0 0,-1 0-1 0 0,1 0 0 0 0,0 0 1 0 0,0 0-1 0 0,0 0 1 0 0,0 0-1 0 0,0 1 1 0 0,1-1-1 0 0,-1 1 0 0 0,1-1 1 0 0,4-2-1 0 0,-5 4-414 0 0,0-1 0 0 0,0 1 0 0 0,0-1-1 0 0,0 1 1 0 0,0 0 0 0 0,0 0 0 0 0,0 0 0 0 0,0 0 0 0 0,1 0-1 0 0,-1 0 1 0 0,0 1 0 0 0,1-1 0 0 0,-1 1 0 0 0,0 0-1 0 0,1-1 1 0 0,-1 1 0 0 0,0 0 0 0 0,1 0 0 0 0,-1 1-1 0 0,1-1 1 0 0,-1 0 0 0 0,4 2 0 0 0,15 9-3954 0 0,-10 0 2423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08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130 175 200 0 0,'0'-8'775'0'0,"0"-17"5585"0"0,-1 25-6240 0 0,1-1 1 0 0,0 1-1 0 0,0 0 1 0 0,0-1 0 0 0,0 1-1 0 0,0 0 1 0 0,0-1-1 0 0,0 1 1 0 0,0 0-1 0 0,0-1 1 0 0,0 1-1 0 0,0 0 1 0 0,0 0-1 0 0,0-1 1 0 0,0 1-1 0 0,0 0 1 0 0,0-1-1 0 0,0 1 1 0 0,1 0-1 0 0,-1 0 1 0 0,0-1-1 0 0,0 1 1 0 0,0 0 0 0 0,0-1-1 0 0,1 1 1 0 0,-1 0-1 0 0,0 0 1 0 0,0 0-1 0 0,1-1 1 0 0,-1 1-1 0 0,0 0 1 0 0,0 0-1 0 0,1 0 1 0 0,-1 0-1 0 0,0-1 1 0 0,0 1-1 0 0,1 0 1 0 0,-1 0-1 0 0,0 0 1 0 0,1 0-1 0 0,-1 0 1 0 0,0 0 0 0 0,0 0-1 0 0,1 0 1 0 0,-1 0-1 0 0,0 0 1 0 0,1 0-1 0 0,-1 0 1 0 0,1 0-1 0 0,10 26 4033 0 0,-8-19-3704 0 0,0 1-1 0 0,-1-1 1 0 0,0 1 0 0 0,0-1-1 0 0,-1 1 1 0 0,0-1 0 0 0,0 15-1 0 0,2 8 346 0 0,-2-11-426 0 0,0 0 1 0 0,-1 0 0 0 0,-5 36 0 0 0,0 16 57 0 0,5-55-275 0 0,0-1 1 0 0,-1 0-1 0 0,0 0 1 0 0,-1 0 0 0 0,-1 0-1 0 0,0 0 1 0 0,-2-1 0 0 0,1 1-1 0 0,-2-1 1 0 0,-8 17 0 0 0,13-30-105 0 0,0 1 0 0 0,0-1-1 0 0,0 0 1 0 0,0 1 0 0 0,0-1 0 0 0,0 0 0 0 0,0 0 0 0 0,-1 0 0 0 0,1 0 0 0 0,0 0 0 0 0,-1 0 0 0 0,1 0 0 0 0,-1-1 0 0 0,1 1 0 0 0,-1 0 0 0 0,1-1-1 0 0,-1 1 1 0 0,0-1 0 0 0,1 0 0 0 0,-1 1 0 0 0,0-1 0 0 0,1 0 0 0 0,-1 0 0 0 0,0 0 0 0 0,1 0 0 0 0,-1 0 0 0 0,0-1 0 0 0,1 1 0 0 0,-1 0 0 0 0,1-1-1 0 0,-1 1 1 0 0,0-1 0 0 0,1 0 0 0 0,-1 1 0 0 0,1-1 0 0 0,-1 0 0 0 0,1 0 0 0 0,0 0 0 0 0,-1 0 0 0 0,1 0 0 0 0,0 0 0 0 0,-2-3 0 0 0,-3-1 67 0 0,1-1 1 0 0,0 1 0 0 0,1-1-1 0 0,-1 0 1 0 0,1 0-1 0 0,0-1 1 0 0,1 1 0 0 0,-4-10-1 0 0,3 4-63 0 0,1-1 0 0 0,1 1 0 0 0,0-1 0 0 0,0 1 0 0 0,2-1 0 0 0,-1 0 0 0 0,2 1 0 0 0,-1-1 0 0 0,2 0 0 0 0,0 1 0 0 0,0-1 0 0 0,1 1 0 0 0,1 0 0 0 0,0 0 0 0 0,1 0 0 0 0,0 0 0 0 0,10-16 0 0 0,1-4-48 0 0,2 1 0 0 0,1 0 0 0 0,1 2 0 0 0,2 0 0 0 0,1 1 0 0 0,1 2 0 0 0,1 0 0 0 0,1 2 0 0 0,32-24 0 0 0,-54 46-8 0 0,-1-1-1 0 0,1 1 1 0 0,0-1 0 0 0,0 1 0 0 0,0 0 0 0 0,0 1 0 0 0,0-1 0 0 0,0 1 0 0 0,1 0-1 0 0,-1 0 1 0 0,1 0 0 0 0,-1 0 0 0 0,0 1 0 0 0,1-1 0 0 0,-1 1 0 0 0,1 1 0 0 0,-1-1 0 0 0,6 1-1 0 0,-7 1 5 0 0,0-1-1 0 0,0 0 1 0 0,0 1-1 0 0,0-1 1 0 0,0 1-1 0 0,0 0 1 0 0,0 0-1 0 0,-1 0 1 0 0,1 1-1 0 0,-1-1 1 0 0,0 0-1 0 0,0 1 1 0 0,1 0-1 0 0,-2-1 1 0 0,1 1-1 0 0,0 0 1 0 0,0 0-1 0 0,-1 0 1 0 0,0 0-1 0 0,1 1 1 0 0,-1-1-1 0 0,-1 0 1 0 0,2 6-1 0 0,6 35 110 0 0,-3 1-1 0 0,-1-1 0 0 0,-3 52 0 0 0,9 18 41 0 0,-1-22-133 0 0,-4-77-190 0 0,-5-14 146 0 0,0-1 0 0 0,0 0 0 0 0,1 1 0 0 0,-1-1 0 0 0,0 0 0 0 0,0 1-1 0 0,1-1 1 0 0,-1 0 0 0 0,0 1 0 0 0,0-1 0 0 0,0 1 0 0 0,0-1 0 0 0,0 0 0 0 0,1 1-1 0 0,-1-1 1 0 0,0 1 0 0 0,0-1 0 0 0,0 1 0 0 0,0-1 0 0 0,0 0 0 0 0,-1 1 0 0 0,1-1-1 0 0,0 1 1 0 0,0-1 0 0 0,0 1 0 0 0,0-1 0 0 0,0 0 0 0 0,0 1 0 0 0,-1-1 0 0 0,1 1-1 0 0,0-1 1 0 0,0 0 0 0 0,-1 1 0 0 0,1-1 0 0 0,0 0 0 0 0,-1 1 0 0 0,1-1 0 0 0,0 0-1 0 0,-1 0 1 0 0,1 1 0 0 0,0-1 0 0 0,-1 0 0 0 0,-1 1-984 0 0,-19-24-10885 0 0,-16-29-894 0 0,28 40 10773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08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86 84 1068 0 0,'-62'-48'9700'0'0,"47"35"-5268"0"0,14 13-4200 0 0,1 0 0 0 0,-1-1 0 0 0,1 1 0 0 0,-1 0-1 0 0,1 0 1 0 0,-1-1 0 0 0,1 1 0 0 0,-1 0 0 0 0,1-1 0 0 0,0 1 0 0 0,-1-1 0 0 0,1 1 0 0 0,-1 0-1 0 0,1-1 1 0 0,0 1 0 0 0,0-1 0 0 0,-1 1 0 0 0,1-1 0 0 0,0 1 0 0 0,0-1 0 0 0,0 1 0 0 0,-1-1-1 0 0,1 1 1 0 0,0-1 0 0 0,0 1 0 0 0,0-1 0 0 0,0 1 0 0 0,0-1 0 0 0,0 0 0 0 0,0 1 0 0 0,0-1-1 0 0,0 1 1 0 0,0-1 0 0 0,1 0 0 0 0,18-5 1878 0 0,35 8-2613 0 0,-52-2 856 0 0,89 12-596 0 0,-16-2-4684 0 0,-1-6-8114 0 0,-45 1 7735 0 0,-17-4 3603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09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10 140 956 0 0,'-5'-71'7447'0'0,"0"2"3796"0"0,11 82-7264 0 0,6 28-3120 0 0,0 62 76 0 0,7 38-254 0 0,18 104 89 0 0,-35-187-641 0 0,-3-36-112 0 0,1-21-227 0 0,-12-6-2933 0 0,-3-15-6627 0 0,-5-3-895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10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1205 2027 612 0 0,'-19'21'6268'0'0,"-57"-2"1199"0"0,59-15-6445 0 0,1-2 0 0 0,-1 0 0 0 0,0-1 0 0 0,-34-2 0 0 0,-15-7 20 0 0,1-2-1 0 0,0-4 1 0 0,1-2 0 0 0,0-3-1 0 0,-84-38 1 0 0,104 35-486 0 0,2-2 0 0 0,-67-50 0 0 0,71 46-158 0 0,28 21-280 0 0,1-1 0 0 0,1-1 1 0 0,0 1-1 0 0,0-1 0 0 0,-8-13 0 0 0,-11-11 133 0 0,-12-22 29 0 0,-19-37 31 0 0,54 85-278 0 0,-1 1-1 0 0,1-1 1 0 0,0 1-1 0 0,1-2 1 0 0,-1 1 0 0 0,1 0-1 0 0,-3-12 1 0 0,-10-24 107 0 0,11 33-117 0 0,2 0-1 0 0,0-1 1 0 0,0 1-1 0 0,1-1 1 0 0,0 0 0 0 0,-1-15-1 0 0,-4-25 1 0 0,-3-41-3 0 0,1-51 9 0 0,5 113-27 0 0,2 0 1 0 0,1-1 0 0 0,4-39-1 0 0,-1-1 24 0 0,8-38 106 0 0,-9 95-98 0 0,1 1-1 0 0,0 0 0 0 0,1 0 0 0 0,8-21 0 0 0,0-3 16 0 0,28-51 28 0 0,-28 61-4 0 0,1 2 0 0 0,1-1-1 0 0,1 2 1 0 0,34-45-1 0 0,-41 59-32 0 0,2-2 7 0 0,1 0 0 0 0,1 1 0 0 0,-1-1 0 0 0,2 2 0 0 0,0 0 0 0 0,21-14 1 0 0,73-53 118 0 0,-75 59-146 0 0,0 1 0 0 0,2 1 0 0 0,0 2 0 0 0,0 2 0 0 0,2 0 0 0 0,68-12 0 0 0,4-2 22 0 0,-91 22-23 0 0,0 1 0 0 0,31-2 0 0 0,11-1 44 0 0,23-3 124 0 0,126 2 0 0 0,-177 8-174 0 0,0 1 0 0 0,-1 1 0 0 0,0 2 0 0 0,1 1 0 0 0,-2 1 0 0 0,1 1 0 0 0,-1 2 1 0 0,0 1-1 0 0,48 26 0 0 0,-42-16-14 0 0,-2 1 0 0 0,0 1 1 0 0,-1 2-1 0 0,-1 1 0 0 0,-2 1 0 0 0,47 59 1 0 0,-53-55 43 0 0,-1 1 1 0 0,-2 2 0 0 0,25 57 0 0 0,-16-29 37 0 0,-13-28 1 0 0,17 62 1 0 0,-10-24 2 0 0,-11-35-30 0 0,11 68 0 0 0,-17-79-41 0 0,-2 1-8 0 0,-2 0 0 0 0,-2 51 0 0 0,-1-20-3 0 0,-17 96-3 0 0,9-58 0 0 0,-9 13 0 0 0,17-89 0 0 0,-1-1 0 0 0,0 0 0 0 0,-2 0 0 0 0,-7 22 0 0 0,6-23 0 0 0,-42 90 0 0 0,41-95 0 0 0,0-1 0 0 0,-1 0 0 0 0,-1 0 0 0 0,1 0 0 0 0,-2-1 0 0 0,-14 14 0 0 0,2-2 0 0 0,4-5 0 0 0,-1-1 0 0 0,-1-1 0 0 0,0-1 0 0 0,-1 0 0 0 0,0-2 0 0 0,-1-1 0 0 0,-40 17 0 0 0,27-15 0 0 0,0-1 0 0 0,0-2 0 0 0,-1-1 0 0 0,-1-2 0 0 0,1-2 0 0 0,-1-1 0 0 0,-60 0 0 0 0,59-5 0 0 0,-245-10 0 0 0,267 8-29 0 0,-37-3-1203 0 0,-1-2 0 0 0,2-3 0 0 0,-89-27 0 0 0,128 33-1575 0 0,-1 0 1119 0 0,7 1-2312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28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2673 4898 384 0 0,'-93'3'4810'0'0,"-46"7"236"0"0,-93 4-1267 0 0,57-20-2501 0 0,-85-26 1213 0 0,195 20-1842 0 0,-5 0 453 0 0,-93-28 0 0 0,36 0-366 0 0,52 18-113 0 0,-84-37 0 0 0,-138-94 870 0 0,254 126-1238 0 0,1-2-1 0 0,2-1 1 0 0,1-2-1 0 0,-57-61 0 0 0,89 86-209 0 0,-8-9 27 0 0,1-1-1 0 0,1 0 1 0 0,-17-28 0 0 0,-9-10 107 0 0,-9-27 156 0 0,-10-28 159 0 0,-19-64 113 0 0,39 54-327 0 0,8 18-46 0 0,-9-61 100 0 0,21 88-209 0 0,15 56-93 0 0,-1 0-1 0 0,-9-24 1 0 0,-26-106 98 0 0,30 121-107 0 0,2 0 1 0 0,1 0 0 0 0,-3-34 0 0 0,0 3 13 0 0,-17-171-47 0 0,22 190 21 0 0,2-1 0 0 0,4-60 0 0 0,0 18 4 0 0,-3 13-11 0 0,0 14 2 0 0,11-111 0 0 0,-4 111 1 0 0,-5 42-4 0 0,0 0 1 0 0,1-1-1 0 0,0 1 0 0 0,7-20 1 0 0,40-145-40 0 0,-28 111 20 0 0,62-131 0 0 0,27-24 0 0 0,-53 124 5 0 0,5 2 0 0 0,4 2 0 0 0,105-114 0 0 0,24 8 11 0 0,-90 103-8 0 0,-25 38 3 0 0,-46 36 11 0 0,37-34 0 0 0,-43 36-7 0 0,1 1 0 0 0,1 1 1 0 0,37-18-1 0 0,-47 27 1 0 0,104-55-2 0 0,0 0 0 0 0,-90 48 1 0 0,0 1 1 0 0,2 3 0 0 0,0 0 0 0 0,69-15 0 0 0,-83 24-1 0 0,20-5 2 0 0,2 1-1 0 0,86-5 0 0 0,-14 13-11 0 0,-36 10 1 0 0,21 1 15 0 0,105 26 0 0 0,230 100 58 0 0,-108-4-30 0 0,-284-112-43 0 0,-1 3-1 0 0,67 46 1 0 0,3 2-3 0 0,-86-55 15 0 0,0 0 0 0 0,-2 1-1 0 0,41 37 1 0 0,21 22-1 0 0,26 29 8 0 0,64 68 6 0 0,-12 28-27 0 0,-1 10 99 0 0,-131-170 25 0 0,-3 1 1 0 0,-1 2-1 0 0,-2 1 0 0 0,-2 1 1 0 0,-2 1-1 0 0,-2 1 0 0 0,23 81 1 0 0,-32-88-26 0 0,2 10 87 0 0,10 62-1 0 0,-13-45-39 0 0,-5-33-26 0 0,-1 1 1 0 0,0 38 0 0 0,-4-15 39 0 0,-1 18 48 0 0,-9 80-1 0 0,-13 71-30 0 0,7-132-95 0 0,6-43-17 0 0,-4 91 1 0 0,10-107-9 0 0,-1 0 1 0 0,-1 0-1 0 0,-16 54 1 0 0,-6 34 62 0 0,22-102-92 0 0,0-1-1 0 0,-2 0 0 0 0,-11 24 0 0 0,10-25 8 0 0,0 0-1 0 0,-8 41 0 0 0,9-32 0 0 0,-1 0 0 0 0,-17 41 0 0 0,14-41-12 0 0,1 1-1 0 0,-7 33 0 0 0,10-34 4 0 0,-2 0-1 0 0,-1-1 0 0 0,-17 33 1 0 0,4-8 19 0 0,3-7-21 0 0,-3-2 0 0 0,-2-1 0 0 0,-1-1 0 0 0,-2-1 0 0 0,-3-1 0 0 0,-49 52 0 0 0,50-61-5 0 0,-1-2 0 0 0,-1 0 0 0 0,-2-3 0 0 0,-1 0 0 0 0,-61 34 0 0 0,48-33-3 0 0,3-2 8 0 0,0-1 1 0 0,-2-2-1 0 0,-79 26 0 0 0,-58-2-24 0 0,-2-8 0 0 0,-217 16 0 0 0,331-49-193 0 0,0-2 0 0 0,1-4 1 0 0,-1-3-1 0 0,0-3 0 0 0,1-3 1 0 0,-98-26-1 0 0,45 10-1562 0 0,22 5-2645 0 0,36 0-3747 0 0,11 5-5501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29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125 158 892 0 0,'0'2'461'0'0,"0"0"0"0"0,-1 0 1 0 0,1 0-1 0 0,-1 0 0 0 0,0 0 0 0 0,1 0 1 0 0,-1 0-1 0 0,0 0 0 0 0,0 0 0 0 0,0 0 0 0 0,-1 0 1 0 0,1-1-1 0 0,0 1 0 0 0,-1 0 0 0 0,1-1 0 0 0,-1 1 1 0 0,1-1-1 0 0,-1 0 0 0 0,1 1 0 0 0,-1-1 0 0 0,0 0 1 0 0,0 0-1 0 0,0 0 0 0 0,0 0 0 0 0,-3 0 0 0 0,1 1 246 0 0,0-1-1 0 0,0 1 0 0 0,0-1 0 0 0,0 0 1 0 0,0-1-1 0 0,-1 1 0 0 0,1-1 0 0 0,0 0 1 0 0,0 0-1 0 0,0 0 0 0 0,-1-1 0 0 0,-3 0 1 0 0,6 1-597 0 0,0-1 1 0 0,0 0 0 0 0,1 0 0 0 0,-1 1 0 0 0,1-1-1 0 0,-1 0 1 0 0,0 0 0 0 0,1-1 0 0 0,-1 1 0 0 0,1 0-1 0 0,0 0 1 0 0,0-1 0 0 0,-1 1 0 0 0,1-1 0 0 0,0 1-1 0 0,0-1 1 0 0,0 1 0 0 0,0-1 0 0 0,1 0 0 0 0,-1 1-1 0 0,0-1 1 0 0,1 0 0 0 0,-1 0 0 0 0,1 0 0 0 0,-1 1-1 0 0,1-1 1 0 0,0 0 0 0 0,0 0 0 0 0,0 0 0 0 0,0 0-1 0 0,1-3 1 0 0,-1-2 63 0 0,2-1-1 0 0,-1 0 1 0 0,1 1 0 0 0,0-1-1 0 0,6-13 1 0 0,-7 20-162 0 0,0 0 1 0 0,-1-1-1 0 0,1 1 0 0 0,0 0 1 0 0,0 0-1 0 0,0-1 1 0 0,0 1-1 0 0,0 0 1 0 0,1 0-1 0 0,-1 0 1 0 0,0 0-1 0 0,0 0 0 0 0,1 1 1 0 0,-1-1-1 0 0,0 0 1 0 0,1 1-1 0 0,-1-1 1 0 0,1 1-1 0 0,-1-1 0 0 0,1 1 1 0 0,-1 0-1 0 0,1-1 1 0 0,-1 1-1 0 0,1 0 1 0 0,-1 0-1 0 0,1 0 0 0 0,-1 0 1 0 0,1 0-1 0 0,0 1 1 0 0,-1-1-1 0 0,1 0 1 0 0,-1 1-1 0 0,0-1 0 0 0,1 1 1 0 0,-1-1-1 0 0,1 1 1 0 0,-1 0-1 0 0,0 0 1 0 0,1 0-1 0 0,-1-1 1 0 0,2 3-1 0 0,2 0-13 0 0,-1 0 0 0 0,0 0 1 0 0,0 1-1 0 0,0-1 0 0 0,-1 1 0 0 0,1 0 1 0 0,-1 0-1 0 0,0 0 0 0 0,0 0 0 0 0,0 0 0 0 0,0 1 1 0 0,-1-1-1 0 0,3 6 0 0 0,3 14 16 0 0,-6-18 24 0 0,1 0 1 0 0,-1 0 0 0 0,-1 0-1 0 0,1 0 1 0 0,-1 1 0 0 0,1 6-1 0 0,-2-12-28 0 0,0-1-1 0 0,0 1 1 0 0,0-1-1 0 0,0 0 1 0 0,0 1-1 0 0,-1-1 0 0 0,1 0 1 0 0,0 1-1 0 0,0-1 1 0 0,0 1-1 0 0,0-1 1 0 0,0 0-1 0 0,0 1 1 0 0,-1-1-1 0 0,1 0 1 0 0,0 1-1 0 0,0-1 1 0 0,0 0-1 0 0,-1 1 0 0 0,1-1 1 0 0,0 0-1 0 0,0 0 1 0 0,-1 1-1 0 0,1-1 1 0 0,0 0-1 0 0,-1 0 1 0 0,1 0-1 0 0,0 1 1 0 0,-1-1-1 0 0,1 0 1 0 0,0 0-1 0 0,-1 0 1 0 0,1 0-1 0 0,-1 0 0 0 0,1 0 1 0 0,0 0-1 0 0,-1 0 1 0 0,1 0-1 0 0,0 0 1 0 0,-1 0-1 0 0,1 0 1 0 0,-1 0-1 0 0,1 0 1 0 0,0 0-1 0 0,-1 0 1 0 0,1 0-1 0 0,0 0 0 0 0,-1-1 1 0 0,-15-5 362 0 0,16 5-339 0 0,-4-2 2 0 0,1 0 1 0 0,0 0 0 0 0,0 0-1 0 0,1 0 1 0 0,-1-1 0 0 0,1 1 0 0 0,0-1-1 0 0,-1 0 1 0 0,2 0 0 0 0,-1 0-1 0 0,0 0 1 0 0,1 0 0 0 0,0 0 0 0 0,0 0-1 0 0,0 0 1 0 0,0-1 0 0 0,1 1-1 0 0,-1 0 1 0 0,1 0 0 0 0,0-1 0 0 0,1 1-1 0 0,-1 0 1 0 0,2-6 0 0 0,-1 2-7 0 0,-1 1 0 0 0,2 0 0 0 0,-1 0 1 0 0,1 0-1 0 0,0 0 0 0 0,0 0 1 0 0,1 1-1 0 0,0-1 0 0 0,0 1 0 0 0,1-1 1 0 0,0 1-1 0 0,0 0 0 0 0,7-8 0 0 0,-8 12-27 0 0,-1 1-1 0 0,0-1 0 0 0,1 1 0 0 0,0 0 1 0 0,-1-1-1 0 0,1 1 0 0 0,0 0 1 0 0,-1 1-1 0 0,1-1 0 0 0,0 0 0 0 0,0 1 1 0 0,0 0-1 0 0,0-1 0 0 0,0 1 0 0 0,-1 0 1 0 0,1 1-1 0 0,0-1 0 0 0,0 0 0 0 0,0 1 1 0 0,0 0-1 0 0,-1-1 0 0 0,1 1 0 0 0,0 0 1 0 0,0 0-1 0 0,4 3 0 0 0,-3-2-2 0 0,0 1 0 0 0,0-1-1 0 0,-1 1 1 0 0,1 0-1 0 0,-1 0 1 0 0,1 0 0 0 0,-1 0-1 0 0,0 0 1 0 0,0 1-1 0 0,0-1 1 0 0,-1 1 0 0 0,1 0-1 0 0,-1 0 1 0 0,0 0-1 0 0,2 6 1 0 0,-1-2-2 0 0,-2-5 18 0 0,1-1 0 0 0,-1 0 0 0 0,0 1 0 0 0,-1-1 0 0 0,1 1 0 0 0,0-1-1 0 0,-1 1 1 0 0,1 0 0 0 0,-1-1 0 0 0,0 1 0 0 0,0 0 0 0 0,0-1 0 0 0,0 1-1 0 0,0-1 1 0 0,-1 1 0 0 0,1 0 0 0 0,-1-1 0 0 0,1 1 0 0 0,-1-1 0 0 0,0 1-1 0 0,0-1 1 0 0,0 0 0 0 0,-1 1 0 0 0,1-1 0 0 0,0 0 0 0 0,-1 0 0 0 0,0 0-1 0 0,1 0 1 0 0,-1 0 0 0 0,-3 3 0 0 0,2-3 38 0 0,-1 0-1 0 0,1 0 1 0 0,-1 0-1 0 0,1 0 1 0 0,-1-1-1 0 0,0 1 1 0 0,0-1-1 0 0,0 0 1 0 0,0 0-1 0 0,1 0 1 0 0,-2-1-1 0 0,1 1 1 0 0,0-1-1 0 0,0 0 1 0 0,0 0 0 0 0,0 0-1 0 0,0-1 1 0 0,0 0-1 0 0,0 1 1 0 0,0-1-1 0 0,0-1 1 0 0,1 1-1 0 0,-1 0 1 0 0,0-1-1 0 0,1 0 1 0 0,-1 0-1 0 0,1 0 1 0 0,-1 0-1 0 0,1-1 1 0 0,0 1-1 0 0,0-1 1 0 0,-4-5-1 0 0,4 6-36 0 0,0 0-1 0 0,1 0 1 0 0,0-1-1 0 0,-1 0 1 0 0,1 1-1 0 0,0-1 1 0 0,0 0-1 0 0,0 0 1 0 0,1 0-1 0 0,-1 0 1 0 0,1-1-1 0 0,0 1 0 0 0,-1 0 1 0 0,1 0-1 0 0,1-1 1 0 0,-1 1-1 0 0,0-1 1 0 0,1 1-1 0 0,0-1 1 0 0,0 1-1 0 0,0-1 1 0 0,0 1-1 0 0,1-1 1 0 0,-1 1-1 0 0,1 0 1 0 0,0-1-1 0 0,0 1 0 0 0,0-1 1 0 0,0 1-1 0 0,1 0 1 0 0,-1 0-1 0 0,1 0 1 0 0,0 0-1 0 0,0 0 1 0 0,0 0-1 0 0,4-4 1 0 0,-2 3-18 0 0,0 1-1 0 0,0 1 1 0 0,0-1 0 0 0,1 0 0 0 0,-1 1 0 0 0,1 0 0 0 0,-1 0-1 0 0,1 0 1 0 0,0 1 0 0 0,-1 0 0 0 0,1 0 0 0 0,0 0 0 0 0,0 0 0 0 0,0 1-1 0 0,0 0 1 0 0,0 0 0 0 0,0 0 0 0 0,0 0 0 0 0,0 1 0 0 0,0 0 0 0 0,0 0-1 0 0,-1 0 1 0 0,1 1 0 0 0,0-1 0 0 0,-1 1 0 0 0,1 0 0 0 0,-1 1 0 0 0,1-1-1 0 0,-1 1 1 0 0,0 0 0 0 0,0 0 0 0 0,-1 0 0 0 0,1 0 0 0 0,0 1-1 0 0,-1 0 1 0 0,0-1 0 0 0,0 1 0 0 0,0 0 0 0 0,0 1 0 0 0,-1-1 0 0 0,0 0-1 0 0,3 9 1 0 0,-1-7 12 0 0,-1 1 0 0 0,-1 0-1 0 0,1 0 1 0 0,-1 1-1 0 0,-1-1 1 0 0,1 0 0 0 0,-1 1-1 0 0,-1-1 1 0 0,1 16 0 0 0,-2-21-7 0 0,1 1-1 0 0,-1 0 1 0 0,0 0 0 0 0,0 0 0 0 0,0-1 0 0 0,0 1 0 0 0,0 0 0 0 0,-1-1 0 0 0,1 1-1 0 0,-1-1 1 0 0,1 0 0 0 0,-1 1 0 0 0,0-1 0 0 0,0 0 0 0 0,0 0 0 0 0,0 0 0 0 0,0 0-1 0 0,-1 0 1 0 0,1-1 0 0 0,-1 1 0 0 0,1-1 0 0 0,-1 0 0 0 0,1 1 0 0 0,-1-1 0 0 0,0 0-1 0 0,0-1 1 0 0,1 1 0 0 0,-6 0 0 0 0,0 1-4 0 0,0-2 0 0 0,-1 1 0 0 0,1-1 0 0 0,-1-1 0 0 0,1 0 0 0 0,0 0 0 0 0,0 0 0 0 0,-1-1 0 0 0,1 0 0 0 0,0-1 0 0 0,-13-5 0 0 0,16 6 0 0 0,0 0 0 0 0,0-1 0 0 0,0 0 0 0 0,0 1 0 0 0,1-2 0 0 0,-1 1 0 0 0,1 0 0 0 0,0-1 0 0 0,0 0 0 0 0,0 0 0 0 0,0 0 0 0 0,0-1 0 0 0,1 1 0 0 0,0-1 0 0 0,0 0 0 0 0,0 1 0 0 0,1-1 0 0 0,-4-10 0 0 0,6 11-123 0 0,0 0 0 0 0,0 0 0 0 0,0 0 0 0 0,0 0 0 0 0,0 0 0 0 0,1 0 0 0 0,0 0 0 0 0,0 0 1 0 0,0 0-1 0 0,1 0 0 0 0,-1 0 0 0 0,1 1 0 0 0,0-1 0 0 0,0 1 0 0 0,0-1 0 0 0,0 1 0 0 0,0 0 0 0 0,1 0 0 0 0,0 0 0 0 0,0 0 0 0 0,5-5 0 0 0,-3 4-228 0 0,-1 0-1 0 0,1 1 1 0 0,0-1-1 0 0,0 1 0 0 0,1 0 1 0 0,-1 0-1 0 0,1 0 1 0 0,-1 1-1 0 0,1 0 1 0 0,0 0-1 0 0,0 0 0 0 0,0 1 1 0 0,11-2-1 0 0,-13 3-853 0 0,1 0 0 0 0,-1 0 0 0 0,1 0 0 0 0,0 1 0 0 0,-1 0 0 0 0,1-1 0 0 0,-1 2 0 0 0,1-1 0 0 0,-1 0 0 0 0,1 1 0 0 0,-1 0 0 0 0,8 4 0 0 0,20 29-5447 0 0,-13-4 4389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30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136 283 4 0 0,'7'0'14836'0'0,"5"-1"-10332"0"0,3-1-3284 0 0,20-1 1105 0 0,-22 3-1891 0 0,-1 1-1 0 0,1 1 1 0 0,17 3 0 0 0,-28-5-403 0 0,1 1 0 0 0,-1-1-1 0 0,0 1 1 0 0,0-1 0 0 0,0 1 0 0 0,0-1 0 0 0,0 1 0 0 0,0 0-1 0 0,0 0 1 0 0,0 0 0 0 0,0 0 0 0 0,0 1 0 0 0,0-1-1 0 0,-1 0 1 0 0,1 1 0 0 0,0-1 0 0 0,-1 1 0 0 0,0 0 0 0 0,1-1-1 0 0,-1 1 1 0 0,0 0 0 0 0,0 0 0 0 0,0 0 0 0 0,0 0 0 0 0,0 0-1 0 0,0 0 1 0 0,1 4 0 0 0,-2-4 5 0 0,-1-1 0 0 0,1 0 0 0 0,-1 0 0 0 0,1 0 1 0 0,-1 1-1 0 0,1-1 0 0 0,-1 0 0 0 0,1 0 0 0 0,-1 0 0 0 0,0 0 0 0 0,0 0 0 0 0,0 0 1 0 0,0 0-1 0 0,0 0 0 0 0,1 0 0 0 0,-2-1 0 0 0,1 1 0 0 0,0 0 0 0 0,0 0 0 0 0,0-1 1 0 0,0 1-1 0 0,0-1 0 0 0,0 1 0 0 0,-1-1 0 0 0,1 0 0 0 0,0 1 0 0 0,-2-1 0 0 0,-40 8 745 0 0,35-7-525 0 0,-3-1 6 0 0,0 0 1 0 0,1-1-1 0 0,-1 0 1 0 0,1-1-1 0 0,0 0 1 0 0,0 0 0 0 0,-1-1-1 0 0,2-1 1 0 0,-16-6-1 0 0,21 8-155 0 0,1 0-1 0 0,-1 0 1 0 0,0-1-1 0 0,1 1 1 0 0,-1-1-1 0 0,1 1 0 0 0,0-1 1 0 0,0 0-1 0 0,0 0 1 0 0,0-1-1 0 0,-3-5 1 0 0,5 7-74 0 0,0 1 1 0 0,0-1-1 0 0,0 0 1 0 0,1 0-1 0 0,-1 0 1 0 0,1 0 0 0 0,0 0-1 0 0,0 0 1 0 0,-1 0-1 0 0,1 0 1 0 0,0 0-1 0 0,1 0 1 0 0,-1 0 0 0 0,0 0-1 0 0,1 0 1 0 0,-1 0-1 0 0,1 0 1 0 0,-1 0-1 0 0,1 0 1 0 0,0 0-1 0 0,0 0 1 0 0,0 1 0 0 0,0-1-1 0 0,0 0 1 0 0,2-1-1 0 0,-1 0-30 0 0,0 0 0 0 0,1 0 0 0 0,-1 0 0 0 0,1 1 0 0 0,0-1-1 0 0,0 1 1 0 0,-1 0 0 0 0,2 0 0 0 0,-1 0 0 0 0,0 0 0 0 0,0 0-1 0 0,1 1 1 0 0,-1-1 0 0 0,1 1 0 0 0,-1 0 0 0 0,1 0 0 0 0,-1 0-1 0 0,1 1 1 0 0,0-1 0 0 0,-1 1 0 0 0,1 0 0 0 0,0 0 0 0 0,-1 0-1 0 0,1 1 1 0 0,0-1 0 0 0,-1 1 0 0 0,1 0 0 0 0,0 0 0 0 0,-1 0 0 0 0,0 0-1 0 0,1 1 1 0 0,-1-1 0 0 0,0 1 0 0 0,1 0 0 0 0,-1 0 0 0 0,0 0-1 0 0,0 0 1 0 0,-1 1 0 0 0,1-1 0 0 0,0 1 0 0 0,-1 0 0 0 0,1 0-1 0 0,-1-1 1 0 0,0 2 0 0 0,0-1 0 0 0,0 0 0 0 0,-1 0 0 0 0,1 1 0 0 0,-1-1-1 0 0,0 1 1 0 0,0-1 0 0 0,0 1 0 0 0,0-1 0 0 0,0 1 0 0 0,-1 0-1 0 0,1 6 1 0 0,-1-6 1 0 0,0-1 0 0 0,0 1 0 0 0,-1-1 0 0 0,1 1 0 0 0,-1-1 0 0 0,1 0 0 0 0,-1 1 1 0 0,0-1-1 0 0,0 0 0 0 0,-1 0 0 0 0,1 0 0 0 0,-1 0 0 0 0,1 0 0 0 0,-1 0 0 0 0,0 0 0 0 0,0 0 0 0 0,0 0 0 0 0,0-1 0 0 0,-1 1 0 0 0,1-1 0 0 0,-1 0 0 0 0,0 0 0 0 0,1 0 0 0 0,-1 0 0 0 0,0 0 0 0 0,0-1 0 0 0,0 1 0 0 0,-1-1 0 0 0,1 0 0 0 0,0 1 0 0 0,0-2 0 0 0,-1 1 0 0 0,1 0 0 0 0,0-1 0 0 0,-1 1 0 0 0,1-1 0 0 0,-1 0 0 0 0,1 0 0 0 0,0 0 0 0 0,-1-1 0 0 0,1 1 0 0 0,-1-1 0 0 0,1 0 1 0 0,0 0-1 0 0,0 0 0 0 0,-1 0 0 0 0,1-1 0 0 0,0 1 0 0 0,0-1 0 0 0,-3-2 0 0 0,4 2-2 0 0,-1 0 0 0 0,0 0 0 0 0,0-1 1 0 0,1 0-1 0 0,0 1 0 0 0,-1-1 0 0 0,1 0 1 0 0,0 0-1 0 0,0 0 0 0 0,1 0 0 0 0,-1 0 0 0 0,1 0 1 0 0,-1-1-1 0 0,1 1 0 0 0,0-1 0 0 0,0 1 1 0 0,1-1-1 0 0,-1 1 0 0 0,1-1 0 0 0,-1 1 1 0 0,1-1-1 0 0,0 1 0 0 0,1-1 0 0 0,-1 1 0 0 0,1-1 1 0 0,-1 1-1 0 0,1-1 0 0 0,2-4 0 0 0,-1 3 0 0 0,0-1-1 0 0,1 1 0 0 0,-1 0 1 0 0,1 0-1 0 0,0 1 1 0 0,1-1-1 0 0,-1 1 0 0 0,1-1 1 0 0,0 1-1 0 0,0 0 0 0 0,1 0 1 0 0,-1 1-1 0 0,1-1 1 0 0,-1 1-1 0 0,1 0 0 0 0,0 1 1 0 0,9-5-1 0 0,-6 4-1 0 0,-1 1 0 0 0,1 0 0 0 0,-1 0 0 0 0,1 0 0 0 0,0 1 0 0 0,0 0 0 0 0,-1 1 0 0 0,1 0 0 0 0,0 0 0 0 0,0 1 0 0 0,0-1 0 0 0,0 2 0 0 0,9 2 0 0 0,-12-3 0 0 0,-1 1 0 0 0,0 0 0 0 0,1 0 0 0 0,-1 1 0 0 0,0-1 0 0 0,0 1 0 0 0,0 0 0 0 0,-1 0 0 0 0,1 0 0 0 0,-1 1 0 0 0,0-1 0 0 0,1 1 0 0 0,-2 0 0 0 0,1 0 0 0 0,0 0 0 0 0,-1 0 0 0 0,0 0 0 0 0,0 0 0 0 0,0 1 0 0 0,0-1 0 0 0,-1 1 0 0 0,1-1 0 0 0,0 8 0 0 0,-1-7 0 0 0,0 0 0 0 0,-1 0 0 0 0,0 0 0 0 0,0 0 0 0 0,0 0 0 0 0,0 0 0 0 0,-1 0 0 0 0,0 0 0 0 0,0 0 0 0 0,0-1 0 0 0,0 1 0 0 0,-1 0 0 0 0,0 0 0 0 0,0-1 0 0 0,0 1 0 0 0,-1-1 0 0 0,1 0 0 0 0,-1 0 0 0 0,0 1 0 0 0,0-2 0 0 0,0 1 0 0 0,-1 0 0 0 0,0-1 0 0 0,1 0 0 0 0,-1 1 0 0 0,0-1 0 0 0,-1-1 0 0 0,1 1 0 0 0,0-1 0 0 0,-6 2 0 0 0,2 0 0 0 0,0-1 0 0 0,0 0 0 0 0,0-1 0 0 0,0 0 0 0 0,0 0 0 0 0,-1 0 0 0 0,1-1 0 0 0,-1-1 0 0 0,1 0 0 0 0,-1 0 0 0 0,1 0 0 0 0,-1-1 0 0 0,1 0 0 0 0,0-1 0 0 0,-1 0 0 0 0,1 0 0 0 0,-11-5 0 0 0,5 0 0 0 0,1 0 0 0 0,0 0 0 0 0,1-1 0 0 0,0-1 0 0 0,-20-18 0 0 0,29 24 0 0 0,0 1 0 0 0,1 0 0 0 0,0-1 0 0 0,-1 1 0 0 0,1-1 0 0 0,0 1 0 0 0,0-1 0 0 0,1 0 0 0 0,-1 0 0 0 0,1 0 0 0 0,-1 0 0 0 0,1 0 0 0 0,0-1 0 0 0,0 1 0 0 0,0 0 0 0 0,1 0 0 0 0,-1-1 0 0 0,1 1 0 0 0,-1 0 0 0 0,1-1 0 0 0,0 1 0 0 0,1-1 0 0 0,-1 1 0 0 0,1 0 0 0 0,-1-1 0 0 0,1 1 0 0 0,0 0 0 0 0,0 0 0 0 0,0 0 0 0 0,1-1 0 0 0,2-4 0 0 0,80-101-937 0 0,-79 102-1248 0 0,-1 0 0 0 0,1 1 0 0 0,-1-1-1 0 0,-1-1 1 0 0,1 1 0 0 0,-1-1 0 0 0,0 1-1 0 0,-1-1 1 0 0,0 0 0 0 0,0 0 0 0 0,-1 0 0 0 0,1-12-1 0 0,-2-1-360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31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74 186 732 0 0,'13'-7'4542'0'0,"-1"1"0"0"0,2 1 0 0 0,15-5 0 0 0,-29 10-4413 0 0,1 0 0 0 0,0 0 0 0 0,-1 0 1 0 0,1 0-1 0 0,0-1 0 0 0,-1 1 0 0 0,1 0 1 0 0,-1 0-1 0 0,1 0 0 0 0,0-1 0 0 0,-1 1 1 0 0,1 0-1 0 0,-1-1 0 0 0,1 1 0 0 0,0-1 1 0 0,-1 1-1 0 0,1 0 0 0 0,-1-1 0 0 0,1 1 1 0 0,-1-1-1 0 0,0 1 0 0 0,1-1 0 0 0,-1 0 0 0 0,0 1 1 0 0,1-1-1 0 0,-1 1 0 0 0,0-1 0 0 0,1 0 1 0 0,-1 1-1 0 0,0-1 0 0 0,0 0 0 0 0,0 1 1 0 0,0-2-1 0 0,-11-18 893 0 0,9 18-959 0 0,1 0-1 0 0,-1 0 1 0 0,1 0 0 0 0,0 0-1 0 0,0 0 1 0 0,0 0 0 0 0,0-1 0 0 0,0 1-1 0 0,0 0 1 0 0,0 0 0 0 0,0-4-1 0 0,1 1 76 0 0,3-36 1269 0 0,-2 39-1340 0 0,0 1 0 0 0,0-1 1 0 0,0 0-1 0 0,0 1 0 0 0,0-1 0 0 0,0 0 0 0 0,1 1 0 0 0,-1-1 0 0 0,1 1 0 0 0,-1 0 0 0 0,1-1 0 0 0,-1 1 0 0 0,1 0 0 0 0,0 0 0 0 0,2-1 1 0 0,-3 2-52 0 0,0-1 0 0 0,-1 1 0 0 0,1 0 1 0 0,0 0-1 0 0,0 0 0 0 0,-1 0 1 0 0,1 0-1 0 0,0 0 0 0 0,0 0 1 0 0,-1 0-1 0 0,1 0 0 0 0,0 1 1 0 0,-1-1-1 0 0,1 0 0 0 0,0 0 0 0 0,0 1 1 0 0,-1-1-1 0 0,1 0 0 0 0,0 1 1 0 0,-1-1-1 0 0,1 0 0 0 0,-1 1 1 0 0,1-1-1 0 0,-1 1 0 0 0,1-1 1 0 0,-1 1-1 0 0,1-1 0 0 0,-1 1 1 0 0,1 0-1 0 0,-1-1 0 0 0,1 1 0 0 0,-1 0 1 0 0,10 22 511 0 0,-10-20-442 0 0,1 0 0 0 0,-1 0 0 0 0,0 0 0 0 0,0 0 0 0 0,0 0 0 0 0,-1 0 0 0 0,1 1 0 0 0,-1-1 0 0 0,0 0 0 0 0,0 0 0 0 0,0 0 0 0 0,0 0 0 0 0,0-1 0 0 0,0 1 0 0 0,-1 0 0 0 0,0 0 0 0 0,1-1 0 0 0,-1 1 0 0 0,0-1 0 0 0,0 1 0 0 0,0-1 0 0 0,-1 0 0 0 0,-3 3 0 0 0,3-3 77 0 0,-29 11 809 0 0,31-13-953 0 0,0 1-1 0 0,-1-1 1 0 0,1 0 0 0 0,0 0 0 0 0,-1 0 0 0 0,1-1-1 0 0,0 1 1 0 0,0 0 0 0 0,-1 0 0 0 0,1-1 0 0 0,0 1-1 0 0,0 0 1 0 0,0-1 0 0 0,0 0 0 0 0,-1 1 0 0 0,1-1-1 0 0,0 1 1 0 0,0-1 0 0 0,0 0 0 0 0,0 0 0 0 0,0 0-1 0 0,1 0 1 0 0,-1 0 0 0 0,0 0 0 0 0,0 0 0 0 0,1 0-1 0 0,-2-2 1 0 0,0 0-11 0 0,1 1-1 0 0,0-1 0 0 0,0 0 0 0 0,0 0 0 0 0,1 0 1 0 0,-1 0-1 0 0,1 0 0 0 0,-1 0 0 0 0,1-1 0 0 0,0 1 1 0 0,0 0-1 0 0,0 0 0 0 0,1 0 0 0 0,-1 0 1 0 0,1 0-1 0 0,0 0 0 0 0,0 0 0 0 0,0 0 0 0 0,0 0 1 0 0,0 0-1 0 0,0 1 0 0 0,1-1 0 0 0,0 0 1 0 0,-1 1-1 0 0,1-1 0 0 0,0 1 0 0 0,0-1 0 0 0,0 1 1 0 0,1 0-1 0 0,-1 0 0 0 0,0 0 0 0 0,1 0 1 0 0,0 1-1 0 0,-1-1 0 0 0,1 1 0 0 0,0-1 0 0 0,0 1 1 0 0,-1 0-1 0 0,6-1 0 0 0,-5 1-7 0 0,0 1-1 0 0,0 0 1 0 0,0 0-1 0 0,0 0 1 0 0,0 0 0 0 0,0 0-1 0 0,0 1 1 0 0,0-1-1 0 0,0 1 1 0 0,0 0-1 0 0,0 0 1 0 0,0 0 0 0 0,0 0-1 0 0,0 0 1 0 0,0 1-1 0 0,-1-1 1 0 0,1 1 0 0 0,-1 0-1 0 0,1 0 1 0 0,-1 0-1 0 0,0 0 1 0 0,1 0-1 0 0,-1 0 1 0 0,0 1 0 0 0,0-1-1 0 0,-1 1 1 0 0,1-1-1 0 0,2 5 1 0 0,-2-3-1 0 0,0-1 1 0 0,0 1-1 0 0,0-1 1 0 0,-1 1-1 0 0,1 0 1 0 0,-1 0-1 0 0,0 0 0 0 0,0 0 1 0 0,0 0-1 0 0,-1 0 1 0 0,1 0-1 0 0,-1 0 1 0 0,0 0-1 0 0,0 0 0 0 0,-1 0 1 0 0,1 0-1 0 0,-1 0 1 0 0,1 0-1 0 0,-2 0 1 0 0,-1 7-1 0 0,-1-6 2 0 0,1-1-1 0 0,0 0 1 0 0,-1 0-1 0 0,0-1 1 0 0,1 1 0 0 0,-1-1-1 0 0,-1 0 1 0 0,1 0-1 0 0,0 0 1 0 0,-1 0 0 0 0,0-1-1 0 0,1 0 1 0 0,-1 0-1 0 0,0 0 1 0 0,0-1 0 0 0,0 1-1 0 0,-1-1 1 0 0,1 0-1 0 0,-8 0 1 0 0,7-1 0 0 0,0 1-1 0 0,0-1 1 0 0,0 0 0 0 0,0-1 0 0 0,0 0-1 0 0,0 0 1 0 0,0 0 0 0 0,0-1-1 0 0,0 1 1 0 0,0-1 0 0 0,0-1-1 0 0,1 1 1 0 0,-1-1 0 0 0,1 0 0 0 0,0 0-1 0 0,-8-7 1 0 0,11 8-1 0 0,1 0 0 0 0,-1 0 0 0 0,1 0 0 0 0,-1 0 0 0 0,1-1 0 0 0,0 1 0 0 0,0-1 0 0 0,0 1 0 0 0,0-1 0 0 0,0 1 0 0 0,1-1 0 0 0,-1 1 0 0 0,1-1 0 0 0,-1 1 0 0 0,1-1 0 0 0,0 0 0 0 0,0 1 0 0 0,0-1 0 0 0,1 0 0 0 0,-1 1 0 0 0,1-1 0 0 0,-1 1 0 0 0,2-4 0 0 0,-1 1 0 0 0,1 0 0 0 0,0 0 0 0 0,0 0 0 0 0,1 0 0 0 0,-1 0 0 0 0,1 0 0 0 0,0 1 0 0 0,0-1 0 0 0,7-7 0 0 0,-5 8 0 0 0,0 0 0 0 0,0 1 0 0 0,0-1 0 0 0,1 1 0 0 0,-1 0 0 0 0,1 0 0 0 0,0 0 0 0 0,0 1 0 0 0,0 0 0 0 0,0 0 0 0 0,8-1 0 0 0,-10 2 0 0 0,0 1 0 0 0,-1-1 0 0 0,1 1 0 0 0,-1 0 0 0 0,1 0 0 0 0,-1 1 0 0 0,1-1 0 0 0,0 1 0 0 0,-1 0 0 0 0,0-1 0 0 0,1 2 0 0 0,-1-1 0 0 0,1 0 0 0 0,-1 1 0 0 0,0-1 0 0 0,0 1 0 0 0,0 0 0 0 0,0 0 0 0 0,0 0 0 0 0,0 1 0 0 0,3 3 0 0 0,-1 0 0 0 0,-1 0 0 0 0,0 0 0 0 0,0 1 0 0 0,0 0 0 0 0,-1-1 0 0 0,0 1 0 0 0,0 1 0 0 0,-1-1 0 0 0,0 0 0 0 0,0 1 0 0 0,0-1 0 0 0,-1 1 0 0 0,-1-1 0 0 0,1 1 0 0 0,-1-1 0 0 0,0 1 0 0 0,-1 0 0 0 0,-1 8 0 0 0,1-12 0 0 0,0 0 0 0 0,0 0 0 0 0,0-1 0 0 0,0 1 0 0 0,-1 0 0 0 0,1 0 0 0 0,-1-1 0 0 0,0 1 0 0 0,0-1 0 0 0,-1 1 0 0 0,1-1 0 0 0,-1 0 0 0 0,1 0 0 0 0,-1 0 0 0 0,0 0 0 0 0,0-1 0 0 0,-1 1 0 0 0,1-1 0 0 0,0 1 0 0 0,-1-1 0 0 0,1 0 0 0 0,-1-1 0 0 0,0 1 0 0 0,0-1 0 0 0,0 1 0 0 0,1-1 0 0 0,-1 0 0 0 0,0-1 0 0 0,0 1 0 0 0,0-1 0 0 0,-1 0 0 0 0,1 1 0 0 0,0-2 0 0 0,0 1 0 0 0,-5-1 0 0 0,2-1 0 0 0,1 1 0 0 0,0-1 0 0 0,0-1 0 0 0,0 1 0 0 0,0-1 0 0 0,0 0 0 0 0,0 0 0 0 0,1 0 0 0 0,-1-1 0 0 0,1 0 0 0 0,0 0 0 0 0,0-1 0 0 0,1 1 0 0 0,-1-1 0 0 0,1 0 0 0 0,0 0 0 0 0,0 0 0 0 0,-6-12 0 0 0,8 13 0 0 0,0 0 0 0 0,0 1 0 0 0,0-1 0 0 0,0 0 0 0 0,1 0 0 0 0,-1 0 0 0 0,1-1 0 0 0,0 1 0 0 0,0 0 0 0 0,1 0 0 0 0,-1-1 0 0 0,1 1 0 0 0,0 0 0 0 0,0-1 0 0 0,0 1 0 0 0,1 0 0 0 0,0 0 0 0 0,0-1 0 0 0,0 1 0 0 0,0 0 0 0 0,0 0 0 0 0,1 0 0 0 0,0 0 0 0 0,0 0 0 0 0,0 0 0 0 0,0 1 0 0 0,0-1 0 0 0,5-3 0 0 0,-1 0-503 0 0,2 1 0 0 0,-1 0 0 0 0,1 0-1 0 0,0 1 1 0 0,10-5 0 0 0,-9 5-951 0 0,1 1 0 0 0,0 1 0 0 0,0-1-1 0 0,1 2 1 0 0,-1-1 0 0 0,1 1 0 0 0,13 0 0 0 0,-9 1-959 0 0,1 1 0 0 0,0 1 0 0 0,0 1 0 0 0,23 5 0 0 0,29 13-1373 0 0,-21 0 1798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42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1 131 1032 0 0,'2'-10'1134'0'0,"0"1"1"0"0,0-1-1 0 0,-1 0 0 0 0,1-15 1 0 0,-2 15 525 0 0,1 1 1 0 0,0 0 0 0 0,0 0-1 0 0,4-14 1 0 0,0 16 2746 0 0,-1 17-1949 0 0,-1 31-924 0 0,-2-20-994 0 0,15 95 628 0 0,13 71-527 0 0,-19-133-562 0 0,-8-15 527 0 0,-2-27-1537 0 0,0-24-5033 0 0,0 9 4936 0 0,1 0 0 0 0,0 0 0 0 0,0 0 0 0 0,0 0 0 0 0,1 0 1 0 0,-1 0-1 0 0,1 1 0 0 0,-1-1 0 0 0,1 1 0 0 0,0-1 0 0 0,0 1 0 0 0,0-1 0 0 0,0 1 0 0 0,0 0 0 0 0,5-3 0 0 0,2-5-1086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32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24 144 92 0 0,'0'-35'6814'0'0,"0"0"6294"0"0,9 34-9090 0 0,11 2-2517 0 0,-19-1-1458 0 0,1 0 0 0 0,-1 1 0 0 0,1-1 1 0 0,-1 1-1 0 0,1-1 0 0 0,-1 1 0 0 0,1-1 0 0 0,-1 1 0 0 0,1 0 1 0 0,-1-1-1 0 0,0 1 0 0 0,0 0 0 0 0,1 0 0 0 0,-1 0 0 0 0,0 0 0 0 0,0 0 1 0 0,0 1-1 0 0,0-1 0 0 0,0 0 0 0 0,0 0 0 0 0,1 3 0 0 0,-2-3 463 0 0,-10-17 195 0 0,7 0-360 0 0,3 15-325 0 0,-1 0 0 0 0,1 0 0 0 0,0 0 0 0 0,-1 0 0 0 0,1 0 0 0 0,0 0 0 0 0,0 0 0 0 0,0 0-1 0 0,0 0 1 0 0,0 0 0 0 0,0 0 0 0 0,0 0 0 0 0,0 0 0 0 0,1 0 0 0 0,-1 0 0 0 0,0 0 0 0 0,0 0 0 0 0,1 0 0 0 0,-1 0 0 0 0,2-1 0 0 0,2-9 138 0 0,-4 9-139 0 0,0 1 1 0 0,0 0-1 0 0,0 0 0 0 0,1-1 1 0 0,-1 1-1 0 0,0 0 0 0 0,1 0 1 0 0,-1-1-1 0 0,1 1 1 0 0,-1 0-1 0 0,1 0 0 0 0,0 0 1 0 0,-1 0-1 0 0,1 0 1 0 0,0 0-1 0 0,0 0 0 0 0,0 0 1 0 0,0 0-1 0 0,0 0 0 0 0,0 1 1 0 0,0-1-1 0 0,0 0 1 0 0,0 0-1 0 0,0 1 0 0 0,0-1 1 0 0,0 1-1 0 0,1-1 0 0 0,-1 1 1 0 0,0 0-1 0 0,0-1 1 0 0,1 1-1 0 0,-1 0 0 0 0,0 0 1 0 0,0 0-1 0 0,1 0 1 0 0,-1 0-1 0 0,0 0 0 0 0,3 1 1 0 0,-1 0-7 0 0,0 1 0 0 0,1 0 0 0 0,-1 0 0 0 0,0 0 0 0 0,0 0 1 0 0,0 0-1 0 0,-1 1 0 0 0,1-1 0 0 0,-1 1 0 0 0,1 0 0 0 0,-1 0 1 0 0,0 0-1 0 0,0 0 0 0 0,0 0 0 0 0,0 0 0 0 0,-1 0 0 0 0,1 1 1 0 0,-1-1-1 0 0,0 1 0 0 0,0-1 0 0 0,0 1 0 0 0,0-1 0 0 0,-1 1 0 0 0,1 0 1 0 0,-1-1-1 0 0,0 1 0 0 0,0 0 0 0 0,-1 6 0 0 0,1-7 52 0 0,0 1-1 0 0,-1 0 0 0 0,1 0 0 0 0,0 0 1 0 0,-1-1-1 0 0,0 1 0 0 0,0 0 0 0 0,0-1 1 0 0,-1 1-1 0 0,1-1 0 0 0,-1 1 0 0 0,0-1 1 0 0,0 0-1 0 0,0 1 0 0 0,0-1 0 0 0,-1 0 1 0 0,1-1-1 0 0,-1 1 0 0 0,1 0 0 0 0,-1-1 1 0 0,0 1-1 0 0,0-1 0 0 0,-1 0 0 0 0,1 0 1 0 0,0 0-1 0 0,-1 0 0 0 0,1-1 0 0 0,-4 2 1 0 0,5-3-43 0 0,0 0 1 0 0,-1 1 0 0 0,1-1 0 0 0,0 0 0 0 0,0-1 0 0 0,0 1 0 0 0,0 0 0 0 0,0-1 0 0 0,0 1 0 0 0,0-1 0 0 0,0 1 0 0 0,1-1-1 0 0,-1 0 1 0 0,0 0 0 0 0,0 0 0 0 0,0 0 0 0 0,1 0 0 0 0,-1 0 0 0 0,0 0 0 0 0,1-1 0 0 0,-1 1 0 0 0,1-1 0 0 0,0 1 0 0 0,-1-1-1 0 0,1 1 1 0 0,0-1 0 0 0,0 0 0 0 0,0 0 0 0 0,0 0 0 0 0,0 1 0 0 0,-1-5 0 0 0,1 2-10 0 0,-1-1-1 0 0,1 0 1 0 0,0 0 0 0 0,0 1 0 0 0,0-1 0 0 0,1 0-1 0 0,-1 0 1 0 0,1 0 0 0 0,1 0 0 0 0,-1 0-1 0 0,0 0 1 0 0,3-5 0 0 0,-2 6-12 0 0,0 0 1 0 0,1 0 0 0 0,0 1-1 0 0,0-1 1 0 0,0 1-1 0 0,0-1 1 0 0,0 1-1 0 0,1 0 1 0 0,0 0 0 0 0,-1 0-1 0 0,1 0 1 0 0,0 0-1 0 0,0 1 1 0 0,1-1-1 0 0,-1 1 1 0 0,1 0 0 0 0,-1 0-1 0 0,1 0 1 0 0,-1 1-1 0 0,1-1 1 0 0,0 1 0 0 0,0 0-1 0 0,0 0 1 0 0,0 0-1 0 0,0 0 1 0 0,0 1-1 0 0,0 0 1 0 0,0-1 0 0 0,0 2-1 0 0,0-1 1 0 0,0 0-1 0 0,0 1 1 0 0,0 0-1 0 0,0 0 1 0 0,0 0 0 0 0,0 0-1 0 0,0 0 1 0 0,5 4-1 0 0,-5-3 1 0 0,0 0 0 0 0,-1 1 0 0 0,1-1 0 0 0,-1 1 0 0 0,0 0 0 0 0,0 0 1 0 0,0 0-1 0 0,0 0 0 0 0,-1 0 0 0 0,1 1 0 0 0,-1-1 0 0 0,1 1 0 0 0,-1 0 0 0 0,-1-1 0 0 0,1 1 0 0 0,0 0 0 0 0,-1 0 0 0 0,0 0 0 0 0,2 8 0 0 0,-2-4 5 0 0,0 1 1 0 0,0-1-1 0 0,0 0 0 0 0,-1 1 1 0 0,0-1-1 0 0,-1 1 0 0 0,1-1 1 0 0,-5 14-1 0 0,4-18 17 0 0,0-1 0 0 0,0 1 0 0 0,-1-1 1 0 0,0 0-1 0 0,1 0 0 0 0,-1 0 0 0 0,0 0 0 0 0,-1 0 0 0 0,1 0 1 0 0,0 0-1 0 0,-1 0 0 0 0,0-1 0 0 0,1 0 0 0 0,-1 1 0 0 0,0-1 1 0 0,0 0-1 0 0,0 0 0 0 0,-1-1 0 0 0,1 1 0 0 0,0-1 0 0 0,-1 1 1 0 0,1-1-1 0 0,-1 0 0 0 0,1 0 0 0 0,-1-1 0 0 0,0 1 0 0 0,1-1 0 0 0,-1 0 1 0 0,1 0-1 0 0,-1 0 0 0 0,0 0 0 0 0,1-1 0 0 0,-1 1 0 0 0,0-1 1 0 0,1 0-1 0 0,-1 0 0 0 0,1 0 0 0 0,0 0 0 0 0,-1-1 0 0 0,-3-2 1 0 0,2 1-13 0 0,0-1 1 0 0,0 0 0 0 0,1 0-1 0 0,-1 0 1 0 0,1-1 0 0 0,0 1 0 0 0,0-1-1 0 0,1 0 1 0 0,-1 0 0 0 0,1-1-1 0 0,0 1 1 0 0,1 0 0 0 0,-1-1 0 0 0,-2-9-1 0 0,4 12-6 0 0,0 0 0 0 0,0 0 0 0 0,0 0 0 0 0,1 0 0 0 0,0 0 0 0 0,-1-1 0 0 0,1 1 1 0 0,0 0-1 0 0,0 0 0 0 0,0 0 0 0 0,1 0 0 0 0,-1 0 0 0 0,1 0 0 0 0,0 0 0 0 0,0 0 0 0 0,0 0 0 0 0,0 0 0 0 0,0 0 0 0 0,1 0 0 0 0,0 0 0 0 0,-1 1 0 0 0,1-1 0 0 0,0 1 0 0 0,0-1 0 0 0,0 1 0 0 0,0 0 0 0 0,1-1 0 0 0,-1 1 0 0 0,1 0 0 0 0,4-2 0 0 0,-5 2-2 0 0,0 1 0 0 0,1 0 0 0 0,-1 0 0 0 0,1 0 0 0 0,-1 0 0 0 0,1 0 0 0 0,-1 0 0 0 0,1 1 0 0 0,-1-1 0 0 0,1 1 0 0 0,0 0 0 0 0,-1 0 0 0 0,1 0 0 0 0,0 0 0 0 0,-1 0 0 0 0,1 0 0 0 0,-1 1 0 0 0,1-1 0 0 0,0 1 0 0 0,-1 0 0 0 0,4 1 0 0 0,-2 1 0 0 0,0-1 0 0 0,0 1 0 0 0,-1 0 0 0 0,1 0 0 0 0,-1 0 0 0 0,0 0 0 0 0,0 1 0 0 0,0-1 0 0 0,-1 1 0 0 0,1 0 0 0 0,3 7 0 0 0,0 1 0 0 0,-1 0 0 0 0,0 0 0 0 0,-1 1 0 0 0,-1 0 0 0 0,0 0 0 0 0,0 0 0 0 0,-1 0 0 0 0,-1 14 0 0 0,0-20 0 0 0,-2 0 0 0 0,1 0 0 0 0,-1-1 0 0 0,0 1 0 0 0,0 0 0 0 0,-1-1 0 0 0,0 1 0 0 0,0-1 0 0 0,-1 1 0 0 0,1-1 0 0 0,-1 0 0 0 0,-1 0 0 0 0,1 0 0 0 0,-1-1 0 0 0,-5 7 0 0 0,6-10 0 0 0,0 1 0 0 0,1-1 0 0 0,-1 0 0 0 0,0 0 0 0 0,-1 0 0 0 0,1-1 0 0 0,0 1 0 0 0,0-1 0 0 0,-1 1 0 0 0,1-1 0 0 0,-1 0 0 0 0,1-1 0 0 0,-1 1 0 0 0,1 0 0 0 0,-1-1 0 0 0,0 0 0 0 0,1 0 0 0 0,-1 0 0 0 0,1 0 0 0 0,-1-1 0 0 0,0 0 0 0 0,1 1 0 0 0,-1-1 0 0 0,1 0 0 0 0,0-1 0 0 0,-1 1 0 0 0,1 0 0 0 0,0-1 0 0 0,0 0 0 0 0,-5-3 0 0 0,4 3-28 0 0,0 0 0 0 0,0 0 0 0 0,0-1 0 0 0,1 1-1 0 0,-1-1 1 0 0,1 0 0 0 0,-1 0 0 0 0,1 0 0 0 0,0-1 0 0 0,0 1 0 0 0,0-1 0 0 0,1 0-1 0 0,-1 0 1 0 0,1 1 0 0 0,0-2 0 0 0,0 1 0 0 0,0 0 0 0 0,1 0 0 0 0,-1-1 0 0 0,1 1-1 0 0,0-1 1 0 0,0 1 0 0 0,1-1 0 0 0,-1 1 0 0 0,1-1 0 0 0,0 1 0 0 0,0-1 0 0 0,1 1-1 0 0,-1-1 1 0 0,1 0 0 0 0,0 1 0 0 0,0 0 0 0 0,1-1 0 0 0,-1 1 0 0 0,1 0 0 0 0,3-6-1 0 0,-1 2-130 0 0,1 0-1 0 0,1 0 0 0 0,-1 0 1 0 0,1 0-1 0 0,0 1 0 0 0,1 0 1 0 0,0 0-1 0 0,0 1 1 0 0,0 0-1 0 0,1 0 0 0 0,0 1 1 0 0,0 0-1 0 0,0 0 0 0 0,0 1 1 0 0,1 0-1 0 0,0 1 0 0 0,10-4 1 0 0,-10 6-1093 0 0,-1-1 0 0 0,0 1 1 0 0,1 1-1 0 0,0 0 0 0 0,-1 0 1 0 0,1 0-1 0 0,-1 1 0 0 0,1 1 1 0 0,-1-1-1 0 0,0 1 0 0 0,1 1 1 0 0,-1 0-1 0 0,0 0 0 0 0,0 0 1 0 0,-1 1-1 0 0,9 5 1 0 0,-6-2-126 0 0,0 0 1 0 0,-1 0 0 0 0,16 16 0 0 0,12 14-546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33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178 260 576 0 0,'-3'-38'3588'0'0,"2"32"-2514"0"0,0 0 0 0 0,0 0 0 0 0,1 0 0 0 0,0 0 0 0 0,0 0 0 0 0,1 0-1 0 0,0 0 1 0 0,1-6 0 0 0,1-6 1918 0 0,-3 16-2727 0 0,0 1 0 0 0,0-1-1 0 0,0 1 1 0 0,0-1-1 0 0,0 1 1 0 0,1-1-1 0 0,-1 1 1 0 0,1-1 0 0 0,-1 1-1 0 0,1-1 1 0 0,-1 1-1 0 0,1-1 1 0 0,0 1-1 0 0,0 0 1 0 0,1-3 0 0 0,0 2 45 0 0,0 0 0 0 0,1 0 0 0 0,-1 0 1 0 0,0 0-1 0 0,0 0 0 0 0,1 1 0 0 0,-1-1 1 0 0,1 1-1 0 0,0 0 0 0 0,-1 0 0 0 0,4-2 1 0 0,-4 3-290 0 0,-1 0 1 0 0,0 0 0 0 0,0 0 0 0 0,1 0 0 0 0,-1 0-1 0 0,0 0 1 0 0,0 0 0 0 0,1 0 0 0 0,-1 0 0 0 0,0 0-1 0 0,1 1 1 0 0,-1-1 0 0 0,0 0 0 0 0,0 1 0 0 0,0-1-1 0 0,0 1 1 0 0,1 0 0 0 0,-1-1 0 0 0,0 1 0 0 0,0 0-1 0 0,0 0 1 0 0,0-1 0 0 0,0 1 0 0 0,0 0 0 0 0,-1 0-1 0 0,1 0 1 0 0,0 0 0 0 0,0 0 0 0 0,1 3 0 0 0,-1-3-7 0 0,0 1 0 0 0,0 0 0 0 0,0 0 1 0 0,-1-1-1 0 0,1 1 0 0 0,0 0 0 0 0,-1 0 1 0 0,1 0-1 0 0,-1 0 0 0 0,1 0 1 0 0,-1 0-1 0 0,0 0 0 0 0,0 0 0 0 0,0 0 1 0 0,0 0-1 0 0,0 0 0 0 0,0 0 0 0 0,-1 0 1 0 0,1 0-1 0 0,-1-1 0 0 0,1 1 0 0 0,-1 0 1 0 0,0 0-1 0 0,0 0 0 0 0,0 0 0 0 0,0-1 1 0 0,0 1-1 0 0,0 0 0 0 0,0-1 0 0 0,0 1 1 0 0,-3 1-1 0 0,2-1 34 0 0,-1 0 1 0 0,1-1-1 0 0,-1 1 0 0 0,1-1 1 0 0,-1 0-1 0 0,1 0 0 0 0,-1 0 1 0 0,0 0-1 0 0,0 0 0 0 0,0 0 1 0 0,1-1-1 0 0,-1 0 0 0 0,0 1 1 0 0,0-1-1 0 0,0 0 0 0 0,0 0 1 0 0,0-1-1 0 0,0 1 0 0 0,1-1 1 0 0,-1 1-1 0 0,0-1 0 0 0,-5-2 0 0 0,7 3-9 0 0,-1-1 0 0 0,1 0-1 0 0,-1 0 1 0 0,1 0 0 0 0,-1 0-1 0 0,1-1 1 0 0,0 1 0 0 0,0 0-1 0 0,-1-1 1 0 0,1 1 0 0 0,0 0-1 0 0,0-1 1 0 0,0 1 0 0 0,0-1-1 0 0,1 0 1 0 0,-1 1 0 0 0,0-1-1 0 0,1 0 1 0 0,-1 1 0 0 0,1-1-1 0 0,0 0 1 0 0,-1 0 0 0 0,1 1-1 0 0,0-1 1 0 0,0 0 0 0 0,0 0-1 0 0,0 0 1 0 0,0 1 0 0 0,1-1-1 0 0,-1 0 1 0 0,2-3 0 0 0,-2 1 9 0 0,1 0 0 0 0,0 0 0 0 0,1 0 1 0 0,-1 0-1 0 0,1 1 0 0 0,0-1 0 0 0,0 0 1 0 0,0 1-1 0 0,0-1 0 0 0,0 1 0 0 0,1 0 1 0 0,4-5-1 0 0,-2 4-27 0 0,1 0 1 0 0,-1 0-1 0 0,1 1 0 0 0,0-1 0 0 0,0 2 1 0 0,7-4-1 0 0,-11 6-22 0 0,0-1 0 0 0,0 1 0 0 0,1-1 0 0 0,-1 1 0 0 0,0 0-1 0 0,1 0 1 0 0,-1 0 0 0 0,0 0 0 0 0,0 0 0 0 0,1 1 0 0 0,-1-1 0 0 0,0 1 0 0 0,0-1 0 0 0,0 1 0 0 0,1 0 0 0 0,-1 0 0 0 0,0 0 0 0 0,0 0 0 0 0,0 0 0 0 0,0 0 0 0 0,-1 1 0 0 0,3 1 0 0 0,0 0-2 0 0,0 1 0 0 0,-1 0 0 0 0,1 0 0 0 0,-1 0 0 0 0,0 1 1 0 0,0-1-1 0 0,0 1 0 0 0,-1-1 0 0 0,1 1 0 0 0,2 8 0 0 0,-4-10 6 0 0,-1 0 0 0 0,1 0 0 0 0,0 1 0 0 0,-1-1 0 0 0,1 0-1 0 0,-1 0 1 0 0,0 0 0 0 0,0 0 0 0 0,0 0 0 0 0,-1 0 0 0 0,1 0 0 0 0,-1 1-1 0 0,0-1 1 0 0,1 0 0 0 0,-1 0 0 0 0,-1 0 0 0 0,1-1 0 0 0,0 1-1 0 0,-3 3 1 0 0,-3 5 36 0 0,6-9 3 0 0,-1 1-1 0 0,0 0 1 0 0,1 0-1 0 0,-1-1 0 0 0,0 1 1 0 0,0-1-1 0 0,-1 1 1 0 0,1-1-1 0 0,0 0 1 0 0,-1 0-1 0 0,1 0 1 0 0,-1 0-1 0 0,0 0 0 0 0,0-1 1 0 0,1 1-1 0 0,-1-1 1 0 0,0 0-1 0 0,0 0 1 0 0,-1 0-1 0 0,1 0 1 0 0,0 0-1 0 0,0-1 0 0 0,0 1 1 0 0,-1-1-1 0 0,-4 0 1 0 0,5-1-12 0 0,0 1 0 0 0,0-1 1 0 0,0 0-1 0 0,0 1 0 0 0,0-2 0 0 0,0 1 1 0 0,0 0-1 0 0,1 0 0 0 0,-1-1 0 0 0,0 0 1 0 0,1 1-1 0 0,-1-1 0 0 0,1 0 1 0 0,-1 0-1 0 0,1-1 0 0 0,0 1 0 0 0,0 0 1 0 0,0-1-1 0 0,0 1 0 0 0,1-1 0 0 0,-1 0 1 0 0,1 1-1 0 0,-1-1 0 0 0,1 0 0 0 0,0 0 1 0 0,0 0-1 0 0,0 0 0 0 0,1 0 1 0 0,-1 0-1 0 0,1 0 0 0 0,-1 0 0 0 0,1 0 1 0 0,0 0-1 0 0,0 0 0 0 0,0-1 0 0 0,1 1 1 0 0,-1 0-1 0 0,1 0 0 0 0,0 0 1 0 0,0 0-1 0 0,0 0 0 0 0,0 0 0 0 0,0 1 1 0 0,1-1-1 0 0,-1 0 0 0 0,1 0 0 0 0,0 1 1 0 0,3-5-1 0 0,0 2-28 0 0,0 0 1 0 0,0 0-1 0 0,0 0 0 0 0,0 1 1 0 0,1 0-1 0 0,0 0 0 0 0,0 0 1 0 0,0 1-1 0 0,1 0 0 0 0,6-3 1 0 0,-10 5-7 0 0,0 0 1 0 0,-1 1 0 0 0,1-1-1 0 0,0 1 1 0 0,0 0-1 0 0,-1 0 1 0 0,1 0 0 0 0,0 0-1 0 0,-1 0 1 0 0,1 0-1 0 0,0 1 1 0 0,0-1 0 0 0,-1 1-1 0 0,1 0 1 0 0,-1 0 0 0 0,1 0-1 0 0,-1 0 1 0 0,1 1-1 0 0,-1-1 1 0 0,1 0 0 0 0,-1 1-1 0 0,0 0 1 0 0,0-1 0 0 0,0 1-1 0 0,0 0 1 0 0,0 0-1 0 0,0 0 1 0 0,-1 1 0 0 0,2 1-1 0 0,0 0 2 0 0,0 1 0 0 0,-1-1 1 0 0,0 0-1 0 0,0 1 0 0 0,0-1 0 0 0,-1 1 0 0 0,0-1 0 0 0,1 1 0 0 0,-2 0 0 0 0,1 0 0 0 0,0 0 1 0 0,-1-1-1 0 0,0 1 0 0 0,0 0 0 0 0,-1 0 0 0 0,1 0 0 0 0,-1 0 0 0 0,0-1 0 0 0,0 1 0 0 0,0 0 1 0 0,-1-1-1 0 0,0 1 0 0 0,0-1 0 0 0,-5 8 0 0 0,5-8 4 0 0,0-1-1 0 0,-1 0 1 0 0,1 0-1 0 0,-1 0 1 0 0,0 0-1 0 0,0-1 1 0 0,0 1 0 0 0,0-1-1 0 0,0 0 1 0 0,0 0-1 0 0,-1 0 1 0 0,1 0-1 0 0,-1 0 1 0 0,0-1 0 0 0,1 1-1 0 0,-1-1 1 0 0,0 0-1 0 0,0 0 1 0 0,0-1-1 0 0,0 1 1 0 0,0-1 0 0 0,1 0-1 0 0,-1 0 1 0 0,0 0-1 0 0,0-1 1 0 0,0 1-1 0 0,0-1 1 0 0,0 0 0 0 0,0 0-1 0 0,1 0 1 0 0,-1 0-1 0 0,-4-3 1 0 0,4 2 2 0 0,0 1 0 0 0,0-1 1 0 0,0-1-1 0 0,0 1 0 0 0,1-1 1 0 0,-1 1-1 0 0,1-1 0 0 0,-1 0 0 0 0,1 0 1 0 0,0-1-1 0 0,0 1 0 0 0,0-1 0 0 0,1 1 1 0 0,-1-1-1 0 0,1 0 0 0 0,0 0 1 0 0,0 0-1 0 0,0 0 0 0 0,1-1 0 0 0,-1 1 1 0 0,1 0-1 0 0,0-1 0 0 0,0 1 0 0 0,1 0 1 0 0,-1-1-1 0 0,1 1 0 0 0,0-1 0 0 0,0 1 1 0 0,2-9-1 0 0,-1 6-5 0 0,0 1 1 0 0,1 0-1 0 0,0 0 0 0 0,0 0 1 0 0,0 0-1 0 0,1 1 0 0 0,0-1 1 0 0,0 0-1 0 0,0 1 0 0 0,1 0 1 0 0,0 0-1 0 0,0 0 1 0 0,0 0-1 0 0,0 1 0 0 0,1-1 1 0 0,0 1-1 0 0,0 1 0 0 0,0-1 1 0 0,0 0-1 0 0,12-4 0 0 0,-14 7-1 0 0,0 0 0 0 0,0 0 0 0 0,0 1 0 0 0,0-1-1 0 0,1 1 1 0 0,-1 0 0 0 0,0-1 0 0 0,0 2 0 0 0,0-1 0 0 0,0 0-1 0 0,1 1 1 0 0,-1-1 0 0 0,0 1 0 0 0,0 0 0 0 0,0 0-1 0 0,0 0 1 0 0,0 1 0 0 0,0-1 0 0 0,0 1 0 0 0,-1-1 0 0 0,1 1-1 0 0,-1 0 1 0 0,1 0 0 0 0,-1 0 0 0 0,1 0 0 0 0,-1 1 0 0 0,0-1-1 0 0,3 4 1 0 0,-2-2-1 0 0,0 1 0 0 0,0-1 0 0 0,0 0 0 0 0,-1 1 1 0 0,1-1-1 0 0,-1 1 0 0 0,0 0 0 0 0,0 0 0 0 0,-1 0 0 0 0,1 0 0 0 0,-1 0 0 0 0,0 0 0 0 0,-1 0 0 0 0,1 0 0 0 0,-1 1 1 0 0,-1 8-1 0 0,0-4 2 0 0,-2 0 0 0 0,1 0 1 0 0,-1-1-1 0 0,0 1 0 0 0,-1-1 1 0 0,0 0-1 0 0,-1 0 0 0 0,-6 9 1 0 0,8-14 2 0 0,0 0 0 0 0,-1-1 0 0 0,1 1 0 0 0,-1-1 0 0 0,0 1 0 0 0,0-1 0 0 0,0-1 0 0 0,-1 1 0 0 0,1 0 0 0 0,-1-1 0 0 0,0 0 0 0 0,1 0 0 0 0,-1-1 0 0 0,0 1 0 0 0,0-1 0 0 0,0 0 0 0 0,0 0 0 0 0,-6 0 0 0 0,-1-1 33 0 0,1 0 1 0 0,-1 0 0 0 0,0-2-1 0 0,0 1 1 0 0,1-1 0 0 0,-1-1 0 0 0,1 0-1 0 0,0-1 1 0 0,0 0 0 0 0,0 0 0 0 0,0-1-1 0 0,1-1 1 0 0,-18-12 0 0 0,24 16-32 0 0,1-1-1 0 0,-1 0 1 0 0,0 0 0 0 0,1 0 0 0 0,0-1 0 0 0,-1 1-1 0 0,2-1 1 0 0,-1 0 0 0 0,0 0 0 0 0,1 0-1 0 0,-1 0 1 0 0,1 0 0 0 0,0 0 0 0 0,0-1 0 0 0,1 1-1 0 0,0-1 1 0 0,-1 1 0 0 0,2-1 0 0 0,-1 0 0 0 0,0 1-1 0 0,1-1 1 0 0,0 0 0 0 0,0 1 0 0 0,0-1 0 0 0,1 0-1 0 0,-1 0 1 0 0,1 1 0 0 0,0-1 0 0 0,1 1-1 0 0,-1-1 1 0 0,1 1 0 0 0,0-1 0 0 0,0 1 0 0 0,0 0-1 0 0,0 0 1 0 0,6-6 0 0 0,-3 3-244 0 0,0 1-1 0 0,0 0 1 0 0,1 0 0 0 0,0 0-1 0 0,0 1 1 0 0,0 0 0 0 0,1 0-1 0 0,0 0 1 0 0,11-5 0 0 0,-13 8-413 0 0,0-1 1 0 0,0 2-1 0 0,0-1 1 0 0,1 0-1 0 0,-1 1 1 0 0,10-1-1 0 0,-12 2-126 0 0,0 0 0 0 0,1 0 0 0 0,-1 0 0 0 0,1 0 0 0 0,-1 1 0 0 0,0 0 0 0 0,1-1 0 0 0,-1 1 0 0 0,0 1 0 0 0,0-1 0 0 0,5 2 0 0 0,-6-1 18 0 0,0 0-1 0 0,0-1 0 0 0,0 1 0 0 0,0 0 0 0 0,0 0 0 0 0,0 0 0 0 0,0 1 0 0 0,-1-1 0 0 0,1 0 0 0 0,-1 1 0 0 0,2 3 0 0 0,11 32-3815 0 0,-11-28 3740 0 0,7 21-960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34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331 122 264 0 0,'0'1'261'0'0,"0"-1"1"0"0,-1 1-1 0 0,1 0 0 0 0,0-1 0 0 0,0 1 1 0 0,0 0-1 0 0,-1-1 0 0 0,1 1 0 0 0,0-1 1 0 0,-1 1-1 0 0,1 0 0 0 0,-1-1 0 0 0,1 1 1 0 0,-1-1-1 0 0,1 1 0 0 0,-1-1 0 0 0,1 1 1 0 0,-1-1-1 0 0,1 1 0 0 0,-1-1 1 0 0,1 0-1 0 0,-1 1 0 0 0,0-1 0 0 0,1 0 1 0 0,-1 0-1 0 0,0 1 0 0 0,1-1 0 0 0,-1 0 1 0 0,0 0-1 0 0,1 0 0 0 0,-1 0 0 0 0,0 0 1 0 0,1 0-1 0 0,-1 0 0 0 0,0 0 0 0 0,0 0 1 0 0,1 0-1 0 0,-1 0 0 0 0,0 0 0 0 0,1-1 1 0 0,-1 1-1 0 0,0 0 0 0 0,1 0 1 0 0,-1-1-1 0 0,1 1 0 0 0,-1 0 0 0 0,0-1 1 0 0,0 0-1 0 0,-29-15 9024 0 0,30 15-9186 0 0,-1 0 1 0 0,1 0-1 0 0,0 0 1 0 0,-1 0-1 0 0,1 0 1 0 0,0 0-1 0 0,-1-1 1 0 0,1 1-1 0 0,0 0 1 0 0,0 0 0 0 0,0 0-1 0 0,0 0 1 0 0,0-1-1 0 0,1 1 1 0 0,-1 0-1 0 0,0 0 1 0 0,0 0-1 0 0,1 0 1 0 0,-1 0-1 0 0,1-1 1 0 0,-1 1-1 0 0,1 0 1 0 0,-1 0-1 0 0,1 0 1 0 0,0 0-1 0 0,-1 0 1 0 0,1 1 0 0 0,0-1-1 0 0,0 0 1 0 0,1-1-1 0 0,27-23 758 0 0,-28 24-843 0 0,0 0 0 0 0,0 1-1 0 0,0-1 1 0 0,1 0 0 0 0,-1 1 0 0 0,0-1 0 0 0,0 1-1 0 0,0 0 1 0 0,0-1 0 0 0,0 1 0 0 0,1 0 0 0 0,-1 0-1 0 0,0 0 1 0 0,0-1 0 0 0,0 1 0 0 0,1 1 0 0 0,-1-1-1 0 0,0 0 1 0 0,0 0 0 0 0,0 0 0 0 0,1 1-1 0 0,-1-1 1 0 0,0 0 0 0 0,0 1 0 0 0,0-1 0 0 0,0 1-1 0 0,0-1 1 0 0,0 1 0 0 0,0 0 0 0 0,0-1 0 0 0,0 1-1 0 0,0 0 1 0 0,0 0 0 0 0,0 0 0 0 0,-1 0 0 0 0,1 0-1 0 0,0 0 1 0 0,-1 0 0 0 0,1 0 0 0 0,0 0-1 0 0,-1 0 1 0 0,1 0 0 0 0,-1 0 0 0 0,1 2 0 0 0,0 1-1 0 0,0 0 0 0 0,0-1 0 0 0,0 1 0 0 0,0 0 1 0 0,-1 0-1 0 0,0 0 0 0 0,0 0 0 0 0,0 0 0 0 0,0 0 1 0 0,0-1-1 0 0,-1 1 0 0 0,-1 4 0 0 0,0-2 72 0 0,-1-1 0 0 0,0 0 0 0 0,0 0 1 0 0,0 0-1 0 0,-1-1 0 0 0,1 1 0 0 0,-1-1 0 0 0,-1 0 0 0 0,1 0 0 0 0,0 0 0 0 0,-1 0 0 0 0,0-1 0 0 0,0 0 1 0 0,0 0-1 0 0,0 0 0 0 0,0-1 0 0 0,0 1 0 0 0,-1-1 0 0 0,1-1 0 0 0,-1 1 0 0 0,0-1 0 0 0,1 0 0 0 0,-1 0 0 0 0,-10 0 1 0 0,12 0-6 0 0,-1-1 0 0 0,0 0 1 0 0,1 0-1 0 0,-1-1 1 0 0,1 1-1 0 0,-1-1 1 0 0,1 0-1 0 0,-1 0 1 0 0,1 0-1 0 0,-1-1 0 0 0,1 0 1 0 0,0 1-1 0 0,0-2 1 0 0,0 1-1 0 0,0 0 1 0 0,0-1-1 0 0,0 0 1 0 0,1 0-1 0 0,-1 0 1 0 0,1 0-1 0 0,0 0 0 0 0,0-1 1 0 0,0 1-1 0 0,0-1 1 0 0,1 0-1 0 0,-1 0 1 0 0,1 0-1 0 0,0 0 1 0 0,0 0-1 0 0,1-1 0 0 0,-2-5 1 0 0,2 6-61 0 0,1-1 0 0 0,0 0 1 0 0,0 0-1 0 0,0 1 0 0 0,1-1 0 0 0,0 0 0 0 0,0 0 0 0 0,0 1 1 0 0,0-1-1 0 0,1 1 0 0 0,0-1 0 0 0,0 1 0 0 0,0 0 1 0 0,0 0-1 0 0,0 0 0 0 0,1 0 0 0 0,0 0 0 0 0,0 0 1 0 0,0 1-1 0 0,0-1 0 0 0,1 1 0 0 0,0 0 0 0 0,-1 0 1 0 0,1 0-1 0 0,0 1 0 0 0,0-1 0 0 0,6-2 0 0 0,-7 3-22 0 0,0 1 0 0 0,0-1-1 0 0,0 1 1 0 0,0-1-1 0 0,1 1 1 0 0,-1 0-1 0 0,1 0 1 0 0,-1 0 0 0 0,1 1-1 0 0,-1-1 1 0 0,1 1-1 0 0,-1 0 1 0 0,1 0-1 0 0,-1 0 1 0 0,1 0 0 0 0,-1 1-1 0 0,1-1 1 0 0,-1 1-1 0 0,1 0 1 0 0,-1 0 0 0 0,0 1-1 0 0,1-1 1 0 0,-1 0-1 0 0,0 1 1 0 0,0 0-1 0 0,0 0 1 0 0,0 0 0 0 0,0 0-1 0 0,0 0 1 0 0,-1 1-1 0 0,1-1 1 0 0,-1 1-1 0 0,0 0 1 0 0,0-1 0 0 0,0 1-1 0 0,0 0 1 0 0,2 4-1 0 0,-1-1 2 0 0,-1 1 0 0 0,1 0 0 0 0,-1 0 0 0 0,-1 0 1 0 0,1 0-1 0 0,-1 0 0 0 0,0 0 0 0 0,-1 0 0 0 0,0 0 0 0 0,0 1 0 0 0,0-1 0 0 0,-1 0 0 0 0,0 0 0 0 0,-1 0 0 0 0,1 0 0 0 0,-1 0 0 0 0,-1 0 0 0 0,1 0 0 0 0,-1-1 0 0 0,0 1 0 0 0,-8 10 0 0 0,8-12 12 0 0,-1 0 0 0 0,1 0 1 0 0,-1-1-1 0 0,0 0 0 0 0,0 0 0 0 0,0 0 0 0 0,-1 0 0 0 0,1 0 0 0 0,-1-1 0 0 0,0 0 0 0 0,0 0 1 0 0,0-1-1 0 0,-1 1 0 0 0,1-1 0 0 0,0 0 0 0 0,-1 0 0 0 0,0-1 0 0 0,1 0 0 0 0,-1 0 0 0 0,0 0 1 0 0,0 0-1 0 0,1-1 0 0 0,-1 0 0 0 0,0 0 0 0 0,0-1 0 0 0,0 0 0 0 0,-10-2 0 0 0,12 1-2 0 0,-1 1-1 0 0,0-1 1 0 0,0 0-1 0 0,1 0 0 0 0,-1 0 1 0 0,1-1-1 0 0,0 1 1 0 0,0-1-1 0 0,0 0 0 0 0,0-1 1 0 0,0 1-1 0 0,1-1 1 0 0,-1 1-1 0 0,1-1 0 0 0,0 0 1 0 0,-4-7-1 0 0,5 8-5 0 0,1 0 0 0 0,0 0-1 0 0,0 0 1 0 0,0 1 0 0 0,1-1 0 0 0,-1 0-1 0 0,1 0 1 0 0,-1 0 0 0 0,1 0 0 0 0,0 0-1 0 0,0-1 1 0 0,0 1 0 0 0,1 0-1 0 0,-1 0 1 0 0,1 0 0 0 0,0 1 0 0 0,0-1-1 0 0,0 0 1 0 0,0 0 0 0 0,0 0 0 0 0,0 0-1 0 0,1 1 1 0 0,-1-1 0 0 0,1 1 0 0 0,0-1-1 0 0,4-3 1 0 0,-2 2-3 0 0,0 0 0 0 0,0 0 0 0 0,1 1 0 0 0,-1-1 0 0 0,1 1 0 0 0,0 1 0 0 0,0-1 0 0 0,0 1 0 0 0,0-1 0 0 0,1 1 0 0 0,-1 1 0 0 0,0-1 0 0 0,1 1 0 0 0,0 0 0 0 0,-1 0 0 0 0,7 0 0 0 0,-8 1 0 0 0,0 0 0 0 0,-1 0 0 0 0,1 1 0 0 0,0-1 0 0 0,0 1 0 0 0,0-1 0 0 0,-1 1 0 0 0,1 0 0 0 0,0 1 0 0 0,-1-1 0 0 0,1 1 0 0 0,-1-1 0 0 0,0 1 0 0 0,1 0 0 0 0,-1 1 0 0 0,0-1 0 0 0,0 0 0 0 0,0 1 0 0 0,-1-1 0 0 0,1 1 0 0 0,0 0 0 0 0,-1 0 0 0 0,0 0 0 0 0,3 6 0 0 0,-2-4 0 0 0,0 1 0 0 0,-1-1 0 0 0,0 0 0 0 0,-1 1 0 0 0,1 0 0 0 0,-1-1 0 0 0,0 1 0 0 0,0 0 0 0 0,-1 0 0 0 0,1 0 0 0 0,-1-1 0 0 0,-1 1 0 0 0,1 0 0 0 0,-1 0 0 0 0,0-1 0 0 0,0 1 0 0 0,-1 0 0 0 0,0-1 0 0 0,0 1 0 0 0,0-1 0 0 0,0 0 0 0 0,-1 1 0 0 0,0-1 0 0 0,0 0 0 0 0,-1-1 0 0 0,1 1 0 0 0,-1-1 0 0 0,0 1 0 0 0,0-1 0 0 0,0 0 0 0 0,-1-1 0 0 0,0 1 0 0 0,1-1 0 0 0,-1 0 0 0 0,0 0 0 0 0,0 0 0 0 0,-1-1 0 0 0,1 1 0 0 0,-1-1 0 0 0,-6 1 0 0 0,2-1 0 0 0,0 0 0 0 0,0 0 0 0 0,0-1 0 0 0,-1-1 0 0 0,1 1 0 0 0,-17-3 0 0 0,23 2 0 0 0,0-1 0 0 0,0 1 0 0 0,0-1 0 0 0,0 0 0 0 0,0 0 0 0 0,0 0 0 0 0,0-1 0 0 0,0 1 0 0 0,0-1 0 0 0,1 0 0 0 0,-1 0 0 0 0,1 0 0 0 0,-1-1 0 0 0,1 1 0 0 0,0-1 0 0 0,0 0 0 0 0,0 0 0 0 0,-4-5 0 0 0,6 6-40 0 0,0-1-1 0 0,1 0 1 0 0,-1 1-1 0 0,0-1 1 0 0,1 0 0 0 0,0 1-1 0 0,-1-1 1 0 0,1 0 0 0 0,0 0-1 0 0,0 1 1 0 0,1-1-1 0 0,-1 0 1 0 0,1 0 0 0 0,-1 1-1 0 0,1-1 1 0 0,0 0 0 0 0,0 1-1 0 0,0-1 1 0 0,0 1-1 0 0,0-1 1 0 0,1 1 0 0 0,-1 0-1 0 0,1-1 1 0 0,0 1 0 0 0,-1 0-1 0 0,1 0 1 0 0,0 0-1 0 0,3-1 1 0 0,3-6-508 0 0,1 1 1 0 0,0 0-1 0 0,0 1 1 0 0,19-11-1 0 0,-17 11-2091 0 0,2 1 1 0 0,-1 0-1 0 0,1 1 1 0 0,15-4-1 0 0,-23 8 1723 0 0,0 0-1 0 0,1 0 1 0 0,-1 0-1 0 0,0 1 1 0 0,0-1-1 0 0,1 1 1 0 0,-1 1 0 0 0,0-1-1 0 0,0 1 1 0 0,1 0-1 0 0,-1 0 1 0 0,0 1-1 0 0,7 2 1 0 0,16 7-1363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35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436 183 640 0 0,'-57'-28'3867'0'0,"-20"-18"6160"0"0,29 11-3270 0 0,31 19-4088 0 0,17 16-2650 0 0,0 0 0 0 0,0 0 0 0 0,0 0-1 0 0,0 0 1 0 0,0-1 0 0 0,0 1-1 0 0,0 0 1 0 0,0 0 0 0 0,0 0 0 0 0,0 0-1 0 0,0 0 1 0 0,0-1 0 0 0,0 1-1 0 0,0 0 1 0 0,0 0 0 0 0,0 0-1 0 0,0 0 1 0 0,0 0 0 0 0,0-1 0 0 0,0 1-1 0 0,0 0 1 0 0,0 0 0 0 0,1 0-1 0 0,-1 0 1 0 0,0 0 0 0 0,0 0 0 0 0,0 0-1 0 0,0 0 1 0 0,0-1 0 0 0,0 1-1 0 0,0 0 1 0 0,1 0 0 0 0,-1 0 0 0 0,0 0-1 0 0,0 0 1 0 0,0 0 0 0 0,0 0-1 0 0,0 0 1 0 0,1 0 0 0 0,-1 0 0 0 0,0 0-1 0 0,0 0 1 0 0,0 0 0 0 0,0 0-1 0 0,0 0 1 0 0,1 0 0 0 0,-1 0 0 0 0,0 0-1 0 0,0 0 1 0 0,0 0 0 0 0,0 0-1 0 0,0 0 1 0 0,1 0 0 0 0,-1 0-1 0 0,0 1 1 0 0,0-1 0 0 0,0 0 0 0 0,0 0-1 0 0,0 0 1 0 0,5 1 33 0 0,0 1 1 0 0,-1 0-1 0 0,1-1 0 0 0,-1 1 1 0 0,1 1-1 0 0,-1-1 0 0 0,5 4 1 0 0,-5-2-37 0 0,0-1 0 0 0,0 1 0 0 0,0-1 0 0 0,0 1 0 0 0,-1 0 0 0 0,0 0 1 0 0,0 1-1 0 0,0-1 0 0 0,0 1 0 0 0,0 0 0 0 0,2 7 0 0 0,-5-11 8 0 0,1 1 0 0 0,-1 0-1 0 0,0-1 1 0 0,1 1 0 0 0,-1 0-1 0 0,0 0 1 0 0,0-1 0 0 0,0 1-1 0 0,-1 0 1 0 0,1-1 0 0 0,0 1-1 0 0,-1 0 1 0 0,1-1 0 0 0,-1 1-1 0 0,1-1 1 0 0,-1 1 0 0 0,0-1-1 0 0,1 1 1 0 0,-1-1 0 0 0,0 1-1 0 0,0-1 1 0 0,0 0 0 0 0,0 1 0 0 0,-1-1-1 0 0,1 0 1 0 0,0 0 0 0 0,0 0-1 0 0,-1 0 1 0 0,1 0 0 0 0,-1 0-1 0 0,1 0 1 0 0,-1 0 0 0 0,1-1-1 0 0,-1 1 1 0 0,1 0 0 0 0,-1-1-1 0 0,0 0 1 0 0,1 1 0 0 0,-4-1-1 0 0,1 2 73 0 0,0-1 0 0 0,0 0-1 0 0,0-1 1 0 0,0 1-1 0 0,0-1 1 0 0,0 0-1 0 0,0 1 1 0 0,0-2-1 0 0,1 1 1 0 0,-1 0 0 0 0,0-1-1 0 0,0 0 1 0 0,0 0-1 0 0,0 0 1 0 0,0 0-1 0 0,1-1 1 0 0,-1 1 0 0 0,0-1-1 0 0,1 0 1 0 0,-1 0-1 0 0,1-1 1 0 0,0 1-1 0 0,0 0 1 0 0,0-1-1 0 0,0 0 1 0 0,0 0 0 0 0,1 0-1 0 0,-4-4 1 0 0,4 3-26 0 0,0-1 0 0 0,-1 1 0 0 0,2 0 0 0 0,-1-1 1 0 0,1 1-1 0 0,-1-1 0 0 0,1 1 0 0 0,0-1 0 0 0,1 0 1 0 0,-1 1-1 0 0,1-1 0 0 0,0 0 0 0 0,0 0 0 0 0,1 1 0 0 0,-1-1 1 0 0,1 0-1 0 0,0 1 0 0 0,0-1 0 0 0,0 0 0 0 0,1 1 1 0 0,0 0-1 0 0,0-1 0 0 0,4-5 0 0 0,-5 8-67 0 0,0 0 1 0 0,1 0-1 0 0,-1 0 0 0 0,1 0 0 0 0,-1 0 1 0 0,1 0-1 0 0,0 0 0 0 0,0 1 0 0 0,0-1 1 0 0,0 1-1 0 0,0-1 0 0 0,0 1 0 0 0,1 0 1 0 0,-1 0-1 0 0,0 0 0 0 0,1 0 0 0 0,-1 0 1 0 0,1 0-1 0 0,-1 1 0 0 0,1-1 0 0 0,-1 1 0 0 0,1 0 1 0 0,-1 0-1 0 0,1 0 0 0 0,-1 0 0 0 0,1 0 1 0 0,-1 0-1 0 0,1 1 0 0 0,-1-1 0 0 0,1 1 1 0 0,-1 0-1 0 0,0-1 0 0 0,1 1 0 0 0,-1 1 1 0 0,0-1-1 0 0,1 0 0 0 0,-1 0 0 0 0,0 1 1 0 0,0-1-1 0 0,0 1 0 0 0,0 0 0 0 0,-1-1 1 0 0,1 1-1 0 0,0 0 0 0 0,-1 0 0 0 0,1 0 0 0 0,-1 0 1 0 0,0 1-1 0 0,2 2 0 0 0,-1 1 21 0 0,-1-1 1 0 0,-1 1-1 0 0,1 0 0 0 0,-1-1 1 0 0,0 1-1 0 0,0 0 0 0 0,0-1 0 0 0,-1 1 1 0 0,0 0-1 0 0,0-1 0 0 0,0 1 0 0 0,-1-1 1 0 0,0 0-1 0 0,0 1 0 0 0,0-1 1 0 0,-1 0-1 0 0,1 0 0 0 0,-1 0 0 0 0,-1-1 1 0 0,1 1-1 0 0,0-1 0 0 0,-1 1 0 0 0,0-1 1 0 0,0 0-1 0 0,-1-1 0 0 0,1 1 1 0 0,-1-1-1 0 0,1 0 0 0 0,-1 0 0 0 0,-9 4 1 0 0,9-4 4 0 0,-1 0 0 0 0,0 0 0 0 0,-1-1 0 0 0,1 1 0 0 0,0-1 0 0 0,-1-1 0 0 0,1 1 0 0 0,-1-1 0 0 0,1 0 0 0 0,-1-1 0 0 0,1 0 0 0 0,-1 0 0 0 0,0 0 0 0 0,1-1 0 0 0,-1 0 0 0 0,1 0 0 0 0,-1 0 0 0 0,1-1 0 0 0,-1 0 0 0 0,1 0 0 0 0,0-1 0 0 0,0 0 0 0 0,0 0 0 0 0,1 0 0 0 0,-11-8 0 0 0,15 9-29 0 0,-1 0 0 0 0,1 1 0 0 0,-1-1 0 0 0,1 0 0 0 0,0 0 0 0 0,0 0 0 0 0,0 0 0 0 0,0 0 0 0 0,0 0 0 0 0,0 0 0 0 0,1 0 0 0 0,-1 0 0 0 0,1-1 0 0 0,-1 1 0 0 0,1 0 0 0 0,0 0 0 0 0,0-1 0 0 0,0 1 0 0 0,0 0 0 0 0,0 0 0 0 0,1-1 0 0 0,-1 1 0 0 0,0 0 0 0 0,1 0 0 0 0,0 0 0 0 0,0 0 0 0 0,-1 0 0 0 0,1-1 0 0 0,1 2 0 0 0,-1-1 0 0 0,2-3 0 0 0,-1 2 0 0 0,0 0 0 0 0,0 0 0 0 0,0 1 0 0 0,0-1 0 0 0,1 1 0 0 0,-1-1 0 0 0,1 1 0 0 0,0 0 0 0 0,-1 0 0 0 0,1 0 0 0 0,0 0 0 0 0,0 0 0 0 0,0 1 0 0 0,1-1 0 0 0,-1 1 0 0 0,0 0 0 0 0,1 0 0 0 0,-1 0 0 0 0,6 0 0 0 0,-4 1 0 0 0,0 0 0 0 0,0 1 0 0 0,0 0 0 0 0,0 0 0 0 0,0 0 0 0 0,0 1 0 0 0,0-1 0 0 0,0 1 0 0 0,0 0 0 0 0,-1 1 0 0 0,1-1 0 0 0,-1 1 0 0 0,0 0 0 0 0,1 0 0 0 0,-1 0 0 0 0,-1 1 0 0 0,6 5 0 0 0,-3-3 0 0 0,-1 1 0 0 0,0 0 0 0 0,0 0 0 0 0,-1 1 0 0 0,0-1 0 0 0,0 1 0 0 0,-1 0 0 0 0,0 0 0 0 0,3 15 0 0 0,-5-19 0 0 0,-1 0 0 0 0,0 1 0 0 0,0-1 0 0 0,0 0 0 0 0,-1 0 0 0 0,1 0 0 0 0,-1 0 0 0 0,0 0 0 0 0,0-1 0 0 0,0 1 0 0 0,-1 0 0 0 0,1 0 0 0 0,-1-1 0 0 0,0 1 0 0 0,0-1 0 0 0,0 1 0 0 0,-1-1 0 0 0,-4 5 0 0 0,4-4 0 0 0,0 0 0 0 0,-1 0 0 0 0,1-1 0 0 0,-1 0 0 0 0,0 0 0 0 0,0 0 0 0 0,-1 0 0 0 0,1 0 0 0 0,0-1 0 0 0,-1 0 0 0 0,0 0 0 0 0,1 0 0 0 0,-1-1 0 0 0,-6 2 0 0 0,6-2 0 0 0,-1-1 0 0 0,1 0 0 0 0,0 0 0 0 0,-1 0 0 0 0,1-1 0 0 0,0 0 0 0 0,0 0 0 0 0,0 0 0 0 0,-1 0 0 0 0,1-1 0 0 0,1 0 0 0 0,-1 0 0 0 0,0 0 0 0 0,0-1 0 0 0,1 1 0 0 0,-1-1 0 0 0,1-1 0 0 0,0 1 0 0 0,0 0 0 0 0,0-1 0 0 0,0 0 0 0 0,1 0 0 0 0,0 0 0 0 0,-1 0 0 0 0,1 0 0 0 0,1-1 0 0 0,-1 0 0 0 0,1 1 0 0 0,0-1 0 0 0,0 0 0 0 0,0 0 0 0 0,0 0 0 0 0,1 0 0 0 0,0 0 0 0 0,0-1 0 0 0,1 1 0 0 0,-1 0 0 0 0,1 0 0 0 0,0-1 0 0 0,1 1 0 0 0,-1 0 0 0 0,1-1 0 0 0,0 1 0 0 0,0 0 0 0 0,1 0 0 0 0,-1 0 0 0 0,1 0 0 0 0,0 0 0 0 0,1 0 0 0 0,-1 1 0 0 0,1-1 0 0 0,0 1 0 0 0,0 0 0 0 0,0-1 0 0 0,1 1 0 0 0,5-5 0 0 0,3-1-982 0 0,0 0 0 0 0,27-15 0 0 0,-26 18-845 0 0,1 0-1 0 0,0 1 1 0 0,0 1-1 0 0,1 0 1 0 0,-1 1-1 0 0,1 0 1 0 0,0 1-1 0 0,0 1 1 0 0,0 1-1 0 0,1 0 0 0 0,27 2 1 0 0,-27 0 554 0 0,-1 2 1 0 0,1 0-1 0 0,27 9 1 0 0,-4 4-973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36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119 214 236 0 0,'-3'-11'27425'0'0,"7"9"-26322"0"0,3-2-4268 0 0,-5 2 3249 0 0,1 1 1 0 0,-1 0-1 0 0,1-1 0 0 0,-1 0 1 0 0,0 1-1 0 0,0-1 0 0 0,0 0 1 0 0,0 0-1 0 0,0 0 0 0 0,0-1 1 0 0,-1 1-1 0 0,1 0 0 0 0,1-5 1 0 0,6 4 836 0 0,-18 5-495 0 0,0-2-140 0 0,-1 0 0 0 0,0-1 0 0 0,0 0-1 0 0,-17-4 1 0 0,24 4-210 0 0,0 0 0 0 0,0 0-1 0 0,0 0 1 0 0,0-1 0 0 0,0 1-1 0 0,1-1 1 0 0,-1 0 0 0 0,1 0-1 0 0,-1 0 1 0 0,1 0 0 0 0,-1 0-1 0 0,1-1 1 0 0,0 1 0 0 0,0 0-1 0 0,0-1 1 0 0,0 0 0 0 0,1 0 0 0 0,-3-4-1 0 0,4 5-44 0 0,0 0 0 0 0,0 0-1 0 0,0 0 1 0 0,0 0-1 0 0,0-1 1 0 0,0 1 0 0 0,1 0-1 0 0,-1 0 1 0 0,1 0 0 0 0,0 0-1 0 0,-1 0 1 0 0,1 0 0 0 0,0 0-1 0 0,0 1 1 0 0,0-1 0 0 0,3-3-1 0 0,22-28 175 0 0,-23 31-204 0 0,-1 1 1 0 0,1-1 0 0 0,-1 0 0 0 0,1 1-1 0 0,0-1 1 0 0,0 1 0 0 0,-1 0 0 0 0,1 0-1 0 0,0 0 1 0 0,0 1 0 0 0,0-1 0 0 0,0 0-1 0 0,0 1 1 0 0,0 0 0 0 0,1 0 0 0 0,-1 0-1 0 0,0 0 1 0 0,0 0 0 0 0,0 1 0 0 0,0 0-1 0 0,0-1 1 0 0,0 1 0 0 0,0 0 0 0 0,0 0-1 0 0,-1 0 1 0 0,1 1 0 0 0,0-1 0 0 0,0 1-1 0 0,-1 0 1 0 0,1-1 0 0 0,-1 1 0 0 0,4 4-1 0 0,-1-2-3 0 0,-1 0 0 0 0,0 0 0 0 0,0 1 0 0 0,0-1 0 0 0,-1 1-1 0 0,0 0 1 0 0,0 0 0 0 0,0 0 0 0 0,0 0 0 0 0,-1 1 0 0 0,0-1 0 0 0,0 0-1 0 0,0 1 1 0 0,-1 0 0 0 0,2 10 0 0 0,-3-13 16 0 0,0 0 0 0 0,-1-1 1 0 0,1 1-1 0 0,-1 0 0 0 0,1-1 0 0 0,-1 1 0 0 0,0-1 1 0 0,0 1-1 0 0,0-1 0 0 0,0 1 0 0 0,-1-1 1 0 0,1 0-1 0 0,-1 1 0 0 0,1-1 0 0 0,-1 0 1 0 0,0 0-1 0 0,0 0 0 0 0,0-1 0 0 0,0 1 0 0 0,0 0 1 0 0,0-1-1 0 0,0 1 0 0 0,-1-1 0 0 0,1 0 1 0 0,0 1-1 0 0,-1-1 0 0 0,1 0 0 0 0,-1-1 0 0 0,0 1 1 0 0,1 0-1 0 0,-1-1 0 0 0,1 0 0 0 0,-1 1 1 0 0,0-1-1 0 0,-5 0 0 0 0,6 0 0 0 0,-1 0 0 0 0,0 0 1 0 0,1 0-1 0 0,-1-1 0 0 0,0 1 0 0 0,1-1 1 0 0,-1 1-1 0 0,0-1 0 0 0,1 0 0 0 0,-1 0 0 0 0,1 0 1 0 0,-1 0-1 0 0,1 0 0 0 0,0-1 0 0 0,-1 1 1 0 0,1-1-1 0 0,0 1 0 0 0,0-1 0 0 0,0 0 0 0 0,0 0 1 0 0,0 0-1 0 0,1 0 0 0 0,-1 0 0 0 0,1-1 1 0 0,-1 1-1 0 0,1 0 0 0 0,0-1 0 0 0,0 1 0 0 0,0-1 1 0 0,0 1-1 0 0,0-1 0 0 0,0 1 0 0 0,1-1 1 0 0,-1 0-1 0 0,1-3 0 0 0,0 2-14 0 0,0 0 0 0 0,0 0 0 0 0,1 0 0 0 0,0 0 0 0 0,0 0 0 0 0,0 0 0 0 0,0 0 0 0 0,0 0 0 0 0,1 0 0 0 0,0 0 0 0 0,0 0 0 0 0,0 1 0 0 0,0-1 0 0 0,0 1 0 0 0,1 0 0 0 0,-1-1 0 0 0,1 1 0 0 0,0 0 0 0 0,0 1 0 0 0,0-1 0 0 0,1 0 0 0 0,-1 1 0 0 0,1 0 0 0 0,5-3 0 0 0,-6 3 0 0 0,1 1 0 0 0,-1 0 0 0 0,0 0 0 0 0,1 1 0 0 0,-1-1 0 0 0,1 1 0 0 0,-1-1 0 0 0,1 1 0 0 0,-1 0 0 0 0,0 1 0 0 0,1-1 0 0 0,-1 0 0 0 0,1 1 0 0 0,-1 0 0 0 0,0 0 0 0 0,1 0 0 0 0,-1 0 0 0 0,0 0 0 0 0,0 1 0 0 0,0 0 0 0 0,0-1 0 0 0,0 1 0 0 0,0 0 0 0 0,0 0 0 0 0,-1 1 0 0 0,1-1 0 0 0,-1 1 0 0 0,1-1 0 0 0,-1 1 0 0 0,2 2 0 0 0,-2 0 0 0 0,0-1 0 0 0,0 1 0 0 0,0-1 0 0 0,0 1 0 0 0,-1-1 0 0 0,0 1 0 0 0,0 0 0 0 0,0 0 0 0 0,0 0 0 0 0,-1 0 0 0 0,0-1 0 0 0,0 1 0 0 0,-1 7 0 0 0,0 0 0 0 0,0 1 0 0 0,-2-1 0 0 0,-6 23 0 0 0,8-33 0 0 0,0 0 0 0 0,0 0 0 0 0,0 0 0 0 0,-1-1 0 0 0,1 1 0 0 0,0-1 0 0 0,-1 1 0 0 0,1-1 0 0 0,-1 1 0 0 0,0-1 0 0 0,1 0 0 0 0,-1 0 0 0 0,0 1 0 0 0,0-1 0 0 0,1-1 0 0 0,-1 1 0 0 0,0 0 0 0 0,0 0 0 0 0,0-1 0 0 0,0 1 0 0 0,0-1 0 0 0,-1 0 0 0 0,1 1 0 0 0,0-1 0 0 0,0 0 0 0 0,0 0 0 0 0,0 0 0 0 0,0-1 0 0 0,-2 1 0 0 0,0-1 0 0 0,0 1 0 0 0,1-1 0 0 0,-1 1 0 0 0,1-1 0 0 0,-1 0 0 0 0,1-1 0 0 0,-1 1 0 0 0,1 0 0 0 0,0-1 0 0 0,-1 0 0 0 0,1 0 0 0 0,0 0 0 0 0,0 0 0 0 0,0 0 0 0 0,-3-5 0 0 0,4 3-4 0 0,0 0 0 0 0,0 0 0 0 0,1 0 0 0 0,-1 0 0 0 0,1-1 0 0 0,0 1 0 0 0,0 0-1 0 0,1-1 1 0 0,0 1 0 0 0,-1-1 0 0 0,1 1 0 0 0,1-1 0 0 0,-1 1 0 0 0,1-1 0 0 0,-1 1 0 0 0,1 0 0 0 0,1-1 0 0 0,-1 1 0 0 0,1 0 0 0 0,-1 0 0 0 0,1 0 0 0 0,0 0-1 0 0,1 0 1 0 0,-1 0 0 0 0,1 0 0 0 0,-1 1 0 0 0,1 0 0 0 0,0-1 0 0 0,6-4 0 0 0,-7 7-52 0 0,0 0 0 0 0,-1 0 0 0 0,1 0 0 0 0,0 0 1 0 0,0 1-1 0 0,-1-1 0 0 0,1 0 0 0 0,0 1 0 0 0,0 0 0 0 0,0-1 0 0 0,0 1 0 0 0,0 0 1 0 0,0 0-1 0 0,0 0 0 0 0,0 0 0 0 0,-1 0 0 0 0,1 1 0 0 0,0-1 0 0 0,0 1 0 0 0,0-1 0 0 0,0 1 1 0 0,-1 0-1 0 0,1-1 0 0 0,0 1 0 0 0,0 0 0 0 0,-1 0 0 0 0,1 0 0 0 0,-1 0 0 0 0,1 1 0 0 0,-1-1 1 0 0,1 0-1 0 0,-1 1 0 0 0,0-1 0 0 0,0 1 0 0 0,0-1 0 0 0,0 1 0 0 0,0-1 0 0 0,0 1 1 0 0,0 0-1 0 0,0-1 0 0 0,0 1 0 0 0,-1 0 0 0 0,1 2 0 0 0,-1 2 12 0 0,0-1-1 0 0,0 1 1 0 0,0 0-1 0 0,-1 0 0 0 0,0 0 1 0 0,0-1-1 0 0,-1 1 1 0 0,0-1-1 0 0,0 1 1 0 0,-5 9-1 0 0,5-12 57 0 0,-1 1-1 0 0,0-1 1 0 0,0 0 0 0 0,0 0-1 0 0,0 0 1 0 0,0 0 0 0 0,-1-1-1 0 0,0 1 1 0 0,1-1-1 0 0,-1 0 1 0 0,0 0 0 0 0,0 0-1 0 0,0-1 1 0 0,0 1-1 0 0,-6 0 1 0 0,8-1 10 0 0,0-1 0 0 0,0 0 1 0 0,0 1-1 0 0,0-1 0 0 0,0 0 0 0 0,0 0 0 0 0,0 0 0 0 0,0-1 1 0 0,0 1-1 0 0,0 0 0 0 0,0-1 0 0 0,0 0 0 0 0,0 1 0 0 0,0-1 1 0 0,0 0-1 0 0,0 0 0 0 0,0 0 0 0 0,1 0 0 0 0,-1 0 0 0 0,0 0 1 0 0,1 0-1 0 0,-1-1 0 0 0,1 1 0 0 0,-1-1 0 0 0,1 1 0 0 0,0-1 1 0 0,-1 1-1 0 0,1-1 0 0 0,0 0 0 0 0,0 0 0 0 0,0 0 0 0 0,1 1 1 0 0,-1-1-1 0 0,0 0 0 0 0,0-4 0 0 0,1 3-9 0 0,0-1 1 0 0,0 1-1 0 0,0-1 0 0 0,1 1 1 0 0,-1-1-1 0 0,1 1 0 0 0,0-1 1 0 0,0 1-1 0 0,1 0 0 0 0,-1-1 0 0 0,0 1 1 0 0,1 0-1 0 0,0 0 0 0 0,0 0 1 0 0,0 0-1 0 0,0 1 0 0 0,0-1 0 0 0,1 0 1 0 0,-1 1-1 0 0,1 0 0 0 0,0-1 1 0 0,-1 1-1 0 0,6-2 0 0 0,-1-3-14 0 0,-5 6-1 0 0,0 0 1 0 0,0 0-1 0 0,1 0 0 0 0,-1 0 1 0 0,0 0-1 0 0,1 0 0 0 0,-1 0 1 0 0,0 1-1 0 0,1-1 0 0 0,-1 1 1 0 0,1 0-1 0 0,-1 0 0 0 0,1-1 1 0 0,-1 2-1 0 0,0-1 0 0 0,1 0 0 0 0,-1 0 1 0 0,1 1-1 0 0,-1-1 0 0 0,0 1 1 0 0,1 0-1 0 0,-1 0 0 0 0,0 0 1 0 0,1 0-1 0 0,-1 0 0 0 0,0 0 1 0 0,2 3-1 0 0,0-2-1 0 0,1 1 0 0 0,-1 0 0 0 0,0 0 1 0 0,-1 1-1 0 0,1-1 0 0 0,0 1 0 0 0,-1-1 0 0 0,0 1 0 0 0,0 0 1 0 0,0 1-1 0 0,-1-1 0 0 0,4 6 0 0 0,-6-8 10 0 0,1 0 0 0 0,-1 0 0 0 0,1 0 0 0 0,-1 0 0 0 0,0 0-1 0 0,0 1 1 0 0,0-1 0 0 0,0 0 0 0 0,0 0 0 0 0,0 0 0 0 0,-1 0 0 0 0,1 0 0 0 0,-1 0-1 0 0,1 0 1 0 0,-1 0 0 0 0,0 0 0 0 0,0 0 0 0 0,0 0 0 0 0,0 0 0 0 0,0 0-1 0 0,0 0 1 0 0,-1-1 0 0 0,1 1 0 0 0,0 0 0 0 0,-1-1 0 0 0,0 1 0 0 0,1-1 0 0 0,-1 0-1 0 0,0 1 1 0 0,0-1 0 0 0,1 0 0 0 0,-1 0 0 0 0,0 0 0 0 0,0-1 0 0 0,0 1 0 0 0,0 0-1 0 0,-3 0 1 0 0,-1 1 101 0 0,0 0 1 0 0,0 0-1 0 0,0-1 0 0 0,-1 0 0 0 0,1 0 0 0 0,0-1 0 0 0,-1 0 0 0 0,1 0 0 0 0,0 0 1 0 0,0-1-1 0 0,-1 0 0 0 0,-6-1 0 0 0,4-1-93 0 0,0-1 0 0 0,0 1 0 0 0,1-1 1 0 0,0-1-1 0 0,0 1 0 0 0,0-2 0 0 0,0 1 0 0 0,1-1 0 0 0,-1 0 0 0 0,-7-10 1 0 0,11 12-16 0 0,1 0 1 0 0,0-1 0 0 0,0 1 0 0 0,1-1 0 0 0,-1 0 0 0 0,1 0 0 0 0,0 0 0 0 0,0 0 0 0 0,1 0 0 0 0,-1-1 0 0 0,1 1 0 0 0,0 0 0 0 0,1-1 0 0 0,-1 1 0 0 0,1 0 0 0 0,0-1 0 0 0,1 1 0 0 0,-1-1 0 0 0,3-9 0 0 0,-1 10 1 0 0,0 1 0 0 0,0 0-1 0 0,0 0 1 0 0,1 0 0 0 0,-1 1 0 0 0,1-1-1 0 0,0 1 1 0 0,0-1 0 0 0,0 1 0 0 0,0 0-1 0 0,1 0 1 0 0,-1 0 0 0 0,1 1 0 0 0,0-1-1 0 0,0 1 1 0 0,0 0 0 0 0,0 0 0 0 0,0 0-1 0 0,0 0 1 0 0,0 1 0 0 0,1 0 0 0 0,7-2-1 0 0,-6 2-11 0 0,-1 0 0 0 0,0 0 0 0 0,1 0 0 0 0,-1 0 0 0 0,0 1 0 0 0,1 0 0 0 0,-1 0 0 0 0,1 0 0 0 0,-1 1-1 0 0,1 0 1 0 0,-1 0 0 0 0,0 0 0 0 0,0 1 0 0 0,0 0 0 0 0,1 0 0 0 0,-1 0 0 0 0,-1 1 0 0 0,1-1 0 0 0,5 5 0 0 0,-7-5-507 0 0,0 1 0 0 0,-1 0 0 0 0,1 1 0 0 0,0-1 0 0 0,-1 0 0 0 0,0 1 0 0 0,0-1 0 0 0,0 1 0 0 0,0 0 0 0 0,1 4 0 0 0,-2-1-1828 0 0,1 1-1 0 0,-1-1 0 0 0,-1 1 0 0 0,1-1 1 0 0,-1 1-1 0 0,-1-1 0 0 0,-1 8 0 0 0,0 27-3971 0 0,2-25 4513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37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295 271 32 0 0,'6'-35'8112'0'0,"-2"9"2905"0"0,-1 22-8771 0 0,6 10-91 0 0,-8-6-2116 0 0,-1 1-1 0 0,1-1 1 0 0,0 1-1 0 0,-1-1 1 0 0,0 1-1 0 0,1 0 1 0 0,-1-1-1 0 0,1 1 1 0 0,-1 0-1 0 0,0-1 1 0 0,1 1-1 0 0,-1 0 1 0 0,0-1-1 0 0,0 1 1 0 0,1 0-1 0 0,-1-1 1 0 0,0 1-1 0 0,0 0 1 0 0,0 0-1 0 0,0-1 1 0 0,0 1 0 0 0,0 0-1 0 0,0-1 1 0 0,0 1-1 0 0,0 0 1 0 0,0 0-1 0 0,-1-1 1 0 0,1 1-1 0 0,0 0 1 0 0,-2 2 86 0 0,0-1 1 0 0,0-1 0 0 0,0 1 0 0 0,0 0 0 0 0,0 0 0 0 0,0-1 0 0 0,0 1 0 0 0,-1-1-1 0 0,1 0 1 0 0,-3 1 0 0 0,4-1-90 0 0,0-1 0 0 0,0 0 0 0 0,0 0 0 0 0,-1 0 1 0 0,1 0-1 0 0,0 0 0 0 0,0 0 0 0 0,0 0 0 0 0,0-1 0 0 0,0 1 0 0 0,0 0 0 0 0,0 0 0 0 0,0-1 0 0 0,0 1 0 0 0,0-1 1 0 0,0 1-1 0 0,1-1 0 0 0,-1 1 0 0 0,0-1 0 0 0,0 0 0 0 0,0 1 0 0 0,1-1 0 0 0,-1 0 0 0 0,0 0 0 0 0,0 1 0 0 0,1-1 0 0 0,-1 0 1 0 0,1 0-1 0 0,-1 0 0 0 0,1 0 0 0 0,-1 0 0 0 0,1 0 0 0 0,0 0 0 0 0,-1-2 0 0 0,-1-1 51 0 0,1 0 1 0 0,0 0-1 0 0,0 0 0 0 0,1 0 0 0 0,-1 0 0 0 0,1 0 0 0 0,0-1 1 0 0,0 1-1 0 0,0 0 0 0 0,0 0 0 0 0,1-1 0 0 0,0 1 0 0 0,0 0 1 0 0,2-6-1 0 0,26-51 575 0 0,-29 60-656 0 0,1 0-1 0 0,0 0 1 0 0,0 1 0 0 0,-1-1 0 0 0,1 0 0 0 0,0 0 0 0 0,0 1 0 0 0,0-1 0 0 0,0 0 0 0 0,0 1 0 0 0,0-1 0 0 0,-1 1-1 0 0,1-1 1 0 0,1 1 0 0 0,-1 0 0 0 0,0-1 0 0 0,0 1 0 0 0,0 0 0 0 0,0 0 0 0 0,0 0 0 0 0,0 0 0 0 0,0 0-1 0 0,0 0 1 0 0,0 0 0 0 0,0 0 0 0 0,0 0 0 0 0,0 0 0 0 0,1 1 0 0 0,-1-1 0 0 0,0 0 0 0 0,0 1 0 0 0,0-1 0 0 0,0 1-1 0 0,-1-1 1 0 0,1 1 0 0 0,1 0 0 0 0,1 0-2 0 0,-1 1 1 0 0,0-1-1 0 0,1 1 0 0 0,-1 0 1 0 0,0 0-1 0 0,0 0 0 0 0,0 0 0 0 0,0 0 1 0 0,0 0-1 0 0,0 0 0 0 0,-1 0 0 0 0,2 4 1 0 0,-2-3 43 0 0,0 1 0 0 0,0 0 0 0 0,0 0 0 0 0,-1-1 0 0 0,1 1 0 0 0,-1 0 0 0 0,0 0 0 0 0,-1 0 0 0 0,1-1 0 0 0,-1 1 0 0 0,1 0 0 0 0,-1 0 0 0 0,0-1 0 0 0,0 1 0 0 0,-1 0 0 0 0,1-1 0 0 0,-1 1-1 0 0,0-1 1 0 0,0 0 0 0 0,0 1 0 0 0,0-1 0 0 0,0 0 0 0 0,-1 0 0 0 0,1-1 0 0 0,-1 1 0 0 0,0 0 0 0 0,0-1 0 0 0,0 0 0 0 0,0 0 0 0 0,0 0 0 0 0,-1 0 0 0 0,-4 2 0 0 0,4-2 7 0 0,0 0-1 0 0,0 0 0 0 0,0 0 1 0 0,0-1-1 0 0,-1 0 0 0 0,1 0 0 0 0,0 0 1 0 0,-1 0-1 0 0,1-1 0 0 0,-1 1 1 0 0,1-1-1 0 0,0 0 0 0 0,-1-1 1 0 0,1 1-1 0 0,-1-1 0 0 0,1 0 0 0 0,0 0 1 0 0,-1 0-1 0 0,1 0 0 0 0,0-1 1 0 0,0 0-1 0 0,0 0 0 0 0,0 0 0 0 0,0 0 1 0 0,0-1-1 0 0,1 1 0 0 0,-1-1 1 0 0,-3-4-1 0 0,3 2-54 0 0,0-1 0 0 0,0 1 0 0 0,1-1 0 0 0,-1 0 0 0 0,1 0 0 0 0,1 0 0 0 0,-1-1 0 0 0,1 1 0 0 0,0-1 0 0 0,1 1 0 0 0,-1-1 0 0 0,1 0 0 0 0,0 1 0 0 0,1-1 0 0 0,0 0 0 0 0,0 0 0 0 0,0 1 0 0 0,1-1 0 0 0,0 0 0 0 0,1 0 0 0 0,-1 1 0 0 0,5-11 0 0 0,-5 14 0 0 0,0-1 0 0 0,1 1 0 0 0,0 0 0 0 0,0 0 0 0 0,0-1 0 0 0,0 1 0 0 0,1 0 0 0 0,-1 1 0 0 0,1-1 0 0 0,-1 0 0 0 0,1 1 0 0 0,0-1 0 0 0,0 1 0 0 0,0 0 0 0 0,1 0 0 0 0,-1 0 0 0 0,0 0 0 0 0,1 1 0 0 0,-1 0 0 0 0,1-1 0 0 0,6 0 0 0 0,-7 1 0 0 0,0 0 0 0 0,0 0 0 0 0,-1 1 0 0 0,1 0 0 0 0,0-1 0 0 0,0 1 0 0 0,0 0 0 0 0,0 0 0 0 0,-1 1 0 0 0,1-1 0 0 0,0 0 0 0 0,0 1 0 0 0,0 0 0 0 0,-1 0 0 0 0,1-1 0 0 0,0 2 0 0 0,-1-1 0 0 0,1 0 0 0 0,-1 0 0 0 0,1 1 0 0 0,-1 0 0 0 0,0-1 0 0 0,0 1 0 0 0,1 0 0 0 0,-1 0 0 0 0,0 0 0 0 0,-1 0 0 0 0,1 1 0 0 0,2 2 0 0 0,-1 2 0 0 0,-1 0 0 0 0,0-1 0 0 0,0 1 0 0 0,0 0 0 0 0,-1 0 0 0 0,0 1 0 0 0,-1-1 0 0 0,1 0 0 0 0,-1 0 0 0 0,-1 0 0 0 0,1 0 0 0 0,-1 0 0 0 0,-1 0 0 0 0,1 0 0 0 0,-1 0 0 0 0,0 0 0 0 0,-1 0 0 0 0,1 0 0 0 0,-2-1 0 0 0,-4 8 0 0 0,5-7 0 0 0,-1-1 0 0 0,0 0 0 0 0,0 0 0 0 0,-1 0 0 0 0,0 0 0 0 0,0-1 0 0 0,0 0 0 0 0,0 0 0 0 0,-1 0 0 0 0,0-1 0 0 0,0 0 0 0 0,0 0 0 0 0,-1 0 0 0 0,1-1 0 0 0,-1 0 0 0 0,0 0 0 0 0,0-1 0 0 0,0 0 0 0 0,-11 2 0 0 0,9-4 0 0 0,1 0 0 0 0,-1 0 0 0 0,1-1 0 0 0,-1 0 0 0 0,1 0 0 0 0,0-1 0 0 0,-1 0 0 0 0,1-1 0 0 0,0 1 0 0 0,0-2 0 0 0,1 1 0 0 0,-1-1 0 0 0,-11-8 0 0 0,16 10 0 0 0,0 0 0 0 0,0-1 0 0 0,-1 1 0 0 0,1-1 0 0 0,1 0 0 0 0,-1 0 0 0 0,0 0 0 0 0,1-1 0 0 0,0 1 0 0 0,0 0 0 0 0,0-1 0 0 0,0 1 0 0 0,0-1 0 0 0,1 0 0 0 0,-1 0 0 0 0,1 0 0 0 0,0 0 0 0 0,0 1 0 0 0,1-1 0 0 0,-1 0 0 0 0,1-1 0 0 0,0 1 0 0 0,0 0 0 0 0,0 0 0 0 0,0 0 0 0 0,1 0 0 0 0,0 0 0 0 0,0 0 0 0 0,0 1 0 0 0,2-7 0 0 0,2 1-487 0 0,-1 1 0 0 0,1 0 0 0 0,1 1 0 0 0,-1-1-1 0 0,1 1 1 0 0,0 0 0 0 0,1 1 0 0 0,0-1 0 0 0,0 1 0 0 0,0 1 0 0 0,1-1 0 0 0,0 1 0 0 0,0 0-1 0 0,13-5 1 0 0,-14 7 0 0 0,-1 0 0 0 0,1 0 0 0 0,0 0 0 0 0,0 1 0 0 0,0 0-1 0 0,1 1 1 0 0,-1 0 0 0 0,0 0 0 0 0,0 0 0 0 0,1 1 0 0 0,-1 0 0 0 0,0 0-1 0 0,1 1 1 0 0,-1 0 0 0 0,0 0 0 0 0,0 1 0 0 0,0 0 0 0 0,0 0 0 0 0,8 4-1 0 0,-11-4-198 0 0,0 0-1 0 0,0 1 0 0 0,0-1 0 0 0,-1 1 0 0 0,1 0 0 0 0,-1 0 0 0 0,1 0 0 0 0,-1 0 0 0 0,0 1 0 0 0,0-1 0 0 0,-1 1 0 0 0,1 0 1 0 0,-1-1-1 0 0,0 1 0 0 0,0 1 0 0 0,0-1 0 0 0,2 7 0 0 0,6 25-1806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38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137 186 1292 0 0,'-2'-3'1166'0'0,"-1"0"-1"0"0,1 0 0 0 0,-1 0 1 0 0,1 0-1 0 0,0-1 1 0 0,1 1-1 0 0,-1-1 0 0 0,0 1 1 0 0,1-1-1 0 0,0 1 1 0 0,0-1-1 0 0,0 0 1 0 0,-1-5-1 0 0,2 8-829 0 0,0 0 1 0 0,1 0-1 0 0,-1 0 1 0 0,0 0-1 0 0,0 0 0 0 0,0 0 1 0 0,1-1-1 0 0,-1 1 1 0 0,0 0-1 0 0,1 0 1 0 0,-1 0-1 0 0,1 0 0 0 0,-1 1 1 0 0,1-1-1 0 0,0 0 1 0 0,-1 0-1 0 0,1 0 0 0 0,0 0 1 0 0,1-1-1 0 0,0 1-284 0 0,0 0 0 0 0,0 0 0 0 0,0 0-1 0 0,0 0 1 0 0,1 0 0 0 0,-1 1-1 0 0,0-1 1 0 0,0 1 0 0 0,1-1 0 0 0,-1 1-1 0 0,0 0 1 0 0,5 0 0 0 0,-3 0-19 0 0,0 0 0 0 0,1 1 0 0 0,-1-1 0 0 0,0 1-1 0 0,0 0 1 0 0,0 0 0 0 0,0 1 0 0 0,0-1 0 0 0,0 1 0 0 0,0 0 0 0 0,6 3 0 0 0,-9-4-24 0 0,1 0 0 0 0,-1 0 0 0 0,0 0 0 0 0,0 0-1 0 0,0 1 1 0 0,0-1 0 0 0,0 0 0 0 0,0 0 0 0 0,0 1 0 0 0,0-1 0 0 0,0 0 0 0 0,0 1 0 0 0,-1-1 0 0 0,1 1 0 0 0,-1-1 0 0 0,1 1 0 0 0,-1 0 0 0 0,1-1-1 0 0,-1 1 1 0 0,0-1 0 0 0,0 1 0 0 0,0 0 0 0 0,0-1 0 0 0,0 1 0 0 0,0-1 0 0 0,0 1 0 0 0,-1 0 0 0 0,1-1 0 0 0,-1 1 0 0 0,1-1 0 0 0,-1 1-1 0 0,0 1 1 0 0,-2 1 85 0 0,0 0-1 0 0,-1 0 0 0 0,1 0 0 0 0,-1-1 0 0 0,1 1 0 0 0,-1-1 0 0 0,0 0 1 0 0,0 0-1 0 0,0-1 0 0 0,-1 1 0 0 0,1-1 0 0 0,-1 0 0 0 0,1 0 0 0 0,-1 0 1 0 0,0-1-1 0 0,-9 2 0 0 0,8-3 79 0 0,1 0 1 0 0,-1-1-1 0 0,0 0 1 0 0,0 0-1 0 0,1 0 0 0 0,-1-1 1 0 0,1 0-1 0 0,-1 0 1 0 0,1 0-1 0 0,-8-5 1 0 0,11 5-81 0 0,-1 0 0 0 0,1 1 0 0 0,-1-1 0 0 0,1 0 0 0 0,0 0 0 0 0,0-1 0 0 0,-1 1 0 0 0,2 0 0 0 0,-1-1 1 0 0,0 1-1 0 0,0-1 0 0 0,1 0 0 0 0,-1 0 0 0 0,1 1 0 0 0,0-1 0 0 0,0 0 0 0 0,0 0 0 0 0,0 0 1 0 0,1 0-1 0 0,-1 0 0 0 0,1-6 0 0 0,-1 2-2 0 0,2 0 0 0 0,-1 0-1 0 0,1 0 1 0 0,0 0 0 0 0,0 0 0 0 0,1 0 0 0 0,0 0 0 0 0,1 1 0 0 0,4-12-1 0 0,-5 16-68 0 0,-1 0 0 0 0,0 0 0 0 0,1 0-1 0 0,-1 0 1 0 0,1 0 0 0 0,0 1 0 0 0,0-1-1 0 0,-1 0 1 0 0,1 1 0 0 0,0 0 0 0 0,0-1-1 0 0,1 1 1 0 0,-1 0 0 0 0,0 0-1 0 0,0 0 1 0 0,0 0 0 0 0,1 1 0 0 0,-1-1-1 0 0,0 0 1 0 0,1 1 0 0 0,-1 0 0 0 0,1 0-1 0 0,-1-1 1 0 0,1 1 0 0 0,-1 1 0 0 0,0-1-1 0 0,1 0 1 0 0,-1 1 0 0 0,1-1 0 0 0,-1 1-1 0 0,3 0 1 0 0,-2 1-21 0 0,0-1 0 0 0,0 0 0 0 0,1 1 0 0 0,-1 0 0 0 0,0-1 0 0 0,0 1 0 0 0,0 0 0 0 0,-1 1 0 0 0,1-1 0 0 0,0 0 0 0 0,-1 1 0 0 0,0 0 0 0 0,1-1 0 0 0,-1 1 0 0 0,0 0 0 0 0,-1 0 0 0 0,1 0 0 0 0,0 0 0 0 0,-1 1 0 0 0,0-1 0 0 0,1 0 0 0 0,-1 1 0 0 0,-1-1 0 0 0,2 5 0 0 0,-1 1 0 0 0,0-1 0 0 0,-1 0 0 0 0,1 0 0 0 0,-2 1 0 0 0,1-1 0 0 0,-1 0 0 0 0,0 0 0 0 0,-1 0 0 0 0,-4 13 0 0 0,-1 2 0 0 0,5-17 0 0 0,1 0 0 0 0,-1-1 0 0 0,0 1 0 0 0,-1 0 0 0 0,0-1 0 0 0,-4 8 0 0 0,3-7 0 0 0,0-1 0 0 0,-1 0 0 0 0,1 0 0 0 0,-1-1 0 0 0,0 1 0 0 0,0-1 0 0 0,0 0 0 0 0,-1 0 0 0 0,-9 5 0 0 0,13-8 0 0 0,0-1 0 0 0,0 1 0 0 0,0-1 0 0 0,0 0 0 0 0,0 1 0 0 0,0-1 0 0 0,0 0 0 0 0,0 0 0 0 0,0 0 0 0 0,0-1 0 0 0,0 1 0 0 0,0 0 0 0 0,0-1 0 0 0,0 1 0 0 0,0-1 0 0 0,0 0 0 0 0,0 1 0 0 0,1-1 0 0 0,-1 0 0 0 0,0 0 0 0 0,0 0 0 0 0,1-1 0 0 0,-1 1 0 0 0,1 0 0 0 0,-1-1 0 0 0,1 1 0 0 0,-1-1 0 0 0,1 1 0 0 0,0-1 0 0 0,0 0 0 0 0,0 1 0 0 0,0-1 0 0 0,0 0 0 0 0,-1-2 0 0 0,0 0 0 0 0,0 1 0 0 0,1-1 0 0 0,-1 0 0 0 0,1 1 0 0 0,0-1 0 0 0,0 0 0 0 0,0 0 0 0 0,1 0 0 0 0,0 0 0 0 0,-1 0 0 0 0,1 0 0 0 0,0 0 0 0 0,1 0 0 0 0,-1 0 0 0 0,1 0 0 0 0,0 1 0 0 0,2-8 0 0 0,0 4 0 0 0,-1 0 0 0 0,2 0 0 0 0,-1 1 0 0 0,1 0 0 0 0,0-1 0 0 0,0 1 0 0 0,1 1 0 0 0,-1-1 0 0 0,11-8 0 0 0,-10 9 0 0 0,0 1 0 0 0,1 0 0 0 0,0 0 0 0 0,-1 0 0 0 0,1 1 0 0 0,1 0 0 0 0,-1 0 0 0 0,0 1 0 0 0,1-1 0 0 0,9-1 0 0 0,-12 3 0 0 0,0 1 0 0 0,0-1 0 0 0,0 1 0 0 0,0 0 0 0 0,0 0 0 0 0,-1 1 0 0 0,1-1 0 0 0,0 1 0 0 0,0-1 0 0 0,0 1 0 0 0,0 1 0 0 0,-1-1 0 0 0,1 0 0 0 0,0 1 0 0 0,-1 0 0 0 0,0 0 0 0 0,1 0 0 0 0,4 4 0 0 0,-3 0 0 0 0,0-1 0 0 0,0 1 0 0 0,-1 0 0 0 0,1 1 0 0 0,-2-1 0 0 0,1 1 0 0 0,-1 0 0 0 0,0 0 0 0 0,0 0 0 0 0,-1 0 0 0 0,0 0 0 0 0,0 0 0 0 0,-1 1 0 0 0,0-1 0 0 0,0 1 0 0 0,0-1 0 0 0,-1 1 0 0 0,0-1 0 0 0,-1 1 0 0 0,0 0 0 0 0,0-1 0 0 0,-1 0 0 0 0,0 1 0 0 0,0-1 0 0 0,-4 9 0 0 0,4-10 0 0 0,1-1 0 0 0,-2 1 0 0 0,1-1 0 0 0,-1 1 0 0 0,0-1 0 0 0,0 0 0 0 0,0 0 0 0 0,-1 0 0 0 0,1 0 0 0 0,-1-1 0 0 0,0 0 0 0 0,-1 1 0 0 0,1-1 0 0 0,-1-1 0 0 0,0 1 0 0 0,0-1 0 0 0,0 0 0 0 0,0 0 0 0 0,0 0 0 0 0,-1-1 0 0 0,1 0 0 0 0,-1 0 0 0 0,0 0 0 0 0,0-1 0 0 0,1 1 0 0 0,-1-2 0 0 0,0 1 0 0 0,0-1 0 0 0,0 1 0 0 0,0-2 0 0 0,0 1 0 0 0,-9-2 0 0 0,10 1 3 0 0,0 0-1 0 0,0-1 1 0 0,0 0-1 0 0,0 0 1 0 0,0 0-1 0 0,0-1 1 0 0,0 1 0 0 0,1-1-1 0 0,-1 0 1 0 0,1-1-1 0 0,0 1 1 0 0,0-1-1 0 0,0 1 1 0 0,1-1 0 0 0,-1 0-1 0 0,1-1 1 0 0,0 1-1 0 0,0-1 1 0 0,0 1-1 0 0,1-1 1 0 0,-1 0 0 0 0,1 0-1 0 0,1 0 1 0 0,-1 0-1 0 0,1 0 1 0 0,-1 0 0 0 0,1-1-1 0 0,0-9 1 0 0,0 0-41 0 0,1 0 1 0 0,1 0 0 0 0,0 1-1 0 0,1-1 1 0 0,1 0 0 0 0,0 1-1 0 0,1 0 1 0 0,0-1 0 0 0,9-17-1 0 0,0-2-2603 0 0,5-10-6334 0 0,-16 39 7249 0 0,0 1 0 0 0,1 0 0 0 0,0 0 0 0 0,-1 0 0 0 0,2 0 0 0 0,-1 0 0 0 0,5-4 0 0 0,0-1-1772 0 0,-6 3 908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38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108 268 1336 0 0,'-9'-37'4635'0'0,"8"29"-2981"0"0,2 1 0 0 0,-1-1 1 0 0,1 1-1 0 0,0 0 1 0 0,1 0-1 0 0,-1 0 0 0 0,2-1 1 0 0,-1 2-1 0 0,5-11 1 0 0,0-3 855 0 0,6-7-373 0 0,-11 23-1851 0 0,-2 3-282 0 0,0 1-1 0 0,0-1 1 0 0,1 1 0 0 0,-1-1-1 0 0,0 1 1 0 0,0-1-1 0 0,0 1 1 0 0,1-1 0 0 0,-1 1-1 0 0,0 0 1 0 0,1-1-1 0 0,-1 1 1 0 0,0 0 0 0 0,1-1-1 0 0,-1 1 1 0 0,0 0-1 0 0,1-1 1 0 0,-1 1 0 0 0,1 0-1 0 0,-1 0 1 0 0,1-1-1 0 0,-1 1 1 0 0,0 0 0 0 0,1 0-1 0 0,-1 0 1 0 0,1 0-1 0 0,-1-1 1 0 0,1 1 0 0 0,-1 0-1 0 0,1 0 1 0 0,-1 0-1 0 0,1 0 1 0 0,-1 0-1 0 0,1 0 1 0 0,-1 0 0 0 0,1 1-1 0 0,-1-1 1 0 0,1 0-1 0 0,-1 0 1 0 0,1 0 0 0 0,0 1-1 0 0,1 0-5 0 0,27 13 12 0 0,-20-8 4 0 0,-18-7 4 0 0,-27-9 221 0 0,2-1 1 0 0,0-2-1 0 0,-35-18 0 0 0,69 30-254 0 0,-1 1 1 0 0,0 0-1 0 0,1 0 0 0 0,-1-1 0 0 0,0 1 1 0 0,1 0-1 0 0,-1 0 0 0 0,0-1 1 0 0,1 1-1 0 0,-1-1 0 0 0,1 1 0 0 0,-1-1 1 0 0,1 1-1 0 0,-1-1 0 0 0,1 1 0 0 0,-1-1 1 0 0,1 1-1 0 0,0-1 0 0 0,-1 1 1 0 0,1-1-1 0 0,0 0 0 0 0,-1 1 0 0 0,1-1 1 0 0,0 0-1 0 0,0 1 0 0 0,0-1 1 0 0,0 0-1 0 0,-1 1 0 0 0,1-1 0 0 0,0 0 1 0 0,0 1-1 0 0,0-2 0 0 0,19-11-2462 0 0,30 2-4133 0 0,-35 9 3980 0 0,1 2 0 0 0,-1 0 0 0 0,0 0 0 0 0,1 1 0 0 0,19 4 0 0 0,-13 1 191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39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653 217 700 0 0,'-69'-50'5376'0'0,"4"2"3509"0"0,64 48-8706 0 0,1 0-1 0 0,-1-1 1 0 0,0 1 0 0 0,1-1 0 0 0,-1 1-1 0 0,0 0 1 0 0,1-1 0 0 0,-1 1 0 0 0,1-1 0 0 0,-1 0-1 0 0,1 1 1 0 0,-1-1 0 0 0,1 1 0 0 0,-1-1 0 0 0,1 0-1 0 0,0 1 1 0 0,-1-1 0 0 0,1 0 0 0 0,0 1 0 0 0,0-1-1 0 0,-1 0 1 0 0,1 1 0 0 0,0-1 0 0 0,0 0 0 0 0,0 0-1 0 0,0 0 1 0 0,15-7 2157 0 0,32 5-1242 0 0,-43 3-963 0 0,49 0 466 0 0,-5 1-388 0 0,0-2 0 0 0,64-9-1 0 0,-111 10-204 0 0,-1 0 0 0 0,1 0-1 0 0,0 0 1 0 0,0 0-1 0 0,0 0 1 0 0,0 0 0 0 0,-1-1-1 0 0,1 1 1 0 0,0 0 0 0 0,0 0-1 0 0,0-1 1 0 0,-1 1 0 0 0,1-1-1 0 0,0 1 1 0 0,0-1-1 0 0,-1 1 1 0 0,1-1 0 0 0,0 1-1 0 0,-1-1 1 0 0,1 1 0 0 0,0-1-1 0 0,-1 0 1 0 0,1-1 0 0 0,-12-10 45 0 0,-38-9-18 0 0,44 20-29 0 0,-20-8-2 0 0,1 1 1 0 0,-2 2 0 0 0,1 1-1 0 0,-1 0 1 0 0,0 2 0 0 0,0 1-1 0 0,-46 2 1 0 0,66 2 1 0 0,1-1 1 0 0,-1 0-1 0 0,0 1 1 0 0,1 0-1 0 0,-1 1 0 0 0,1-1 1 0 0,0 1-1 0 0,0 0 1 0 0,0 0-1 0 0,0 0 0 0 0,1 1 1 0 0,-1 0-1 0 0,1 0 1 0 0,0 0-1 0 0,0 0 1 0 0,0 1-1 0 0,0 0 0 0 0,1 0 1 0 0,0 0-1 0 0,0 0 1 0 0,0 0-1 0 0,1 0 0 0 0,0 1 1 0 0,-2 6-1 0 0,-5 17 15 0 0,1 0 0 0 0,1 0 0 0 0,-3 47-1 0 0,6-43 3 0 0,-83 788 1434 0 0,48-349-177 0 0,22-255-908 0 0,-3 93-52 0 0,-4 152 23 0 0,8-190-142 0 0,-72 626 220 0 0,11-173 18 0 0,71-645-335 0 0,-11 251 955 0 0,18-280-685 0 0,1 0 1 0 0,4 0-1 0 0,1-1 1 0 0,20 71-1 0 0,-20-96-362 0 0,2-1-1 0 0,1 0 1 0 0,0-1-1 0 0,2 0 0 0 0,1-1 1 0 0,1 0-1 0 0,0-1 1 0 0,2-1-1 0 0,0 0 1 0 0,35 32-1 0 0,-28-33-8 0 0,0-2-1 0 0,1 0 1 0 0,0-2-1 0 0,2 0 0 0 0,0-2 1 0 0,0 0-1 0 0,1-2 0 0 0,0-1 1 0 0,39 8-1 0 0,112 16-2448 0 0,96-6-7165 0 0,2-20-887 0 0,-94-7 6474 0 0,-164-1 3857 0 0,57-1-3110 0 0,-5-4 1065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40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726 116 1132 0 0,'-129'-39'4598'0'0,"-3"-2"2051"0"0,46 12-3123 0 0,76 24-2311 0 0,12 3-346 0 0,24 4 98 0 0,21 5-536 0 0,-25-3-163 0 0,40 7-118 0 0,-2 3-1 0 0,0 2 1 0 0,95 39-1 0 0,-145-49 24 0 0,0 0 0 0 0,-1 0 0 0 0,0 1 0 0 0,0 0 0 0 0,-1 0 1 0 0,0 1-1 0 0,0 0 0 0 0,0 0 0 0 0,-1 1 0 0 0,-1 0 0 0 0,0 1 0 0 0,0-1 0 0 0,0 1 0 0 0,-1 0 0 0 0,-1 1 0 0 0,0-1 0 0 0,4 14 0 0 0,4 22 516 0 0,-3 0 0 0 0,9 87 0 0 0,-14-91-637 0 0,25 202 646 0 0,39 600 538 0 0,-68-723-1088 0 0,-10 621 654 0 0,0 36-56 0 0,10-613-575 0 0,60 687 870 0 0,37-307-373 0 0,-70-414-553 0 0,-9-43-51 0 0,34 201 45 0 0,-47-245-103 0 0,-2 0 0 0 0,-2-1 0 0 0,-2 1-1 0 0,-11 73 1 0 0,8-99-6 0 0,0 0 0 0 0,-1 0-1 0 0,-1-1 1 0 0,-1 0 0 0 0,-1 0-1 0 0,0 0 1 0 0,-1-1 0 0 0,0-1-1 0 0,-2 1 1 0 0,-12 14 0 0 0,5-10-14 0 0,-1-1 1 0 0,-1 0 0 0 0,0-2 0 0 0,-1-1 0 0 0,-1 0 0 0 0,-34 17 0 0 0,15-12-619 0 0,0-2 0 0 0,-2-2 0 0 0,0-2 0 0 0,-1-2 0 0 0,-1-2 0 0 0,0-2 0 0 0,-87 7 0 0 0,83-14-2055 0 0,0-2 1 0 0,1-2-1 0 0,-82-15 0 0 0,100 12 1163 0 0,1-3 0 0 0,1 0 0 0 0,0-2 1 0 0,0-1-1 0 0,1-1 0 0 0,0-1 0 0 0,-32-22 0 0 0,-8-13-905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42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113 186 540 0 0,'5'-3'1702'0'0,"1"0"0"0"0,0 0 0 0 0,-1-1-1 0 0,0 0 1 0 0,1 0 0 0 0,-2 0 0 0 0,1 0 0 0 0,0-1 0 0 0,-1 0 0 0 0,7-10-1 0 0,1-20 4763 0 0,-9-12-4366 0 0,-3 45-2068 0 0,0 0 0 0 0,0 0 1 0 0,0 0-1 0 0,-1 0 0 0 0,1 0 1 0 0,-1 0-1 0 0,1 0 0 0 0,-1 0 1 0 0,1 0-1 0 0,-1 0 0 0 0,0 0 0 0 0,0 0 1 0 0,0 1-1 0 0,0-1 0 0 0,-1 0 1 0 0,1 1-1 0 0,0-1 0 0 0,-1 1 1 0 0,1-1-1 0 0,-1 1 0 0 0,1-1 0 0 0,-1 1 1 0 0,0 0-1 0 0,0 0 0 0 0,1 0 1 0 0,-1 0-1 0 0,0 0 0 0 0,0 0 1 0 0,0 1-1 0 0,0-1 0 0 0,0 1 0 0 0,0-1 1 0 0,0 1-1 0 0,0 0 0 0 0,0-1 1 0 0,-3 1-1 0 0,1 0-21 0 0,-1 0 1 0 0,1 0-1 0 0,-1 1 1 0 0,0-1-1 0 0,1 1 0 0 0,-1 0 1 0 0,1 0-1 0 0,-1 1 1 0 0,1-1-1 0 0,0 1 0 0 0,0 0 1 0 0,-1 0-1 0 0,1 0 1 0 0,0 1-1 0 0,-4 3 0 0 0,2-1-3 0 0,1 0 0 0 0,0 1-1 0 0,0-1 1 0 0,0 1-1 0 0,1 0 1 0 0,0 1 0 0 0,0-1-1 0 0,0 1 1 0 0,1-1 0 0 0,0 1-1 0 0,0 0 1 0 0,1 0-1 0 0,0 0 1 0 0,0 1 0 0 0,-1 10-1 0 0,0 14 12 0 0,2-27-14 0 0,1-1 0 0 0,-1 0 0 0 0,1 1 0 0 0,0-1 0 0 0,0 1 0 0 0,0-1 0 0 0,1 0 0 0 0,-1 1 0 0 0,3 5 0 0 0,-1-2 7 0 0,1 0-1 0 0,0 0 1 0 0,0-1-1 0 0,0 1 1 0 0,1-1-1 0 0,1 1 1 0 0,-1-1-1 0 0,1-1 1 0 0,9 11-1 0 0,-11-15-45 0 0,-1 1-1 0 0,1-2 1 0 0,-1 1-1 0 0,1 0 1 0 0,0 0-1 0 0,-1-1 1 0 0,1 0-1 0 0,0 1 1 0 0,0-1-1 0 0,0 0 1 0 0,0-1-1 0 0,0 1 1 0 0,0 0-1 0 0,0-1 1 0 0,0 0-1 0 0,1 1 1 0 0,-1-1-1 0 0,0 0 1 0 0,0-1-1 0 0,0 1 0 0 0,0-1 1 0 0,0 1-1 0 0,0-1 1 0 0,0 0-1 0 0,0 0 1 0 0,0 0-1 0 0,0-1 1 0 0,0 1-1 0 0,4-4 1 0 0,-2 3-20 0 0,-1-2 0 0 0,0 1 0 0 0,0 0 0 0 0,0-1 0 0 0,0 1-1 0 0,-1-1 1 0 0,1 0 0 0 0,-1-1 0 0 0,0 1 0 0 0,0 0 0 0 0,-1-1 0 0 0,1 0 0 0 0,-1 1 0 0 0,0-1 0 0 0,0 0 0 0 0,-1 0 0 0 0,1 0 0 0 0,-1-1-1 0 0,0 1 1 0 0,-1 0 0 0 0,1 0 0 0 0,-1 0 0 0 0,0-9 0 0 0,-2-5 148 0 0,0 0 0 0 0,-1 1 1 0 0,0-1-1 0 0,-2 1 0 0 0,-9-25 0 0 0,12 24 443 0 0,2 17-14 0 0,1 14-271 0 0,10 34 298 0 0,-1-16-252 0 0,-6-15-180 0 0,2 0 0 0 0,0-1 0 0 0,0 1 0 0 0,2-1 1 0 0,8 13-1 0 0,15 30 149 0 0,-30-54-316 0 0,1 0 0 0 0,0 0 0 0 0,0 0-1 0 0,0-1 1 0 0,0 1 0 0 0,1 0 0 0 0,-1-1 0 0 0,0 0 0 0 0,1 1 0 0 0,0-1 0 0 0,0 0 0 0 0,-1-1 0 0 0,1 1-1 0 0,0 0 1 0 0,1-1 0 0 0,-1 0 0 0 0,0 1 0 0 0,0-1 0 0 0,0 0 0 0 0,1-1 0 0 0,5 2 0 0 0,-7-3-760 0 0,-1 0 0 0 0,1 0 0 0 0,-1 0 0 0 0,0-1 1 0 0,0 1-1 0 0,0 0 0 0 0,1 0 0 0 0,-1-1 0 0 0,0 1 1 0 0,-1 0-1 0 0,1-1 0 0 0,0 1 0 0 0,0-1 0 0 0,-1 1 1 0 0,1-1-1 0 0,0 0 0 0 0,-1 1 0 0 0,0-1 0 0 0,1-2 0 0 0,1-10-9346 0 0,-2 9 7806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41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303 206 404 0 0,'-13'-6'1358'0'0,"0"0"0"0"0,0 0 0 0 0,1-2 0 0 0,0 1 0 0 0,-18-15 0 0 0,23 16-230 0 0,0-1 0 0 0,0 0 0 0 0,1 0 0 0 0,-10-15 0 0 0,-1-15 1813 0 0,16 35-2768 0 0,0 0 0 0 0,1-1 1 0 0,-1 1-1 0 0,1-1 0 0 0,-1 1 0 0 0,1-1 1 0 0,0 1-1 0 0,0 0 0 0 0,0-1 1 0 0,0 1-1 0 0,0-1 0 0 0,1 1 0 0 0,-1-1 1 0 0,1 1-1 0 0,0 0 0 0 0,-1-1 0 0 0,1 1 1 0 0,0 0-1 0 0,0-1 0 0 0,2-1 0 0 0,-1 2-96 0 0,-1 1-1 0 0,1 0 1 0 0,-1 0-1 0 0,1 0 0 0 0,0 0 1 0 0,-1 0-1 0 0,1 0 1 0 0,0 0-1 0 0,0 1 1 0 0,-1-1-1 0 0,1 1 0 0 0,0-1 1 0 0,0 1-1 0 0,0 0 1 0 0,0 0-1 0 0,0 0 1 0 0,0 0-1 0 0,0 0 0 0 0,0 0 1 0 0,2 0-1 0 0,1 1-43 0 0,1 0 0 0 0,-1 1 0 0 0,1-1 0 0 0,-1 1 0 0 0,0 0 0 0 0,0 1 0 0 0,0-1 0 0 0,0 1 0 0 0,0 0 0 0 0,0 0 0 0 0,-1 0-1 0 0,1 1 1 0 0,-1 0 0 0 0,0 0 0 0 0,0 0 0 0 0,5 7 0 0 0,-5-3-30 0 0,0-1 0 0 0,-1 1 1 0 0,0 0-1 0 0,-1 0 0 0 0,1 0 0 0 0,-2 0 0 0 0,1 1 1 0 0,-1-1-1 0 0,0 0 0 0 0,-1 1 0 0 0,0-1 0 0 0,0 0 0 0 0,-1 1 1 0 0,0-1-1 0 0,0 0 0 0 0,-1 1 0 0 0,0-1 0 0 0,0 0 1 0 0,-1 0-1 0 0,0-1 0 0 0,-1 1 0 0 0,-7 11 0 0 0,0 0 87 0 0,-1-1 0 0 0,-1 0 1 0 0,-1-1-1 0 0,0-1 0 0 0,-1 0 0 0 0,-1-1 0 0 0,-26 20 0 0 0,27-24 161 0 0,9-5-49 0 0,0-1 0 0 0,0 0 0 0 0,-1-1 0 0 0,0 1 0 0 0,0-1 0 0 0,0 0 0 0 0,0-1 0 0 0,0 0 0 0 0,-1 0 0 0 0,0 0 0 0 0,1-1 0 0 0,-10 1 0 0 0,37-19 980 0 0,-10 13-1159 0 0,-1 0 0 0 0,2 1 0 0 0,-1 0 0 0 0,0 0 0 0 0,0 1 1 0 0,0 1-1 0 0,1 0 0 0 0,-1 0 0 0 0,0 1 0 0 0,1 0 0 0 0,-1 1 0 0 0,0 0 0 0 0,0 0 0 0 0,0 1 0 0 0,12 6 0 0 0,-16-6-23 0 0,0-1 1 0 0,0 2-1 0 0,0-1 0 0 0,-1 0 1 0 0,1 1-1 0 0,-1 0 0 0 0,0 0 1 0 0,-1 1-1 0 0,1 0 0 0 0,-1-1 1 0 0,1 2-1 0 0,-1-1 0 0 0,-1 0 1 0 0,1 1-1 0 0,-1-1 0 0 0,0 1 1 0 0,0 0-1 0 0,-1 0 0 0 0,0 0 1 0 0,0 1-1 0 0,0-1 0 0 0,-1 0 1 0 0,0 1-1 0 0,0-1 0 0 0,0 10 1 0 0,-1-12-4 0 0,0 0 1 0 0,-1 0 0 0 0,1 0-1 0 0,-1 0 1 0 0,1 0 0 0 0,-1 0-1 0 0,-1 0 1 0 0,1 0 0 0 0,0 0-1 0 0,-1 0 1 0 0,0-1 0 0 0,0 1-1 0 0,0 0 1 0 0,0-1 0 0 0,-1 0 0 0 0,1 0-1 0 0,-6 5 1 0 0,4-4 20 0 0,-1 0-1 0 0,-1-1 1 0 0,1 1 0 0 0,-1-1 0 0 0,1 0 0 0 0,-1-1-1 0 0,0 1 1 0 0,0-1 0 0 0,0 0 0 0 0,-9 1 0 0 0,-1-1-197 0 0,0 0 0 0 0,0-1 1 0 0,0 0-1 0 0,-1-2 1 0 0,1 0-1 0 0,0-1 0 0 0,0 0 1 0 0,-16-5-1 0 0,-13-11-4089 0 0,45 18 4109 0 0,-1 0 1 0 0,1 0-1 0 0,0 0 0 0 0,-1 0 1 0 0,1-1-1 0 0,0 1 0 0 0,-1 0 1 0 0,1 0-1 0 0,0 0 1 0 0,0-1-1 0 0,-1 1 0 0 0,1 0 1 0 0,0 0-1 0 0,0-1 0 0 0,-1 1 1 0 0,1 0-1 0 0,0-1 1 0 0,0 1-1 0 0,0 0 0 0 0,-1-1 1 0 0,1 1-1 0 0,0 0 0 0 0,0-1 1 0 0,0 1-1 0 0,0 0 0 0 0,0-1 1 0 0,0 1-1 0 0,0-1 1 0 0,0 1-1 0 0,0 0 0 0 0,0-1 1 0 0,0 1-1 0 0,0 0 0 0 0,0-1 1 0 0,23-8-8377 0 0,16 8 2859 0 0,-12 1 3762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41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1 158 308 0 0,'3'-2'1419'0'0,"1"-1"-1"0"0,-1 0 1 0 0,1 1 0 0 0,-1-1 0 0 0,0-1-1 0 0,0 1 1 0 0,-1 0 0 0 0,6-8 0 0 0,10-13 6239 0 0,-2 12-5671 0 0,-4 6-1353 0 0,0 0 0 0 0,-1 2 0 0 0,2-1 0 0 0,12-2-1 0 0,91-12 4 0 0,-94 17-564 0 0,68-3-1715 0 0,-37 4-1824 0 0,-2-5-3978 0 0,-50 6 7178 0 0,-1 0 0 0 0,1 0-1 0 0,0 0 1 0 0,0 0-1 0 0,-1 0 1 0 0,1 0 0 0 0,0-1-1 0 0,0 1 1 0 0,-1 0-1 0 0,1 0 1 0 0,0-1 0 0 0,0 1-1 0 0,-1 0 1 0 0,1-1 0 0 0,0 1-1 0 0,-1-1 1 0 0,1 1-1 0 0,-1-1 1 0 0,1 1 0 0 0,0-1-1 0 0,-1 1 1 0 0,1-1-1 0 0,-1 0 1 0 0,0 1 0 0 0,1-1-1 0 0,-1 0 1 0 0,1 1 0 0 0,-1-1-1 0 0,0 0 1 0 0,0 1-1 0 0,1-1 1 0 0,-1 0 0 0 0,0 0-1 0 0,0 0 1 0 0,0 1-1 0 0,0-1 1 0 0,0 0 0 0 0,0-1-1 0 0,-8-4-2053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41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28 1616 0 0,'-37'-27'8419'0'0,"37"27"-8258"0"0,0 0-1 0 0,-1 0 1 0 0,1 0 0 0 0,0 0 0 0 0,-1 0-1 0 0,1 0 1 0 0,-1 0 0 0 0,1 0 0 0 0,0 0-1 0 0,-1 0 1 0 0,1 0 0 0 0,0 0 0 0 0,-1 0 0 0 0,1 0-1 0 0,0 1 1 0 0,-1-1 0 0 0,1 0 0 0 0,0 0-1 0 0,-1 0 1 0 0,1 0 0 0 0,0 1 0 0 0,-1-1-1 0 0,1 0 1 0 0,0 0 0 0 0,-1 1 0 0 0,1-1-1 0 0,0 0 1 0 0,0 0 0 0 0,0 1 0 0 0,-1-1-1 0 0,1 0 1 0 0,0 1 0 0 0,0-1 0 0 0,0 0-1 0 0,0 1 1 0 0,-1-1 0 0 0,1 1 0 0 0,0-1-1 0 0,0 0 1 0 0,0 1 0 0 0,0-1 0 0 0,0 0-1 0 0,0 1 1 0 0,0-1 0 0 0,0 0 0 0 0,0 1-1 0 0,0-1 1 0 0,0 1 0 0 0,1-1 0 0 0,-1 1-1 0 0,1 21 2441 0 0,14 65 1576 0 0,7 25-2769 0 0,5 34-3680 0 0,-26-135 696 0 0,0 0-1 0 0,0 0 1 0 0,-1 0 0 0 0,-1 0 0 0 0,0 0-1 0 0,0 0 1 0 0,-1 0 0 0 0,-1-1-1 0 0,0 1 1 0 0,0-1 0 0 0,-1 1 0 0 0,-6 10-1 0 0,8-14 977 0 0,-8 15-1747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42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436 267 128 0 0,'5'-7'1787'0'0,"0"0"-1"0"0,0 0 1 0 0,-1-1-1 0 0,0 1 1 0 0,0-1-1 0 0,-1 0 1 0 0,0 0-1 0 0,0 0 1 0 0,-1-1-1 0 0,3-16 1 0 0,0-52 4650 0 0,-5 74-6313 0 0,-1-1 0 0 0,0 1 1 0 0,1-1-1 0 0,-2 1 0 0 0,1-1 0 0 0,0 1 0 0 0,-1 0 1 0 0,1 0-1 0 0,-1 0 0 0 0,0-1 0 0 0,0 2 0 0 0,0-1 1 0 0,0 0-1 0 0,-1 0 0 0 0,1 1 0 0 0,-1-1 0 0 0,0 1 1 0 0,-5-4-1 0 0,3 3-56 0 0,1-1 1 0 0,-1 2 0 0 0,0-1-1 0 0,0 0 1 0 0,0 1-1 0 0,0 0 1 0 0,0 0 0 0 0,-1 1-1 0 0,1-1 1 0 0,-1 1-1 0 0,-8-1 1 0 0,-1 4-11 0 0,0-1 0 0 0,0 2 1 0 0,0 0-1 0 0,1 1 0 0 0,-1 0 0 0 0,1 1 0 0 0,0 1 1 0 0,0 0-1 0 0,1 1 0 0 0,0 0 0 0 0,-22 16 1 0 0,17-9-28 0 0,0 0 1 0 0,1 1 0 0 0,1 0 0 0 0,1 1 0 0 0,0 1 0 0 0,1 1 0 0 0,-16 24 0 0 0,24-29-23 0 0,0-1 0 0 0,0 1 0 0 0,1 0 0 0 0,1 0 0 0 0,0 0 0 0 0,1 0 0 0 0,1 1 0 0 0,0 0 0 0 0,0-1 0 0 0,2 1 0 0 0,0 0 0 0 0,0 0 0 0 0,1-1 0 0 0,1 1 0 0 0,5 22 0 0 0,-4-24-1 0 0,0-1-1 0 0,1 0 1 0 0,0 0-1 0 0,1 0 1 0 0,0-1-1 0 0,1 0 1 0 0,0 0-1 0 0,1 0 1 0 0,0 0-1 0 0,0-1 1 0 0,1 0 0 0 0,0-1-1 0 0,0 0 1 0 0,1 0-1 0 0,0-1 1 0 0,1 0-1 0 0,0 0 1 0 0,17 8-1 0 0,-22-13-5 0 0,0 0-1 0 0,0 0 1 0 0,0 0-1 0 0,0-1 0 0 0,1 1 1 0 0,-1-1-1 0 0,0-1 0 0 0,1 1 1 0 0,-1-1-1 0 0,0 0 0 0 0,1 0 1 0 0,-1 0-1 0 0,1-1 0 0 0,-1 0 1 0 0,0 0-1 0 0,0 0 0 0 0,1 0 1 0 0,-1-1-1 0 0,0 0 0 0 0,0 0 1 0 0,-1-1-1 0 0,1 1 0 0 0,0-1 1 0 0,-1 0-1 0 0,0-1 0 0 0,1 1 1 0 0,-1-1-1 0 0,0 1 1 0 0,-1-1-1 0 0,5-5 0 0 0,5-9 0 0 0,0 0 0 0 0,-2-1-1 0 0,0-1 1 0 0,-1 0 0 0 0,15-39-1 0 0,-21 45-115 0 0,-1 0-1 0 0,0-1 1 0 0,-1 1-1 0 0,0 0 1 0 0,-1-1-1 0 0,0 1 1 0 0,-2-1-1 0 0,0 1 1 0 0,0-1-1 0 0,-1 1 1 0 0,-1 0-1 0 0,0 0 0 0 0,-1 0 1 0 0,-1 0-1 0 0,0 0 1 0 0,-14-24-1 0 0,13 29-930 0 0,-2 0-1 0 0,1 0 1 0 0,-1 1-1 0 0,0 0 1 0 0,-1 1-1 0 0,1-1 0 0 0,-2 2 1 0 0,1-1-1 0 0,-15-6 1 0 0,18 9 155 0 0,0 1 0 0 0,0 1 0 0 0,0-1 1 0 0,0 1-1 0 0,0 0 0 0 0,-1 1 0 0 0,1-1 0 0 0,0 1 1 0 0,-1 0-1 0 0,0 1 0 0 0,1 0 0 0 0,-1 0 0 0 0,1 0 1 0 0,-1 1-1 0 0,1-1 0 0 0,-1 2 0 0 0,-10 2 1 0 0,-2 6-1054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44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1557 2667 560 0 0,'-11'1'1586'0'0,"0"2"-1"0"0,1-1 1 0 0,-1 1-1 0 0,-14 7 1 0 0,-13 3 883 0 0,-63 9 2263 0 0,53-16-2228 0 0,-59 0 0 0 0,24-8-648 0 0,-89-13-1 0 0,92 3-1089 0 0,-81-23 1 0 0,88 14-263 0 0,0-3 0 0 0,-120-58 0 0 0,163 65-378 0 0,0 0-1 0 0,1-2 1 0 0,1-1-1 0 0,1-2 0 0 0,-26-26 1 0 0,42 37-85 0 0,-1-1 0 0 0,2 0 1 0 0,-1-1-1 0 0,2 0 0 0 0,0-1 1 0 0,0 0-1 0 0,1 0 0 0 0,1-1 1 0 0,1 0-1 0 0,0 0 0 0 0,1-1 0 0 0,0 0 1 0 0,-3-21-1 0 0,3-14 3 0 0,1-86 0 0 0,-3-28-32 0 0,-6-83 104 0 0,-5-230 484 0 0,19 406-499 0 0,0 31-39 0 0,3 1-1 0 0,1-1 1 0 0,2 1-1 0 0,14-48 1 0 0,-2 11 14 0 0,-14 51-50 0 0,2 0 0 0 0,0 1-1 0 0,1 0 1 0 0,16-30 0 0 0,-6 19 26 0 0,2 0 0 0 0,2 2 0 0 0,2 0 0 0 0,0 1 0 0 0,2 2 0 0 0,2 1 0 0 0,1 1 0 0 0,1 1 0 0 0,56-40 0 0 0,-43 41-13 0 0,1 2 0 0 0,2 2 0 0 0,0 3 0 0 0,1 1 0 0 0,1 2-1 0 0,0 3 1 0 0,1 1 0 0 0,1 3 0 0 0,0 2 0 0 0,0 2 0 0 0,0 2 0 0 0,1 2 0 0 0,-1 3 0 0 0,53 7 0 0 0,-51 0-34 0 0,0 3 0 0 0,84 28 0 0 0,95 51-14 0 0,-104-38 12 0 0,-84-35-3 0 0,0 2 1 0 0,-1 2 0 0 0,-2 2-1 0 0,0 1 1 0 0,-1 2 0 0 0,-2 2-1 0 0,0 1 1 0 0,-2 2-1 0 0,-2 2 1 0 0,-1 0 0 0 0,-1 3-1 0 0,50 75 1 0 0,-31-29-2 0 0,-7-12 0 0 0,56 121 0 0 0,-76-132-2 0 0,-2 0 1 0 0,-3 2 0 0 0,-3 0-1 0 0,13 106 1 0 0,-23-121 13 0 0,-2 0-1 0 0,-2 1 1 0 0,-7 64-1 0 0,3-66-9 0 0,-5 30-1 0 0,-10 28 6 0 0,-3 15 17 0 0,5-33-8 0 0,14-65-12 0 0,-2-1 0 0 0,0 0 0 0 0,0 1 0 0 0,-2-1 0 0 0,-8 18 0 0 0,-92 174 23 0 0,89-184-19 0 0,-1-1 0 0 0,-2 0 0 0 0,0-2 0 0 0,-1 0 1 0 0,-30 24-1 0 0,25-23 5 0 0,13-13-12 0 0,-1-1 1 0 0,0-1 0 0 0,0 0-1 0 0,-1-1 1 0 0,-1-1 0 0 0,-17 8-1 0 0,-8 0 1 0 0,-50 14 0 0 0,19-10 20 0 0,-135 20 0 0 0,165-36-30 0 0,-147 12 13 0 0,162-15-2 0 0,-1-2 1 0 0,0-1 0 0 0,1-1-1 0 0,-49-12 1 0 0,15-1-45 0 0,30 9-826 0 0,1-1 1 0 0,1-2-1 0 0,-1-1 1 0 0,-29-15-1 0 0,23-2-6041 0 0,31 22 4068 0 0,0-1 0 0 0,1 0-1 0 0,-1 0 1 0 0,1 0 0 0 0,-5-12 0 0 0,8 8 575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47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3106 5485 456 0 0,'-1'3'484'0'0,"0"1"0"0"0,-1 0 0 0 0,1 0 0 0 0,-1-1 0 0 0,0 1 0 0 0,0-1 0 0 0,0 1 0 0 0,-1-1 0 0 0,1 0 0 0 0,-1 0 0 0 0,1 0 0 0 0,-1 0 0 0 0,0-1 0 0 0,0 1 0 0 0,0-1 0 0 0,-1 1 0 0 0,1-1 0 0 0,-8 3 0 0 0,-71 36 3946 0 0,47-30-3048 0 0,0-1 0 0 0,0-1 0 0 0,-1-2 0 0 0,-48 3 0 0 0,19-2-185 0 0,-24 1-673 0 0,0-5 0 0 0,1-3-1 0 0,-1-4 1 0 0,0-4-1 0 0,1-3 1 0 0,-146-38-1 0 0,150 26-263 0 0,1-3-1 0 0,0-3 1 0 0,3-4-1 0 0,0-4 1 0 0,-115-71-1 0 0,-26-62 136 0 0,142 104-324 0 0,-56-61 290 0 0,77 67-120 0 0,-84-96 407 0 0,79 82-366 0 0,-99-134 313 0 0,123 153-475 0 0,-15-34 134 0 0,21 30-51 0 0,-2-4 184 0 0,4 0-1 0 0,-36-101 0 0 0,24 54 34 0 0,5 7-218 0 0,4-2 1 0 0,-29-152-1 0 0,57 217-202 0 0,2 0 0 0 0,2-1 0 0 0,3-49 0 0 0,0 23 0 0 0,1 17 0 0 0,11-57 0 0 0,-7 58 0 0 0,2-59 0 0 0,2-77 0 0 0,7-78 0 0 0,-13 220 0 0 0,25-171 0 0 0,4 16 0 0 0,-20 133 0 0 0,33-109 0 0 0,-5 20 0 0 0,-20 85 0 0 0,2 0 0 0 0,3 2 0 0 0,59-107 0 0 0,-66 135 0 0 0,15-22 0 0 0,58-76 0 0 0,-18 40 0 0 0,5 5 0 0 0,3 2 0 0 0,157-129 0 0 0,-193 182 0 0 0,1 3 0 0 0,2 1 0 0 0,2 2 0 0 0,0 3 0 0 0,81-30 0 0 0,285-75 0 0 0,-360 116 0 0 0,46-9 0 0 0,2 5 0 0 0,192-11 0 0 0,205 19 0 0 0,7 35 0 0 0,-396-16 0 0 0,-50-5 0 0 0,1 3 0 0 0,123 28 0 0 0,-79-5 0 0 0,113 37 0 0 0,-144-31 0 0 0,-1 3 0 0 0,-1 4 0 0 0,74 54 0 0 0,-61-30 0 0 0,-2 4 0 0 0,138 143 0 0 0,-147-126 0 0 0,-4 4 0 0 0,104 164 0 0 0,-136-192 0 0 0,44 71 0 0 0,-74-112 0 0 0,47 94 0 0 0,-16-25 0 0 0,-25-57 0 0 0,-2 1 0 0 0,16 48 0 0 0,75 251 0 0 0,-29-41 0 0 0,-53-217 0 0 0,21 108 0 0 0,-33-129 0 0 0,-7-33 0 0 0,-1 0 0 0 0,-1-1 0 0 0,1 26 0 0 0,6 84 0 0 0,-7-50 0 0 0,-1-49 0 0 0,-1-1 0 0 0,-6 57 0 0 0,2-29 0 0 0,3-45 0 0 0,0 0 0 0 0,-1 0 0 0 0,-1-1 0 0 0,-3 16 0 0 0,-53 249 0 0 0,-68 168 0 0 0,113-406 0 0 0,-19 36 0 0 0,-10 29 0 0 0,22-53 0 0 0,-2-2 0 0 0,-3 0 0 0 0,-38 57 0 0 0,27-47 0 0 0,-136 180 0 0 0,150-211 0 0 0,-2 4 0 0 0,-2 0 0 0 0,-1-2 0 0 0,-47 40 0 0 0,-175 104 0 0 0,207-147 0 0 0,-25 16 0 0 0,-87 61 0 0 0,86-55 0 0 0,-77 47 0 0 0,78-58 0 0 0,-109 44 0 0 0,80-37 0 0 0,67-29 0 0 0,-47 17 0 0 0,-1-3 0 0 0,52-19 0 0 0,0-1 0 0 0,-53 14 0 0 0,17-11 0 0 0,-52 7 0 0 0,9-8 0 0 0,48-5 0 0 0,0-1 0 0 0,-1-4 0 0 0,0-1 0 0 0,-57-8 0 0 0,17-12-1026 0 0,2-4 0 0 0,-95-36 0 0 0,-105-26-2659 0 0,271 79 247 0 0,1 0-1 0 0,0-2 1 0 0,0-1 0 0 0,1-1 0 0 0,0-1 0 0 0,-36-25 0 0 0,21 15 1589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49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275 229 200 0 0,'-9'-17'1589'0'0,"9"-16"5455"0"0,0 32-6825 0 0,0 0-1 0 0,1 0 0 0 0,-1 0 0 0 0,0 0 1 0 0,0 1-1 0 0,1-1 0 0 0,-1 0 0 0 0,1 0 0 0 0,-1 0 1 0 0,1 0-1 0 0,-1 0 0 0 0,1 0 0 0 0,-1 1 0 0 0,1-1 1 0 0,0 0-1 0 0,0 0 0 0 0,-1 1 0 0 0,1-1 1 0 0,0 1-1 0 0,0-1 0 0 0,0 1 0 0 0,-1-1 0 0 0,1 1 1 0 0,0-1-1 0 0,0 1 0 0 0,0 0 0 0 0,0-1 0 0 0,0 1 1 0 0,0 0-1 0 0,0 0 0 0 0,0 0 0 0 0,0-1 1 0 0,0 1-1 0 0,0 0 0 0 0,0 1 0 0 0,0-1 0 0 0,0 0 1 0 0,0 0-1 0 0,0 0 0 0 0,0 1 0 0 0,0-1 0 0 0,0 0 1 0 0,0 1-1 0 0,0-1 0 0 0,0 1 0 0 0,-1-1 1 0 0,3 2-1 0 0,-3-2-128 0 0,6 3 481 0 0,0 0 1 0 0,-1 1-1 0 0,0-1 1 0 0,0 1-1 0 0,8 8 1 0 0,-12-11-517 0 0,0 0 0 0 0,1 1 0 0 0,-1-1 0 0 0,-1 1 0 0 0,1-1 0 0 0,0 1 0 0 0,0 0 0 0 0,0-1 0 0 0,-1 1 0 0 0,1 0 0 0 0,-1 0 0 0 0,0-1 0 0 0,1 1 0 0 0,-1 0 0 0 0,0 0 0 0 0,0-1 0 0 0,0 1 0 0 0,0 0 0 0 0,0 0 0 0 0,0 0 0 0 0,-1-1 0 0 0,1 1 0 0 0,-1 0 0 0 0,1-1 0 0 0,-1 1 0 0 0,-1 2 0 0 0,0-1 50 0 0,-1 1 0 0 0,1-1-1 0 0,-1 0 1 0 0,0 0 0 0 0,0 0-1 0 0,-1-1 1 0 0,1 1 0 0 0,0-1-1 0 0,-1 1 1 0 0,0-1 0 0 0,1 0-1 0 0,-1 0 1 0 0,0-1 0 0 0,0 1 0 0 0,0-1-1 0 0,0 0 1 0 0,0 0 0 0 0,0-1-1 0 0,-7 1 1 0 0,9 0-42 0 0,-1-1 1 0 0,0 1-1 0 0,0-1 0 0 0,1 0 0 0 0,-1 0 1 0 0,0 0-1 0 0,0 0 0 0 0,1-1 0 0 0,-1 1 1 0 0,0-1-1 0 0,0 0 0 0 0,1 1 1 0 0,-1-1-1 0 0,1 0 0 0 0,-1-1 0 0 0,1 1 1 0 0,-1 0-1 0 0,1-1 0 0 0,0 1 0 0 0,0-1 1 0 0,-1 0-1 0 0,1 0 0 0 0,0 0 0 0 0,1 0 1 0 0,-1 0-1 0 0,0 0 0 0 0,1-1 1 0 0,-1 1-1 0 0,1 0 0 0 0,0-1 0 0 0,-1 1 1 0 0,0-5-1 0 0,-1-4 42 0 0,2 0-1 0 0,-1 0 1 0 0,1-1-1 0 0,1 1 1 0 0,0 0-1 0 0,0 0 1 0 0,1-1 0 0 0,0 1-1 0 0,1 0 1 0 0,1 0-1 0 0,0 0 1 0 0,0 1-1 0 0,1-1 1 0 0,0 1 0 0 0,1-1-1 0 0,0 1 1 0 0,1 1-1 0 0,11-16 1 0 0,-17 24-101 0 0,1 0 0 0 0,0 0 1 0 0,0 1-1 0 0,0-1 0 0 0,0 0 1 0 0,0 1-1 0 0,-1-1 0 0 0,1 0 1 0 0,0 1-1 0 0,1-1 0 0 0,-1 1 1 0 0,0 0-1 0 0,0-1 0 0 0,0 1 1 0 0,0 0-1 0 0,0-1 0 0 0,0 1 1 0 0,0 0-1 0 0,0 0 0 0 0,1 0 1 0 0,-1 0-1 0 0,0 0 0 0 0,0 1 1 0 0,0-1-1 0 0,2 0 0 0 0,0 2-1 0 0,0-1 0 0 0,0 0 1 0 0,0 1-1 0 0,0 0 0 0 0,-1-1 0 0 0,1 1 0 0 0,0 0 0 0 0,-1 0 0 0 0,3 3 0 0 0,0 0-3 0 0,-1 0 0 0 0,0 0 0 0 0,0 0 0 0 0,0 0 0 0 0,-1 1 0 0 0,0-1 0 0 0,0 1 0 0 0,4 9-1 0 0,-6-8 10 0 0,0 0 0 0 0,0-1 0 0 0,0 1-1 0 0,-1 0 1 0 0,0 0 0 0 0,0 0-1 0 0,-1 0 1 0 0,0 0 0 0 0,0 0 0 0 0,-1 0-1 0 0,0 0 1 0 0,0-1 0 0 0,-1 1-1 0 0,1-1 1 0 0,-1 1 0 0 0,-1-1 0 0 0,1 0-1 0 0,-1 0 1 0 0,0-1 0 0 0,0 1-1 0 0,-1-1 1 0 0,0 0 0 0 0,0 0 0 0 0,0 0-1 0 0,0-1 1 0 0,-1 1 0 0 0,0-2-1 0 0,1 1 1 0 0,-2 0 0 0 0,1-1 0 0 0,-9 3-1 0 0,7-3 41 0 0,0 0-1 0 0,0-1 0 0 0,0 0 1 0 0,0 0-1 0 0,0-1 0 0 0,0 0 1 0 0,0 0-1 0 0,-1-1 0 0 0,1 0 1 0 0,0 0-1 0 0,0-1 0 0 0,-1-1 1 0 0,1 1-1 0 0,0-1 0 0 0,0 0 1 0 0,0-1-1 0 0,1 0 0 0 0,-1 0 1 0 0,1-1-1 0 0,-1 0 0 0 0,1 0 1 0 0,0 0-1 0 0,1-1 0 0 0,-1 0 1 0 0,-10-12-1 0 0,13 13-34 0 0,1-1-1 0 0,0 1 1 0 0,1-1 0 0 0,-1 0-1 0 0,1 1 1 0 0,0-1 0 0 0,0 0-1 0 0,1-1 1 0 0,-1 1 0 0 0,1 0 0 0 0,0 0-1 0 0,1-1 1 0 0,-1 1 0 0 0,1 0-1 0 0,0-1 1 0 0,0 1 0 0 0,1 0-1 0 0,0-1 1 0 0,0 1 0 0 0,0 0-1 0 0,0 0 1 0 0,1 0 0 0 0,0 0 0 0 0,0 0-1 0 0,5-9 1 0 0,-4 8-1 0 0,0 0-1 0 0,1 0 1 0 0,0 0-1 0 0,-1 1 1 0 0,2 0 0 0 0,-1 0-1 0 0,1 0 1 0 0,-1 0-1 0 0,1 1 1 0 0,1-1 0 0 0,-1 1-1 0 0,1 1 1 0 0,-1-1-1 0 0,1 1 1 0 0,0 0 0 0 0,0 0-1 0 0,0 1 1 0 0,1-1-1 0 0,12-1 1 0 0,-13 3-14 0 0,1 1 0 0 0,0 0 0 0 0,-1 0 0 0 0,1 0 0 0 0,0 1-1 0 0,-1 0 1 0 0,1 1 0 0 0,-1-1 0 0 0,1 1 0 0 0,-1 1 0 0 0,0-1 0 0 0,0 1 0 0 0,0 0 0 0 0,0 0 0 0 0,0 1 0 0 0,-1 0 0 0 0,1 0-1 0 0,-1 0 1 0 0,0 0 0 0 0,0 1 0 0 0,-1 0 0 0 0,0 0 0 0 0,1 0 0 0 0,-2 1 0 0 0,1 0 0 0 0,-1-1 0 0 0,1 1 0 0 0,-2 0-1 0 0,5 12 1 0 0,-4-9-1 0 0,0 1 0 0 0,-1 0 0 0 0,0 1 0 0 0,0-1 0 0 0,-1 0 0 0 0,0 0-1 0 0,-1 1 1 0 0,-2 15 0 0 0,1-20 5 0 0,0 1 0 0 0,-1-1-1 0 0,0 0 1 0 0,0 0 0 0 0,-1 0 0 0 0,1 0-1 0 0,-1 0 1 0 0,-1 0 0 0 0,1-1 0 0 0,-1 1-1 0 0,0-1 1 0 0,0 0 0 0 0,0 0 0 0 0,-1 0-1 0 0,-5 4 1 0 0,5-6-3 0 0,0 1 1 0 0,0-1-1 0 0,-1 0 0 0 0,1 0 1 0 0,-1-1-1 0 0,0 0 0 0 0,0 0 1 0 0,0 0-1 0 0,0 0 0 0 0,0-1 1 0 0,0 0-1 0 0,0 0 0 0 0,0-1 0 0 0,-1 0 1 0 0,1 0-1 0 0,0 0 0 0 0,0-1 1 0 0,0 0-1 0 0,0 0 0 0 0,0-1 1 0 0,0 1-1 0 0,0-1 0 0 0,0-1 1 0 0,-9-3-1 0 0,11 3 0 0 0,-1 1 0 0 0,0-1 0 0 0,1 0 0 0 0,-1 0 0 0 0,1 0 0 0 0,0-1 0 0 0,0 0 0 0 0,0 1 0 0 0,0-1 0 0 0,1-1 0 0 0,0 1 0 0 0,-1 0 0 0 0,2-1 0 0 0,-1 0 0 0 0,0 1 0 0 0,1-1 0 0 0,0 0 0 0 0,0 0 0 0 0,1 0 0 0 0,-1-1 0 0 0,1 1 0 0 0,0 0 0 0 0,1-1 0 0 0,-1 1 0 0 0,1 0 0 0 0,0-1 0 0 0,0 1 0 0 0,2-10 0 0 0,0 9 0 0 0,-1 0 0 0 0,2 1 0 0 0,-1-1 0 0 0,1 0 0 0 0,0 1 0 0 0,0-1 0 0 0,0 1 0 0 0,1 0 0 0 0,0 0 0 0 0,0 0 0 0 0,0 1 0 0 0,0-1 0 0 0,1 1 0 0 0,0 0 0 0 0,0 0 0 0 0,0 1 0 0 0,0-1 0 0 0,1 1 0 0 0,-1 0 0 0 0,1 1 0 0 0,0-1 0 0 0,0 1 0 0 0,0 0 0 0 0,0 1 0 0 0,11-2 0 0 0,-13 2 0 0 0,1 0 0 0 0,-1 1 0 0 0,1-1 0 0 0,-1 1 0 0 0,1 0 0 0 0,-1 1 0 0 0,1-1 0 0 0,-1 1 0 0 0,1 0 0 0 0,-1 0 0 0 0,1 0 0 0 0,-1 1 0 0 0,0-1 0 0 0,0 1 0 0 0,0 0 0 0 0,0 1 0 0 0,0-1 0 0 0,0 1 0 0 0,0-1 0 0 0,-1 1 0 0 0,1 0 0 0 0,-1 0 0 0 0,0 1 0 0 0,0-1 0 0 0,0 1 0 0 0,0-1 0 0 0,-1 1 0 0 0,1 0 0 0 0,-1 0 0 0 0,0 0 0 0 0,0 0 0 0 0,-1 1 0 0 0,1-1 0 0 0,-1 0 0 0 0,1 7 0 0 0,-1-5 0 0 0,-1 0 0 0 0,0 0 0 0 0,0 1 0 0 0,-1-1 0 0 0,0 0 0 0 0,0 0 0 0 0,0 0 0 0 0,-1 0 0 0 0,0 0 0 0 0,0 0 0 0 0,0 0 0 0 0,-1 0 0 0 0,0-1 0 0 0,0 1 0 0 0,-7 8 0 0 0,5-6 0 0 0,-1-1 0 0 0,0 0 0 0 0,0 0 0 0 0,-1 0 0 0 0,0-1 0 0 0,0 0 0 0 0,0-1 0 0 0,-1 1 0 0 0,1-1 0 0 0,-11 4 0 0 0,15-8 0 0 0,-1 1 0 0 0,1-2 0 0 0,0 1 0 0 0,0 0 0 0 0,-1-1 0 0 0,1 1 0 0 0,0-1 0 0 0,-1 0 0 0 0,1 0 0 0 0,-1 0 0 0 0,1-1 0 0 0,0 1 0 0 0,-1-1 0 0 0,1 0 0 0 0,0 0 0 0 0,0 0 0 0 0,0 0 0 0 0,0 0 0 0 0,0-1 0 0 0,0 1 0 0 0,0-1 0 0 0,0 0 0 0 0,0 0 0 0 0,1 0 0 0 0,-1 0 0 0 0,1-1 0 0 0,-1 1 0 0 0,1-1 0 0 0,0 1 0 0 0,0-1 0 0 0,0 0 0 0 0,1 0 0 0 0,-1 0 0 0 0,0 0 0 0 0,1 0 0 0 0,0 0 0 0 0,0 0 0 0 0,0 0 0 0 0,0-1 0 0 0,0 1 0 0 0,1 0 0 0 0,-1-6 0 0 0,1 3 0 0 0,0 0 0 0 0,0 0 0 0 0,1 0 0 0 0,0 0 0 0 0,0 0 0 0 0,0 0 0 0 0,1 0 0 0 0,0 0 0 0 0,0 0 0 0 0,0 0 0 0 0,1 1 0 0 0,-1-1 0 0 0,2 1 0 0 0,-1 0 0 0 0,0 0 0 0 0,1 0 0 0 0,0 0 0 0 0,0 1 0 0 0,1-1 0 0 0,-1 1 0 0 0,1 0 0 0 0,0 0 0 0 0,0 1 0 0 0,0-1 0 0 0,0 1 0 0 0,11-4 0 0 0,-13 6 0 0 0,0 0 0 0 0,0 0 0 0 0,0 0 0 0 0,0 0 0 0 0,0 0 0 0 0,0 1 0 0 0,1 0 0 0 0,-1-1 0 0 0,0 1 0 0 0,0 0 0 0 0,0 1 0 0 0,1-1 0 0 0,-1 0 0 0 0,0 1 0 0 0,0 0 0 0 0,0 0 0 0 0,0 0 0 0 0,0 0 0 0 0,0 0 0 0 0,0 1 0 0 0,0-1 0 0 0,-1 1 0 0 0,1 0 0 0 0,0-1 0 0 0,-1 1 0 0 0,1 1 0 0 0,-1-1 0 0 0,0 0 0 0 0,0 0 0 0 0,0 1 0 0 0,0 0 0 0 0,0-1 0 0 0,0 1 0 0 0,-1 0 0 0 0,0 0 0 0 0,1 0 0 0 0,-1 0 0 0 0,0 0 0 0 0,0 0 0 0 0,0 0 0 0 0,-1 0 0 0 0,1 0 0 0 0,-1 0 0 0 0,0 0 0 0 0,0 1 0 0 0,0-1 0 0 0,0 0 0 0 0,0 0 0 0 0,-1 0 0 0 0,1 1 0 0 0,-1-1 0 0 0,0 0 0 0 0,0 0 0 0 0,0 0 0 0 0,-3 4 0 0 0,0 1 0 0 0,0-1 0 0 0,0 0 0 0 0,-1 0 0 0 0,0-1 0 0 0,0 1 0 0 0,-1-1 0 0 0,0 0 0 0 0,0 0 0 0 0,0-1 0 0 0,-1 0 0 0 0,0 0 0 0 0,-14 7 0 0 0,18-10 0 0 0,-1 0 0 0 0,0 0 0 0 0,0 0 0 0 0,0-1 0 0 0,0 0 0 0 0,0 0 0 0 0,0 0 0 0 0,-1 0 0 0 0,1 0 0 0 0,0-1 0 0 0,0 0 0 0 0,-1 0 0 0 0,1 0 0 0 0,0-1 0 0 0,0 1 0 0 0,-1-1 0 0 0,1 0 0 0 0,0 0 0 0 0,0 0 0 0 0,0-1 0 0 0,0 0 0 0 0,0 1 0 0 0,1-1 0 0 0,-1-1 0 0 0,0 1 0 0 0,1 0 0 0 0,-4-4 0 0 0,4 2-258 0 0,0 1 0 0 0,0-1 1 0 0,0 1-1 0 0,1-1 0 0 0,0 0 0 0 0,0 0 1 0 0,0 0-1 0 0,0 0 0 0 0,0 0 0 0 0,1 0 0 0 0,0-1 1 0 0,0 1-1 0 0,0 0 0 0 0,0-1 0 0 0,1 1 1 0 0,0-1-1 0 0,0 1 0 0 0,0-1 0 0 0,0 1 0 0 0,1-1 1 0 0,-1 1-1 0 0,1 0 0 0 0,0-1 0 0 0,3-6 1 0 0,-2 7-67 0 0,-1 0-1 0 0,1 0 1 0 0,0 1 0 0 0,0-1 0 0 0,0 0 0 0 0,0 1 0 0 0,0-1 0 0 0,1 1 0 0 0,0 0 0 0 0,0 0 0 0 0,-1 0 0 0 0,2 0 0 0 0,-1 1 0 0 0,0-1 0 0 0,1 1 0 0 0,-1-1 0 0 0,1 1-1 0 0,-1 1 1 0 0,1-1 0 0 0,0 0 0 0 0,0 1 0 0 0,0 0 0 0 0,0 0 0 0 0,0 0 0 0 0,0 0 0 0 0,6 0 0 0 0,-7 1-335 0 0,0 1 1 0 0,0-1-1 0 0,0 1 0 0 0,0 0 0 0 0,0 0 1 0 0,0 0-1 0 0,0 0 0 0 0,0 1 1 0 0,0-1-1 0 0,0 1 0 0 0,-1-1 1 0 0,1 1-1 0 0,-1 0 0 0 0,1 0 0 0 0,-1 0 1 0 0,0 1-1 0 0,0-1 0 0 0,0 0 1 0 0,0 1-1 0 0,0-1 0 0 0,3 6 1 0 0,2 2-255 0 0,13 16-1012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50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202 316 1584 0 0,'-3'-5'1314'0'0,"0"-1"-1"0"0,1 1 0 0 0,-1-1 1 0 0,1 0-1 0 0,1 1 0 0 0,-1-1 1 0 0,1 0-1 0 0,0 0 0 0 0,0 0 1 0 0,0 0-1 0 0,1-8 0 0 0,0 12-815 0 0,1-1 0 0 0,-1 0 0 0 0,1 1 0 0 0,-1-1 0 0 0,1 1-1 0 0,0-1 1 0 0,0 1 0 0 0,0-1 0 0 0,0 1 0 0 0,1 0-1 0 0,2-5 1 0 0,-3 6-389 0 0,1-1-1 0 0,0 0 1 0 0,0 0-1 0 0,0 1 1 0 0,0 0-1 0 0,0-1 1 0 0,0 1-1 0 0,0 0 1 0 0,0 0-1 0 0,0 0 1 0 0,1 0-1 0 0,-1 0 1 0 0,0 0-1 0 0,4 0 1 0 0,-2 1-81 0 0,-1 0 1 0 0,1-1 0 0 0,-1 1 0 0 0,1 1 0 0 0,-1-1 0 0 0,1 0-1 0 0,-1 1 1 0 0,1 0 0 0 0,-1 0 0 0 0,0 0 0 0 0,1 0-1 0 0,-1 1 1 0 0,0-1 0 0 0,0 1 0 0 0,0-1 0 0 0,0 1 0 0 0,0 0-1 0 0,-1 1 1 0 0,1-1 0 0 0,0 0 0 0 0,-1 1 0 0 0,0-1 0 0 0,1 1-1 0 0,-1 0 1 0 0,0 0 0 0 0,0 0 0 0 0,2 5 0 0 0,-2-4-16 0 0,0 0 1 0 0,0 0-1 0 0,0 1 1 0 0,-1-1-1 0 0,1 0 1 0 0,-1 1-1 0 0,0-1 1 0 0,-1 1 0 0 0,1-1-1 0 0,-1 1 1 0 0,0-1-1 0 0,0 1 1 0 0,0 0-1 0 0,0-1 1 0 0,-1 1-1 0 0,0-1 1 0 0,0 1-1 0 0,0-1 1 0 0,-1 0 0 0 0,-2 7-1 0 0,2-7 35 0 0,0-1 0 0 0,-1 1 0 0 0,1-1-1 0 0,-1 1 1 0 0,0-1 0 0 0,0 0 0 0 0,0 0 0 0 0,0 0-1 0 0,0-1 1 0 0,-1 1 0 0 0,1-1 0 0 0,-1 0 0 0 0,1 0-1 0 0,-1 0 1 0 0,0 0 0 0 0,0 0 0 0 0,0-1 0 0 0,-8 2 0 0 0,6-3 48 0 0,1 1 1 0 0,0-1 0 0 0,0-1-1 0 0,0 1 1 0 0,-1-1-1 0 0,1 0 1 0 0,0 0 0 0 0,0-1-1 0 0,0 1 1 0 0,0-1 0 0 0,1 0-1 0 0,-1 0 1 0 0,0-1 0 0 0,1 1-1 0 0,-7-6 1 0 0,6 5 24 0 0,0-1-1 0 0,0-1 1 0 0,1 1 0 0 0,-1-1 0 0 0,1 1 0 0 0,0-1-1 0 0,0-1 1 0 0,0 1 0 0 0,1 0 0 0 0,0-1-1 0 0,0 0 1 0 0,0 0 0 0 0,1 1 0 0 0,0-2-1 0 0,-2-7 1 0 0,2 4 18 0 0,1 0-1 0 0,0 0 1 0 0,0-1-1 0 0,1 1 1 0 0,1 0-1 0 0,0 0 1 0 0,0 0-1 0 0,5-18 1 0 0,-5 25-133 0 0,1 0 1 0 0,-1 1-1 0 0,1-1 1 0 0,0 0-1 0 0,0 1 1 0 0,0-1-1 0 0,0 1 1 0 0,0 0-1 0 0,0 0 1 0 0,1 0 0 0 0,-1 0-1 0 0,1 0 1 0 0,0 0-1 0 0,-1 1 1 0 0,1-1-1 0 0,0 1 1 0 0,0-1-1 0 0,0 1 1 0 0,0 0-1 0 0,0 1 1 0 0,0-1-1 0 0,0 0 1 0 0,0 1-1 0 0,0 0 1 0 0,1-1-1 0 0,-1 1 1 0 0,0 1-1 0 0,0-1 1 0 0,0 0-1 0 0,0 1 1 0 0,0-1-1 0 0,0 1 1 0 0,0 0-1 0 0,0 0 1 0 0,0 0-1 0 0,0 1 1 0 0,5 2-1 0 0,-3 0-6 0 0,-1-1-1 0 0,0 1 0 0 0,0 0 1 0 0,-1 0-1 0 0,1 0 0 0 0,-1 0 1 0 0,0 1-1 0 0,0-1 0 0 0,0 1 1 0 0,0 0-1 0 0,-1 0 0 0 0,0 0 1 0 0,0 0-1 0 0,-1 0 1 0 0,2 6-1 0 0,-1-1 0 0 0,-1 0 1 0 0,-1 0-1 0 0,0 0 1 0 0,0 0-1 0 0,0 0 1 0 0,-2 0-1 0 0,-3 15 1 0 0,4-20 6 0 0,-1 0 0 0 0,0 0 0 0 0,0-1 0 0 0,0 1 0 0 0,-1-1 0 0 0,0 0 0 0 0,0 0 1 0 0,0 0-1 0 0,0 0 0 0 0,0 0 0 0 0,-1-1 0 0 0,0 0 0 0 0,-7 6 0 0 0,10-8 5 0 0,-1 0-1 0 0,0 1 1 0 0,1-1-1 0 0,-1 0 1 0 0,0 0-1 0 0,1-1 1 0 0,-1 1-1 0 0,0 0 0 0 0,0-1 1 0 0,0 1-1 0 0,0-1 1 0 0,0 1-1 0 0,0-1 1 0 0,0 0-1 0 0,0 0 1 0 0,0 0-1 0 0,0 0 1 0 0,0 0-1 0 0,0 0 1 0 0,0 0-1 0 0,1-1 1 0 0,-1 1-1 0 0,0-1 0 0 0,0 0 1 0 0,0 1-1 0 0,0-1 1 0 0,0 0-1 0 0,1 0 1 0 0,-1 0-1 0 0,0 0 1 0 0,1 0-1 0 0,-1-1 1 0 0,1 1-1 0 0,-1 0 1 0 0,1-1-1 0 0,0 1 1 0 0,-2-3-1 0 0,-2-4 4 0 0,0-1-1 0 0,1 1 1 0 0,0-1-1 0 0,1 0 1 0 0,-1 0 0 0 0,2 0-1 0 0,-1-1 1 0 0,1 1 0 0 0,1-1-1 0 0,0 1 1 0 0,0-1-1 0 0,1 1 1 0 0,0-1 0 0 0,0 0-1 0 0,4-14 1 0 0,-2 11 1 0 0,1 0-1 0 0,0 0 1 0 0,1 0 0 0 0,1 0 0 0 0,0 0-1 0 0,1 1 1 0 0,0 0 0 0 0,1 0 0 0 0,0 1-1 0 0,16-20 1 0 0,-21 29-15 0 0,0 0 0 0 0,0 0 0 0 0,1 1 0 0 0,-1-1 0 0 0,0 1 0 0 0,0-1 0 0 0,1 1 0 0 0,-1 0 0 0 0,1 0 0 0 0,-1 0 0 0 0,1 0 0 0 0,0 0 0 0 0,-1 1 0 0 0,1-1 0 0 0,0 1 0 0 0,0-1 0 0 0,-1 1 0 0 0,1 0 0 0 0,0 0 0 0 0,0 1 0 0 0,-1-1 0 0 0,1 0 0 0 0,0 1 0 0 0,-1 0 0 0 0,4 1 0 0 0,-2-1 0 0 0,0 0 0 0 0,-1 1 0 0 0,1 0 0 0 0,-1 0 0 0 0,1 0 0 0 0,-1 0 0 0 0,1 0 0 0 0,-1 1 0 0 0,0-1 0 0 0,0 1 0 0 0,0 0 0 0 0,-1 0 0 0 0,1 0 0 0 0,-1 0 0 0 0,0 0 0 0 0,3 6 0 0 0,1 4 0 0 0,-1 0 0 0 0,0 0 0 0 0,-1 1 0 0 0,-1 0 0 0 0,0-1 0 0 0,1 24 0 0 0,-4-29 0 0 0,0 1 0 0 0,0-1 0 0 0,-1 0 0 0 0,0 1 0 0 0,-1-1 0 0 0,0 0 0 0 0,0 0 0 0 0,0 0 0 0 0,-1 0 0 0 0,-1 0 0 0 0,1-1 0 0 0,-8 12 0 0 0,8-14 0 0 0,-1-1 0 0 0,1 0 0 0 0,-1-1 0 0 0,0 1 0 0 0,0 0 0 0 0,0-1 0 0 0,-1 0 0 0 0,1 0 0 0 0,-1-1 0 0 0,1 1 0 0 0,-1-1 0 0 0,0 0 0 0 0,0 0 0 0 0,0 0 0 0 0,0-1 0 0 0,0 0 0 0 0,-1 0 0 0 0,1 0 0 0 0,0 0 0 0 0,-1-1 0 0 0,1 0 0 0 0,0 0 0 0 0,-1-1 0 0 0,-5 0 0 0 0,2-1 0 0 0,-1 0 0 0 0,1 0 0 0 0,-1-1 0 0 0,1 0 0 0 0,0 0 0 0 0,0-1 0 0 0,0 0 0 0 0,1-1 0 0 0,0 0 0 0 0,0 0 0 0 0,0-1 0 0 0,-11-10 0 0 0,13 9 0 0 0,0 0 0 0 0,0 1 0 0 0,1-2 0 0 0,0 1 0 0 0,1-1 0 0 0,0 1 0 0 0,0-1 0 0 0,0-1 0 0 0,1 1 0 0 0,0 0 0 0 0,1-1 0 0 0,-2-11 0 0 0,3 15 0 0 0,0 0 0 0 0,1 0 0 0 0,0 1 0 0 0,0-1 0 0 0,0 0 0 0 0,1 0 0 0 0,-1 1 0 0 0,1-1 0 0 0,1 0 0 0 0,-1 1 0 0 0,0-1 0 0 0,1 1 0 0 0,0-1 0 0 0,0 1 0 0 0,0 0 0 0 0,1 0 0 0 0,-1 0 0 0 0,1 0 0 0 0,0 0 0 0 0,0 1 0 0 0,1-1 0 0 0,-1 1 0 0 0,1 0 0 0 0,3-3 0 0 0,-3 3 0 0 0,0 1 0 0 0,0-1 0 0 0,0 1 0 0 0,0 0 0 0 0,0 0 0 0 0,1 1 0 0 0,-1-1 0 0 0,1 1 0 0 0,-1 0 0 0 0,1 0 0 0 0,-1 1 0 0 0,1-1 0 0 0,-1 1 0 0 0,1 0 0 0 0,-1 0 0 0 0,1 1 0 0 0,0-1 0 0 0,-1 1 0 0 0,1 0 0 0 0,-1 0 0 0 0,0 1 0 0 0,1-1 0 0 0,-1 1 0 0 0,0 0 0 0 0,0 0 0 0 0,0 0 0 0 0,0 1 0 0 0,5 4 0 0 0,-2-2 0 0 0,-1 0 0 0 0,0 1 0 0 0,0 0 0 0 0,-1 0 0 0 0,0 0 0 0 0,0 1 0 0 0,0 0 0 0 0,-1 0 0 0 0,0 0 0 0 0,0 0 0 0 0,-1 1 0 0 0,0-1 0 0 0,0 1 0 0 0,3 15 0 0 0,-5-15 0 0 0,0-1 0 0 0,-1 1 0 0 0,0 0 0 0 0,0 0 0 0 0,-1-1 0 0 0,0 1 0 0 0,0-1 0 0 0,-1 1 0 0 0,0-1 0 0 0,0 1 0 0 0,0-1 0 0 0,-1 0 0 0 0,0 0 0 0 0,-1 0 0 0 0,0 0 0 0 0,0-1 0 0 0,0 1 0 0 0,-7 6 0 0 0,8-10 0 0 0,-1 1 0 0 0,1-1 0 0 0,-1 1 0 0 0,0-1 0 0 0,0 0 0 0 0,-1-1 0 0 0,1 1 0 0 0,0-1 0 0 0,-1 0 0 0 0,0 0 0 0 0,1 0 0 0 0,-1-1 0 0 0,0 1 0 0 0,0-1 0 0 0,0 0 0 0 0,0-1 0 0 0,0 1 0 0 0,0-1 0 0 0,0 0 0 0 0,0 0 0 0 0,0-1 0 0 0,0 1 0 0 0,0-1 0 0 0,0 0 0 0 0,0-1 0 0 0,1 1 0 0 0,-1-1 0 0 0,-6-3 0 0 0,7 3 0 0 0,-1-1 0 0 0,1 0 0 0 0,-1 0 0 0 0,1-1 0 0 0,0 0 0 0 0,0 1 0 0 0,1-1 0 0 0,-1 0 0 0 0,1-1 0 0 0,0 1 0 0 0,0-1 0 0 0,-4-7 0 0 0,5 9 0 0 0,1 0 0 0 0,-1 0 0 0 0,1 0 0 0 0,0 0 0 0 0,0 0 0 0 0,0-1 0 0 0,0 1 0 0 0,0 0 0 0 0,1-1 0 0 0,0 1 0 0 0,-1-1 0 0 0,1 1 0 0 0,1 0 0 0 0,-1-1 0 0 0,0 1 0 0 0,1-1 0 0 0,0 1 0 0 0,-1 0 0 0 0,1-1 0 0 0,2-3 0 0 0,5-5-762 0 0,0 0 0 0 0,1 1 1 0 0,11-13-1 0 0,-4 9-2173 0 0,0 0 1 0 0,1 1-1 0 0,24-15 1 0 0,-11 11-3146 0 0,44-20 1 0 0,-5 9 2283 0 0,-40 19 1909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51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629 106 156 0 0,'-9'-35'3926'0'0,"7"31"-3032"0"0,0 1-1 0 0,1-1 0 0 0,0 0 1 0 0,0 0-1 0 0,0 1 0 0 0,0-1 1 0 0,0-7-1 0 0,1 10-477 0 0,0-1 0 0 0,0 0 0 0 0,0 1 1 0 0,0-1-1 0 0,0 1 0 0 0,0-1 0 0 0,0 1 0 0 0,0-1 0 0 0,-1 1 1 0 0,1-1-1 0 0,-1 1 0 0 0,1-1 0 0 0,-1 1 0 0 0,0-1 0 0 0,1 1 0 0 0,-1 0 1 0 0,0 0-1 0 0,0-1 0 0 0,0 1 0 0 0,-1-1 0 0 0,1 1-209 0 0,0 1 0 0 0,-1-1 0 0 0,1 1 0 0 0,0 0 0 0 0,0 0 0 0 0,0-1 0 0 0,0 1 0 0 0,0 0 0 0 0,-1 0 0 0 0,1 0 1 0 0,0 0-1 0 0,0 1 0 0 0,0-1 0 0 0,0 0 0 0 0,0 0 0 0 0,0 1 0 0 0,0-1 0 0 0,-1 1 0 0 0,1-1 0 0 0,-2 2 0 0 0,-8 5 304 0 0,0 0 0 0 0,1 1 0 0 0,-19 18 0 0 0,18-16-190 0 0,-31 30-53 0 0,1 3 0 0 0,2 1-1 0 0,-39 58 1 0 0,-86 156 515 0 0,151-235-931 0 0,-11 19-1919 0 0,-2-1-1 0 0,-46 55 0 0 0,70-134-18134 0 0,12 22 18648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51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40 267 224 0 0,'-2'-43'3974'0'0,"-1"0"0"0"0,-13-61 0 0 0,7 80-1181 0 0,0-6 1387 0 0,8 17-2167 0 0,1 3 550 0 0,11 22-1239 0 0,33 52 29 0 0,113 143-64 0 0,-49-66-1141 0 0,-71-94-175 0 0,-24-30-273 0 0,1-1 0 0 0,29 29 0 0 0,-13-10-1240 0 0,-8-8-5325 0 0,-20-25 6003 0 0,-1 0-1 0 0,1-1 0 0 0,0 1 0 0 0,1 0 0 0 0,-1-1 0 0 0,0 0 0 0 0,0 1 1 0 0,1-1-1 0 0,-1 0 0 0 0,0 0 0 0 0,1 0 0 0 0,0 0 0 0 0,-1-1 1 0 0,1 1-1 0 0,-1-1 0 0 0,1 0 0 0 0,2 1 0 0 0,5-1-1047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42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71 940 0 0,'-18'-14'7259'0'0,"16"11"-5794"0"0,-1 1 1 0 0,1 0-1 0 0,0 0 0 0 0,-1 0 0 0 0,0 0 1 0 0,1 0-1 0 0,-1 1 0 0 0,0-1 1 0 0,0 1-1 0 0,0-1 0 0 0,0 1 1 0 0,-5-1-1 0 0,70-6 2949 0 0,-17 1-3870 0 0,-11 3-616 0 0,96-7 785 0 0,-45 9-4261 0 0,-135 11-19231 0 0,44-8 21083 0 0,-13 6-964 0 0,-1 3 748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51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419 154 772 0 0,'33'-50'4083'0'0,"15"-30"8364"0"0,-34 57-7799 0 0,-27 40 402 0 0,-42 59-3567 0 0,-42 73-575 0 0,-64 103-664 0 0,53-98-1689 0 0,97-139 866 0 0,-20 17-1858 0 0,29-31 1866 0 0,0 1 0 0 0,1-1 0 0 0,-1 0 0 0 0,0 0 0 0 0,0 0 0 0 0,0 0 0 0 0,0 0 0 0 0,0 0 0 0 0,0-1 0 0 0,0 1 0 0 0,0-1 1 0 0,-2 1-1 0 0,3-2 94 0 0,0 1-1 0 0,0-1 1 0 0,0 0 0 0 0,1 0 0 0 0,-1 0 0 0 0,0 0 0 0 0,0 0 0 0 0,1 0 0 0 0,-1 0-1 0 0,1 0 1 0 0,-1 0 0 0 0,1 0 0 0 0,-1 0 0 0 0,1-1 0 0 0,0 1 0 0 0,0 0 0 0 0,-1 0 0 0 0,1 0-1 0 0,0-1 1 0 0,0 1 0 0 0,0 0 0 0 0,0 0 0 0 0,0 0 0 0 0,0-1 0 0 0,1 1 0 0 0,-1 0 0 0 0,0 0-1 0 0,1-2 1 0 0,0-8-967 0 0,-1-10-395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52.1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1 173 1104 0 0,'3'-17'1432'0'0,"0"0"0"0"0,0-1 0 0 0,-2 1 0 0 0,0-1-1 0 0,-2-19 1 0 0,0 5 2182 0 0,3 15-816 0 0,4 18-68 0 0,9 27 1142 0 0,-7-13-3469 0 0,20 25 156 0 0,3 0 0 0 0,1-2 1 0 0,2-2-1 0 0,51 44 0 0 0,-36-34-422 0 0,93 80-1021 0 0,-31-30-4003 0 0,-6 9-8489 0 0,-87-82 10253 0 0,-7 3 668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53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948 1 828 0 0,'-3'2'7589'0'0,"-13"13"-2719"0"0,-46 36 1648 0 0,-24 22-2322 0 0,-106 107-2720 0 0,140-124-1302 0 0,-146 169 116 0 0,40-31-644 0 0,129-165-2714 0 0,-62 51-1 0 0,52-64-4286 0 0,22-17 1745 0 0,16 1 5497 0 0,1 0 0 0 0,0-1 0 0 0,-1 1 0 0 0,1 0 0 0 0,0 0-1 0 0,0-1 1 0 0,-1 1 0 0 0,1 0 0 0 0,0 0 0 0 0,0-1 0 0 0,0 1 0 0 0,-1 0-1 0 0,1-1 1 0 0,0 1 0 0 0,0 0 0 0 0,0-1 0 0 0,0 1 0 0 0,0-1-1 0 0,0 1 1 0 0,0 0 0 0 0,0-1 0 0 0,0 1 0 0 0,0 0 0 0 0,0-1 0 0 0,0 1-1 0 0,0-1 1 0 0,0 1 0 0 0,0 0 0 0 0,0-1 0 0 0,0 1 0 0 0,0 0-1 0 0,0-1 1 0 0,0 1 0 0 0,1 0 0 0 0,-1-1 0 0 0,0 1 0 0 0,1-1 0 0 0,7-10-1449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54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1 450 48 0 0,'4'-157'5478'0'0,"1"-1"3797"0"0,-5 45-771 0 0,0 113-8455 0 0,0-1 0 0 0,0 0 0 0 0,0 1-1 0 0,0-1 1 0 0,0 0 0 0 0,-1 0 0 0 0,1 1-1 0 0,1-1 1 0 0,-1 0 0 0 0,0 1 0 0 0,0-1-1 0 0,0 0 1 0 0,0 0 0 0 0,0 1 0 0 0,1-1-1 0 0,-1 0 1 0 0,0 1 0 0 0,1-1 0 0 0,-1 1-1 0 0,0-1 1 0 0,1 0 0 0 0,-1 1 0 0 0,1-1-1 0 0,-1 1 1 0 0,1-1 0 0 0,-1 1 0 0 0,1-1-1 0 0,-1 1 1 0 0,1 0 0 0 0,0-1 0 0 0,-1 1-1 0 0,1-1 1 0 0,-1 1 0 0 0,1 0 0 0 0,0 0-1 0 0,-1-1 1 0 0,1 1 0 0 0,0 0 0 0 0,0 0-1 0 0,-1 0 1 0 0,1 0 0 0 0,0 0 0 0 0,-1 0-1 0 0,1 0 1 0 0,0 0 0 0 0,0 0 0 0 0,-1 0-1 0 0,1 0 1 0 0,0 1 0 0 0,-1-1 0 0 0,1 0-1 0 0,0 0 1 0 0,-1 1 0 0 0,1-1 0 0 0,0 0-1 0 0,-1 1 1 0 0,1-1 0 0 0,-1 1 0 0 0,1 0-1 0 0,44 31 552 0 0,-38-26-397 0 0,45 40 163 0 0,-3 3 0 0 0,50 63-1 0 0,-39-44-280 0 0,140 183-928 0 0,-101-122-3639 0 0,-80-103 2269 0 0,-18-23 1432 0 0,1 1 1 0 0,0 0-1 0 0,0-1 0 0 0,0 0 1 0 0,1 1-1 0 0,-1-1 1 0 0,1 0-1 0 0,0 0 1 0 0,0 0-1 0 0,0-1 0 0 0,0 1 1 0 0,0-1-1 0 0,1 0 1 0 0,-1 1-1 0 0,1-2 1 0 0,-1 1-1 0 0,1 0 0 0 0,0-1 1 0 0,0 1-1 0 0,0-1 1 0 0,0 0-1 0 0,6 0 1 0 0,2-1-1160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54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571 173 1516 0 0,'40'-37'5598'0'0,"51"-62"0"0"0,-59 63-1248 0 0,-42 48-316 0 0,-37 41 1027 0 0,-99 113-3997 0 0,81-90-798 0 0,-178 224 106 0 0,98-88-2402 0 0,99-154-1062 0 0,30-40-1195 0 0,1-2-4515 0 0,15-29 1800 0 0,0 10 6115 0 0,0-8-672 0 0</inkml:trace>
  <inkml:trace contextRef="#ctx0" brushRef="#br0" timeOffset="1">117 320 180 0 0,'-1'-29'2224'0'0,"-2"0"1"0"0,-8-43-1 0 0,-20-56 13268 0 0,40 139-13854 0 0,15 23-1091 0 0,-19-27-129 0 0,51 64-9 0 0,2-2-1 0 0,4-3 1 0 0,74 61-1 0 0,-132-124-415 0 0,78 70-643 0 0,42 40-3334 0 0,-52-33-3555 0 0,-69-78 6959 0 0,-1 0 1 0 0,0 1-1 0 0,0 0 0 0 0,0-1 1 0 0,-1 1-1 0 0,1 0 0 0 0,-1 0 1 0 0,1 0-1 0 0,-1 0 0 0 0,0 0 1 0 0,0 0-1 0 0,0 0 0 0 0,-1 0 1 0 0,1 1-1 0 0,-1-1 0 0 0,0 0 1 0 0,0 0-1 0 0,0 1 0 0 0,0-1 1 0 0,-1 4-1 0 0,-7 4-1221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55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520 131 756 0 0,'8'-19'2451'0'0,"2"0"1"0"0,0 0-1 0 0,1 1 0 0 0,26-32 1 0 0,-34 45 975 0 0,-9 8-1644 0 0,-11 10 45 0 0,-74 89 1791 0 0,-259 313-1559 0 0,310-353-2169 0 0,-3 5-1123 0 0,8-29-2842 0 0,20-30-798 0 0,14-17-1178 0 0,15-27-1462 0 0,-12 31 7823 0 0,8-17-1847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55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1 172 336 0 0,'9'-146'5804'0'0,"-5"121"-3508"0"0,-3 25-2196 0 0,-1 0 1 0 0,1 0 0 0 0,-1 0-1 0 0,1 0 1 0 0,-1 0-1 0 0,0 0 1 0 0,1 0-1 0 0,-1 0 1 0 0,1 0-1 0 0,-1 1 1 0 0,0-1 0 0 0,1 0-1 0 0,-1 0 1 0 0,1 0-1 0 0,-1 1 1 0 0,0-1-1 0 0,1 0 1 0 0,-1 0-1 0 0,0 1 1 0 0,0-1-1 0 0,1 0 1 0 0,-1 1 0 0 0,0-1-1 0 0,0 1 1 0 0,1-1-1 0 0,-1 0 1 0 0,0 1-1 0 0,0-1 1 0 0,0 0-1 0 0,0 1 1 0 0,1 0-1 0 0,22 53 4817 0 0,-20-46-4758 0 0,108 248 5614 0 0,85 115-5833 0 0,-120-234-4549 0 0,-62-112 217 0 0,19 45-1 0 0,-20-40 742 0 0,-5-7 1085 0 0,-7 3 539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56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734 45 716 0 0,'1'-13'3643'0'0,"-2"-10"6159"0"0,0 22-9618 0 0,1 0 1 0 0,-1 1-1 0 0,1-1 1 0 0,-1 1 0 0 0,1-1-1 0 0,-1 1 1 0 0,1-1-1 0 0,-1 1 1 0 0,1 0-1 0 0,-1-1 1 0 0,1 1-1 0 0,-1-1 1 0 0,0 1 0 0 0,1 0-1 0 0,-1 0 1 0 0,1-1-1 0 0,-1 1 1 0 0,0 0-1 0 0,1 0 1 0 0,-1 0-1 0 0,0 0 1 0 0,0 0 0 0 0,1 0-1 0 0,-1 0 1 0 0,0 0-1 0 0,1 0 1 0 0,-1 0-1 0 0,0 0 1 0 0,1 0 0 0 0,-1 0-1 0 0,0 1 1 0 0,0-1-1 0 0,-10 3 310 0 0,-1 1-1 0 0,1-1 1 0 0,1 2-1 0 0,-1 0 1 0 0,1 0-1 0 0,-1 1 1 0 0,-12 10-1 0 0,-69 58 356 0 0,62-48-591 0 0,-90 86-251 0 0,-134 159 1 0 0,224-237-371 0 0,4-1-705 0 0,-10 11-1987 0 0,11-24-3437 0 0,25-47-4598 0 0,6 6 9277 0 0,-4 0 429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56.4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20 168 936 0 0,'-6'-21'2674'0'0,"2"0"0"0"0,-3-38 1 0 0,4-8 7678 0 0,24 100-6019 0 0,27 50-1948 0 0,96 148-595 0 0,86 94-3072 0 0,-191-256-2306 0 0,-20-24-3648 0 0,-18-44 7037 0 0,-1-1 0 0 0,0 1 0 0 0,1-1 0 0 0,-1 1 0 0 0,0-1 0 0 0,1 1 0 0 0,-1 0 0 0 0,0-1 0 0 0,0 1 0 0 0,1-1 0 0 0,-1 1 0 0 0,0 0 0 0 0,0-1 0 0 0,0 1 0 0 0,0-1 0 0 0,0 1 1 0 0,0 0-1 0 0,0-1 0 0 0,0 1 0 0 0,0-1 0 0 0,0 1 0 0 0,0 0 0 0 0,-1-1 0 0 0,1 1 0 0 0,0-1 0 0 0,0 1 0 0 0,-1 0 0 0 0,1-1 0 0 0,0 1 0 0 0,0-1 0 0 0,-1 1 0 0 0,1-1 0 0 0,-1 1 0 0 0,1-1 0 0 0,-1 0 0 0 0,1 1 0 0 0,0-1 0 0 0,-1 1 0 0 0,1-1 0 0 0,-1 0 0 0 0,0 1 0 0 0,1-1 0 0 0,-1 0 0 0 0,1 0 0 0 0,-1 1 0 0 0,1-1 0 0 0,-1 0 0 0 0,0 0 0 0 0,1 0 0 0 0,-1 0 0 0 0,1 0 0 0 0,-1 0 0 0 0,0 0 0 0 0,1 0 0 0 0,-1 0 0 0 0,0 0 0 0 0,1 0 0 0 0,-1 0 0 0 0,1 0 1 0 0,-1-1-1 0 0,1 1 0 0 0,-1 0 0 0 0,0-1 0 0 0,-9-3-1836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57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918 153 420 0 0,'-32'-15'3354'0'0,"-41"-25"-1"0"0,-23-25 8066 0 0,95 65-11285 0 0,1 0 0 0 0,-1-1-1 0 0,0 1 1 0 0,1-1 0 0 0,-1 1 0 0 0,1 0-1 0 0,-1-1 1 0 0,1 1 0 0 0,-1-1-1 0 0,1 1 1 0 0,-1-1 0 0 0,1 1-1 0 0,-1-1 1 0 0,1 0 0 0 0,-1 1-1 0 0,1-1 1 0 0,0 0 0 0 0,-1 1-1 0 0,1-1 1 0 0,0 0 0 0 0,0 1 0 0 0,0-1-1 0 0,0 0 1 0 0,-1 1 0 0 0,1-1-1 0 0,0 0 1 0 0,0 0 0 0 0,0-1-1 0 0,18-7 1286 0 0,35 3-942 0 0,96 12-352 0 0,-142-4-162 0 0,-22 3 18 0 0,-23 4 9 0 0,-7-1 6 0 0,0 2-1 0 0,2 2 0 0 0,-74 31 0 0 0,100-36 8 0 0,1 2 0 0 0,0 0-1 0 0,0 1 1 0 0,1 1-1 0 0,0 0 1 0 0,1 1-1 0 0,0 1 1 0 0,1 0-1 0 0,0 0 1 0 0,1 2-1 0 0,1-1 1 0 0,-10 18-1 0 0,-2 10 23 0 0,3 1 0 0 0,2 1-1 0 0,1 1 1 0 0,2 0 0 0 0,3 1 0 0 0,1 1-1 0 0,-4 51 1 0 0,1 42 73 0 0,6 157 0 0 0,45 461 95 0 0,-2 146 18 0 0,-111-31 866 0 0,-59-144 138 0 0,10 44 487 0 0,108-569-560 0 0,14 374 0 0 0,108 508 157 0 0,-89-942-1299 0 0,37 221 0 0 0,-37-284 2 0 0,-6-31 0 0 0,26 85 0 0 0,-31-122-5 0 0,0 0 0 0 0,1-1 1 0 0,0 0-1 0 0,1 0 1 0 0,0 0-1 0 0,0-1 1 0 0,2 0-1 0 0,-1 0 0 0 0,1-1 1 0 0,1 0-1 0 0,13 11 1 0 0,-16-17-188 0 0,-1 0 1 0 0,0-1-1 0 0,1 0 1 0 0,0 0-1 0 0,0 0 1 0 0,0-1-1 0 0,0 0 1 0 0,0 0-1 0 0,1 0 1 0 0,-1-1-1 0 0,0-1 1 0 0,1 1-1 0 0,-1-1 1 0 0,1 0-1 0 0,-1-1 1 0 0,0 0-1 0 0,11-2 1 0 0,11-4-2355 0 0,0-1 0 0 0,55-25 1 0 0,-51 20 274 0 0,312-145-13572 0 0,-249 109 13355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43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0 1016 0 0,'-8'16'13211'0'0,"44"-6"-5329"0"0,29-8-4812 0 0,-52-2-2544 0 0,269 0-44 0 0,-257-4-2650 0 0,2-4-3506 0 0,16-2-10036 0 0,-33 10 13575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52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813 86 740 0 0,'23'-11'1466'0'0,"-19"9"-767"0"0,1 1-1 0 0,-1-1 0 0 0,1-1 1 0 0,-1 1-1 0 0,0 0 0 0 0,0-1 1 0 0,0 0-1 0 0,0 0 1 0 0,0 0-1 0 0,-1-1 0 0 0,1 1 1 0 0,-1-1-1 0 0,0 0 0 0 0,4-5 1 0 0,-7 8-534 0 0,0 0 1 0 0,0 0 0 0 0,0 1-1 0 0,0-1 1 0 0,0 0-1 0 0,0 0 1 0 0,0 1 0 0 0,0-1-1 0 0,0 0 1 0 0,0 0-1 0 0,0 1 1 0 0,0-1-1 0 0,-1 0 1 0 0,1 1 0 0 0,0-1-1 0 0,-1 0 1 0 0,1 1-1 0 0,0-1 1 0 0,-1 0 0 0 0,1 1-1 0 0,-1-1 1 0 0,1 1-1 0 0,-1-1 1 0 0,1 1-1 0 0,-1-1 1 0 0,0 1 0 0 0,1-1-1 0 0,-1 1 1 0 0,1-1-1 0 0,-1 1 1 0 0,0 0 0 0 0,1 0-1 0 0,-1-1 1 0 0,0 1-1 0 0,0 0 1 0 0,1 0-1 0 0,-2-1 1 0 0,-31-4 3501 0 0,22 7-3325 0 0,0 1 0 0 0,0 0-1 0 0,1 0 1 0 0,0 1 0 0 0,-1 0-1 0 0,2 1 1 0 0,-1 0-1 0 0,0 1 1 0 0,-10 7 0 0 0,-82 72 485 0 0,57-45-514 0 0,-114 114 55 0 0,48-41-495 0 0,89-93-441 0 0,0 0 0 0 0,-1-1 0 0 0,-37 22 0 0 0,51-36-162 0 0,1-1 1 0 0,-1 0 0 0 0,0 0-1 0 0,-1-1 1 0 0,1 0 0 0 0,-11 1-1 0 0,14-3-415 0 0,-1 0 0 0 0,0-1 0 0 0,1 0-1 0 0,-1 0 1 0 0,0-1 0 0 0,1 0 0 0 0,-1 0-1 0 0,1 0 1 0 0,-13-5 0 0 0,17 5 762 0 0,0 0 1 0 0,0 0-1 0 0,0 0 1 0 0,0-1 0 0 0,0 1-1 0 0,0 0 1 0 0,0-1-1 0 0,1 0 1 0 0,-1 1-1 0 0,1-1 1 0 0,-1 0-1 0 0,1 0 1 0 0,0 0-1 0 0,-1 0 1 0 0,0-3 0 0 0,-1 1-104 0 0,-6-13-910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52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11 342 688 0 0,'-5'-169'5950'0'0,"1"85"-676"0"0,3 1 3655 0 0,1 82-8889 0 0,0 1 0 0 0,0 0 0 0 0,0-1 1 0 0,0 1-1 0 0,0 0 0 0 0,1 0 0 0 0,-1-1 0 0 0,0 1 1 0 0,0 0-1 0 0,0 0 0 0 0,0-1 0 0 0,1 1 1 0 0,-1 0-1 0 0,0 0 0 0 0,0 0 0 0 0,0-1 1 0 0,1 1-1 0 0,-1 0 0 0 0,0 0 0 0 0,0 0 0 0 0,1 0 1 0 0,-1 0-1 0 0,0 0 0 0 0,0-1 0 0 0,1 1 1 0 0,-1 0-1 0 0,0 0 0 0 0,1 0 0 0 0,-1 0 1 0 0,0 0-1 0 0,0 0 0 0 0,1 0 0 0 0,-1 0 1 0 0,0 0-1 0 0,1 0 0 0 0,-1 0 0 0 0,0 0 0 0 0,0 1 1 0 0,1-1-1 0 0,-1 0 0 0 0,0 0 0 0 0,0 0 1 0 0,1 0-1 0 0,-1 0 0 0 0,0 0 0 0 0,0 1 1 0 0,1-1-1 0 0,-1 0 0 0 0,0 0 0 0 0,0 0 0 0 0,0 1 1 0 0,1-1-1 0 0,19 15 769 0 0,85 98 696 0 0,38 38-950 0 0,117 87-747 0 0,-164-145-2619 0 0,-66-61-1024 0 0,0 2-3557 0 0,-29-33 6933 0 0,0 0 0 0 0,0 1 0 0 0,0-1 0 0 0,0 1 0 0 0,0-1 0 0 0,-1 1 0 0 0,1-1-1 0 0,0 1 1 0 0,-1 0 0 0 0,1 0 0 0 0,-1-1 0 0 0,0 1 0 0 0,1 0 0 0 0,-1-1 0 0 0,0 1 0 0 0,0 0-1 0 0,0 2 1 0 0,0 3-1565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53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853 17 760 0 0,'0'-1'255'0'0,"0"1"-1"0"0,0-1 1 0 0,0 0-1 0 0,0 0 1 0 0,-1 1-1 0 0,1-1 1 0 0,0 0-1 0 0,0 1 1 0 0,-1-1-1 0 0,1 0 1 0 0,0 1-1 0 0,-1-1 1 0 0,1 0-1 0 0,0 1 1 0 0,-1-1-1 0 0,1 1 1 0 0,-1-1-1 0 0,1 1 1 0 0,-1-1-1 0 0,1 1 1 0 0,-1-1-1 0 0,1 1 1 0 0,-1 0-1 0 0,0-1 1 0 0,1 1-1 0 0,-1 0 1 0 0,0-1-1 0 0,1 1 1 0 0,-1 0-1 0 0,0 0 1 0 0,0-1-1 0 0,-32 1 5677 0 0,-26 18-307 0 0,22 0-4095 0 0,1 3 0 0 0,-39 28 1 0 0,-124 114-727 0 0,170-138-643 0 0,-119 126-45 0 0,88-82-2888 0 0,-4 5-7134 0 0,48-63 4995 0 0,1-12-1410 0 0,7-4 4623 0 0</inkml:trace>
  <inkml:trace contextRef="#ctx0" brushRef="#br0" timeOffset="1">31 289 1052 0 0,'-5'-88'5694'0'0,"0"48"556"0"0,-12-49 1 0 0,16 88-6017 0 0,1-1 0 0 0,-1 0 0 0 0,1 1-1 0 0,-1-1 1 0 0,1 1 0 0 0,0-1 0 0 0,-1 0 0 0 0,1 1-1 0 0,0-1 1 0 0,0 0 0 0 0,1 1 0 0 0,-1-1 0 0 0,0 0-1 0 0,0 1 1 0 0,1-1 0 0 0,-1 0 0 0 0,2-1 0 0 0,-2 3-158 0 0,1-1 0 0 0,-1 1 1 0 0,1 0-1 0 0,-1-1 0 0 0,1 1 1 0 0,0 0-1 0 0,-1 0 1 0 0,1 0-1 0 0,0-1 0 0 0,-1 1 1 0 0,1 0-1 0 0,0 0 0 0 0,-1 0 1 0 0,1 0-1 0 0,0 0 1 0 0,-1 0-1 0 0,1 0 0 0 0,0 1 1 0 0,-1-1-1 0 0,1 0 1 0 0,0 0-1 0 0,-1 0 0 0 0,1 1 1 0 0,-1-1-1 0 0,1 0 0 0 0,0 1 1 0 0,0 0-1 0 0,47 36 904 0 0,223 188-719 0 0,-83-86-5693 0 0,-148-109 3085 0 0,-39-30 2304 0 0,19 13-2079 0 0,-1 1 0 0 0,-1 1 1 0 0,0 0-1 0 0,-1 1 0 0 0,0 1 0 0 0,-1 1 1 0 0,15 22-1 0 0,-20-14 271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57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900 289 1260 0 0,'-38'-16'2084'0'0,"0"-2"1"0"0,-49-31-1 0 0,70 38-979 0 0,1-1 0 0 0,1 0 0 0 0,-24-24 0 0 0,32 27-676 0 0,0 1-1 0 0,0-1 1 0 0,0-1-1 0 0,-5-11 0 0 0,11 20-401 0 0,1-1-1 0 0,-1 1 1 0 0,0 0-1 0 0,1 0 0 0 0,-1 0 1 0 0,1-1-1 0 0,0 1 1 0 0,-1 0-1 0 0,1-1 1 0 0,0 1-1 0 0,0 0 0 0 0,0-1 1 0 0,0 1-1 0 0,0 0 1 0 0,0 0-1 0 0,0-1 1 0 0,1 1-1 0 0,-1 0 0 0 0,0-1 1 0 0,1 1-1 0 0,-1 0 1 0 0,1 0-1 0 0,-1-1 1 0 0,2-1-1 0 0,0 1-6 0 0,0 0-1 0 0,0 0 1 0 0,1 0 0 0 0,-1 0-1 0 0,0 1 1 0 0,1-1 0 0 0,-1 0-1 0 0,1 1 1 0 0,-1 0 0 0 0,1 0 0 0 0,3-1-1 0 0,11-3-14 0 0,-1 1 1 0 0,1 1-1 0 0,21-2 0 0 0,-29 4 20 0 0,33-2-31 0 0,0 1-1 0 0,0 2 1 0 0,1 2-1 0 0,58 11 1 0 0,-70-8 15 0 0,-1 2 0 0 0,-1 1 0 0 0,1 1 0 0 0,-1 2 0 0 0,-1 1 0 0 0,52 29 0 0 0,-71-34 102 0 0,0 0 0 0 0,-1 0-1 0 0,1 0 1 0 0,-1 1-1 0 0,-1 1 1 0 0,1-1 0 0 0,-2 1-1 0 0,1 0 1 0 0,-1 1-1 0 0,0-1 1 0 0,-1 1 0 0 0,0 0-1 0 0,-1 1 1 0 0,0-1-1 0 0,2 12 1 0 0,3 16 621 0 0,-2 0 0 0 0,-2 1 0 0 0,0 39 1 0 0,-3-46-353 0 0,-1 54 827 0 0,-15 133 0 0 0,1-41-457 0 0,-1 142 212 0 0,-13 412 450 0 0,39 0-525 0 0,104 828 1340 0 0,-31-38-751 0 0,-104-494-1232 0 0,-47-421-189 0 0,55-547-55 0 0,-2-1-1 0 0,-3 0 1 0 0,-2 0-1 0 0,-30 62 0 0 0,41-104-117 0 0,-2 0-1 0 0,0-1 1 0 0,-2 0-1 0 0,1-1 1 0 0,-2 0-1 0 0,0 0 0 0 0,0-1 1 0 0,-2-1-1 0 0,0 0 1 0 0,0 0-1 0 0,-1-2 1 0 0,0 0-1 0 0,-1-1 1 0 0,-1 0-1 0 0,1-1 1 0 0,-1-1-1 0 0,-27 9 1 0 0,5-8-738 0 0,0-1 1 0 0,0-2 0 0 0,0-1 0 0 0,0-2 0 0 0,-1-2 0 0 0,1-2-1 0 0,-1-1 1 0 0,1-2 0 0 0,0-2 0 0 0,0-2 0 0 0,-67-22-1 0 0,55 13-819 0 0,2-3-1 0 0,0-2 0 0 0,2-2 0 0 0,0-3 0 0 0,2-1 1 0 0,1-2-1 0 0,1-2 0 0 0,-49-48 0 0 0,5-10-474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58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215 289 1424 0 0,'-14'-1'1291'0'0,"0"0"-1"0"0,1-1 0 0 0,-1-1 1 0 0,1 0-1 0 0,0-1 1 0 0,0 0-1 0 0,-17-8 1 0 0,24 9-704 0 0,0 1 0 0 0,0-1 0 0 0,0-1 0 0 0,1 1 1 0 0,-1-1-1 0 0,1 0 0 0 0,-1 0 0 0 0,1-1 0 0 0,1 1 0 0 0,-1-1 0 0 0,1 0 1 0 0,-1 0-1 0 0,2-1 0 0 0,-1 1 0 0 0,0-1 0 0 0,-4-10 0 0 0,8 12-542 0 0,-1 1 0 0 0,0-1 0 0 0,1 1 0 0 0,0-1-1 0 0,-1 0 1 0 0,1 1 0 0 0,1-1 0 0 0,-1 1 0 0 0,0-1-1 0 0,1 1 1 0 0,0-1 0 0 0,0 1 0 0 0,0-1 0 0 0,0 1-1 0 0,1 0 1 0 0,1-4 0 0 0,1 0 74 0 0,1 1 0 0 0,-1-1 0 0 0,1 1 0 0 0,0 1 0 0 0,0-1-1 0 0,1 1 1 0 0,8-7 0 0 0,-5 5-3 0 0,1 0 0 0 0,0 0-1 0 0,1 1 1 0 0,-1 1-1 0 0,1 0 1 0 0,0 0-1 0 0,0 1 1 0 0,1 1 0 0 0,20-4-1 0 0,-25 6-115 0 0,0 1 0 0 0,1 0-1 0 0,-1 0 1 0 0,1 1 0 0 0,-1-1 0 0 0,0 2-1 0 0,1-1 1 0 0,-1 1 0 0 0,0 0-1 0 0,0 1 1 0 0,0 0 0 0 0,0 0 0 0 0,-1 0-1 0 0,1 1 1 0 0,-1 0 0 0 0,0 0-1 0 0,0 1 1 0 0,0 0 0 0 0,-1 0 0 0 0,9 10-1 0 0,-5-3 1 0 0,0 0-1 0 0,-1 1 0 0 0,0 0 1 0 0,-1 0-1 0 0,-1 1 1 0 0,0-1-1 0 0,-1 2 0 0 0,0-1 1 0 0,2 17-1 0 0,-6-27 6 0 0,-1 0 1 0 0,0 0-1 0 0,0 1 0 0 0,0-1 0 0 0,0 0 0 0 0,-1 0 0 0 0,0 0 0 0 0,0 0 0 0 0,0 1 1 0 0,0-1-1 0 0,-1 0 0 0 0,1-1 0 0 0,-1 1 0 0 0,0 0 0 0 0,0 0 0 0 0,0-1 0 0 0,-1 1 1 0 0,1-1-1 0 0,-1 0 0 0 0,0 0 0 0 0,-3 3 0 0 0,-1 1 14 0 0,-1-1 0 0 0,1 1 0 0 0,-1-2 0 0 0,0 1 1 0 0,0-1-1 0 0,-1-1 0 0 0,0 1 0 0 0,-11 3 0 0 0,-16 4 285 0 0,1 2 1 0 0,-51 26-1 0 0,78-35-217 0 0,0-1 0 0 0,0 1 0 0 0,0 1-1 0 0,0-1 1 0 0,1 1 0 0 0,0 1 0 0 0,0-1-1 0 0,1 1 1 0 0,0 0 0 0 0,0 1 0 0 0,0-1-1 0 0,1 1 1 0 0,1 0 0 0 0,-1 0 0 0 0,1 1-1 0 0,-3 9 1 0 0,5-14-16 0 0,1 0 0 0 0,0 0-1 0 0,1 0 1 0 0,-1 0 0 0 0,1 1-1 0 0,-1-1 1 0 0,1 0 0 0 0,1 0-1 0 0,-1 0 1 0 0,0 0 0 0 0,1 0-1 0 0,0 0 1 0 0,0 1 0 0 0,0-1-1 0 0,1-1 1 0 0,-1 1 0 0 0,1 0-1 0 0,0 0 1 0 0,0-1 0 0 0,0 1-1 0 0,0-1 1 0 0,1 1 0 0 0,-1-1-1 0 0,1 0 1 0 0,0 0 0 0 0,0 0-1 0 0,0-1 1 0 0,1 1 0 0 0,-1-1-1 0 0,0 1 1 0 0,5 1 0 0 0,-2-1-42 0 0,1 0 0 0 0,0-1-1 0 0,0 0 1 0 0,0 0 0 0 0,0-1 0 0 0,0 0 0 0 0,0 0 0 0 0,0 0-1 0 0,0-1 1 0 0,0 0 0 0 0,0-1 0 0 0,0 1 0 0 0,0-1 0 0 0,0-1 0 0 0,0 1-1 0 0,0-1 1 0 0,10-4 0 0 0,-9 2-232 0 0,0 0-1 0 0,0 0 1 0 0,-1-1-1 0 0,0 0 1 0 0,1 0-1 0 0,9-11 1 0 0,16-22-3599 0 0,-11 1-2573 0 0,-3-2-3983 0 0,-2 18 4494 0 0,-7 15 3951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7:59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50 1204 0 0,'-4'-25'7301'0'0,"4"25"-6609"0"0,-1-1 1 0 0,1 0 0 0 0,0 0 0 0 0,-1 0 0 0 0,1 0 0 0 0,0 0 0 0 0,0 0-1 0 0,0 0 1 0 0,0 0 0 0 0,0 0 0 0 0,0 0 0 0 0,0 0 0 0 0,0 0 0 0 0,0 0-1 0 0,0 0 1 0 0,1 0 0 0 0,-1 0 0 0 0,0 0 0 0 0,1-1 0 0 0,10-2 3637 0 0,12 5-4368 0 0,255 33 2786 0 0,-95-5-6829 0 0,-210-33-17694 0 0,7 4 19257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8:01.44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84 262 788 0 0,'-47'-18'14966'0'0,"43"13"-13962"0"0,0 0 0 0 0,0-1 0 0 0,0 1 0 0 0,1 0 0 0 0,0-1 0 0 0,-3-7-1 0 0,4 8-688 0 0,0 0-1 0 0,1 0 0 0 0,0 0 0 0 0,0 0 0 0 0,0-1 0 0 0,1 1 0 0 0,0-6 0 0 0,1 2-198 0 0,0 0 0 0 0,1-1-1 0 0,0 1 1 0 0,0 0 0 0 0,1 0-1 0 0,0 1 1 0 0,1-1 0 0 0,0 1-1 0 0,8-14 1 0 0,-10 18-109 0 0,1 1 0 0 0,-1-1 1 0 0,0 1-1 0 0,1 0 0 0 0,0 0 0 0 0,0 0 0 0 0,0 0 1 0 0,0 0-1 0 0,0 1 0 0 0,0 0 0 0 0,1-1 0 0 0,-1 1 1 0 0,1 0-1 0 0,-1 0 0 0 0,1 1 0 0 0,0-1 0 0 0,0 1 1 0 0,0 0-1 0 0,0 0 0 0 0,0 0 0 0 0,0 1 1 0 0,0-1-1 0 0,0 1 0 0 0,0 0 0 0 0,0 0 0 0 0,0 1 1 0 0,1-1-1 0 0,-1 1 0 0 0,0 0 0 0 0,0 0 0 0 0,-1 0 1 0 0,1 0-1 0 0,0 1 0 0 0,0-1 0 0 0,0 1 0 0 0,-1 0 1 0 0,1 0-1 0 0,-1 1 0 0 0,4 3 0 0 0,3 3-6 0 0,0 0-1 0 0,-1 1 0 0 0,0 0 1 0 0,0 1-1 0 0,-2 0 0 0 0,1 0 1 0 0,-1 0-1 0 0,-1 1 1 0 0,0 1-1 0 0,-1-1 0 0 0,4 14 1 0 0,-8-23-1 0 0,0 0 0 0 0,0 0 0 0 0,0 0 0 0 0,-1 0 0 0 0,1 0 0 0 0,-1 0 0 0 0,0 0 0 0 0,0 0 0 0 0,0 0 0 0 0,-1 0 0 0 0,1 0 1 0 0,-1 0-1 0 0,1 0 0 0 0,-1 0 0 0 0,0-1 0 0 0,0 1 0 0 0,0 0 0 0 0,-1 0 0 0 0,1-1 0 0 0,0 1 0 0 0,-4 4 0 0 0,-1-1 3 0 0,-1 0-1 0 0,1 0 1 0 0,-1-1 0 0 0,0 0-1 0 0,-15 8 1 0 0,-17 14 112 0 0,5-1 60 0 0,23-19-66 0 0,1 1 1 0 0,-1 1-1 0 0,-10 12 1 0 0,12-11 65 0 0,0-1 1 0 0,1 2 0 0 0,1 0-1 0 0,0 0 1 0 0,0 0 0 0 0,-9 23 0 0 0,15-31-139 0 0,0 0 1 0 0,0 0 0 0 0,0 0 0 0 0,1 0 0 0 0,-1 0 0 0 0,1 0 0 0 0,0 0-1 0 0,0 0 1 0 0,0 0 0 0 0,0 0 0 0 0,0 0 0 0 0,1 0 0 0 0,0 0 0 0 0,-1 0-1 0 0,1 0 1 0 0,0-1 0 0 0,0 1 0 0 0,1 0 0 0 0,-1 0 0 0 0,0-1 0 0 0,1 1-1 0 0,0 0 1 0 0,0-1 0 0 0,-1 0 0 0 0,1 1 0 0 0,1-1 0 0 0,-1 0 0 0 0,0 0 0 0 0,0 0-1 0 0,1 0 1 0 0,-1-1 0 0 0,1 1 0 0 0,0-1 0 0 0,0 1 0 0 0,-1-1 0 0 0,5 1-1 0 0,5 3-89 0 0,1-1-1 0 0,0 0 0 0 0,0-1 0 0 0,0 0 0 0 0,0-1 0 0 0,0-1 1 0 0,1 0-1 0 0,21-1 0 0 0,13-8-2824 0 0,-5-9-3641 0 0,-9-10-4094 0 0,-19 14 4805 0 0,-6 6 3097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8:02.5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387 174 520 0 0,'-9'-5'1598'0'0,"1"1"0"0"0,0-1 1 0 0,0-1-1 0 0,0 0 0 0 0,0 0 0 0 0,1 0 0 0 0,-8-10 1 0 0,13 14-1024 0 0,1-1 0 0 0,-1 0 1 0 0,1 1-1 0 0,-1-1 0 0 0,1 0 1 0 0,0 0-1 0 0,0 1 1 0 0,0-1-1 0 0,0 0 0 0 0,1 0 1 0 0,-1 0-1 0 0,1 0 0 0 0,0-5 1 0 0,9-30 1200 0 0,-6 34-1749 0 0,1 1 1 0 0,-1 0-1 0 0,1 0 1 0 0,0 0-1 0 0,0 0 0 0 0,0 0 1 0 0,0 1-1 0 0,1 0 1 0 0,-1 0-1 0 0,0 0 1 0 0,1 0-1 0 0,0 1 1 0 0,-1 0-1 0 0,1 0 0 0 0,0 0 1 0 0,-1 0-1 0 0,1 1 1 0 0,6 0-1 0 0,-4 1-30 0 0,-1 1-1 0 0,0 1 1 0 0,1-1-1 0 0,-1 1 1 0 0,0 0-1 0 0,0 0 1 0 0,-1 1-1 0 0,1-1 1 0 0,-1 1-1 0 0,0 1 1 0 0,0-1-1 0 0,0 1 1 0 0,0 0 0 0 0,-1 0-1 0 0,0 0 1 0 0,0 0-1 0 0,0 1 1 0 0,-1 0-1 0 0,4 8 1 0 0,-3-6 2 0 0,0 1 1 0 0,-1 0-1 0 0,0 0 1 0 0,0 0-1 0 0,-1 1 1 0 0,0-1-1 0 0,-1 0 1 0 0,0 1-1 0 0,0-1 1 0 0,-1 1-1 0 0,-1-1 1 0 0,1 1-1 0 0,-3 9 0 0 0,1-13 7 0 0,1 1 0 0 0,-1-1-1 0 0,0 0 1 0 0,-1 0-1 0 0,1 0 1 0 0,-1 0-1 0 0,-1-1 1 0 0,1 1-1 0 0,-1-1 1 0 0,0 0 0 0 0,0 0-1 0 0,0 0 1 0 0,-1-1-1 0 0,1 1 1 0 0,-1-1-1 0 0,0 0 1 0 0,-1 0 0 0 0,1-1-1 0 0,-1 0 1 0 0,1 0-1 0 0,-1 0 1 0 0,0 0-1 0 0,0-1 1 0 0,0 0-1 0 0,-1 0 1 0 0,-11 1 0 0 0,13-2 90 0 0,-1 0 1 0 0,0 0 0 0 0,0-1 0 0 0,0 1 0 0 0,-1-1-1 0 0,1-1 1 0 0,0 1 0 0 0,0-1 0 0 0,0 0 0 0 0,1 0-1 0 0,-1-1 1 0 0,0 0 0 0 0,0 0 0 0 0,-6-3 0 0 0,13 4-80 0 0,-1 0 0 0 0,0 0 0 0 0,1 1-1 0 0,-1-1 1 0 0,1 0 0 0 0,-1 0 0 0 0,1 0 0 0 0,-1 1 0 0 0,1-1 0 0 0,-1 0 0 0 0,1 1 0 0 0,0-1 0 0 0,-1 0 0 0 0,1 1 0 0 0,0-1 0 0 0,0 1 0 0 0,-1-1 0 0 0,1 1 0 0 0,0-1 0 0 0,0 1 0 0 0,0 0 0 0 0,0-1 0 0 0,-1 1 0 0 0,1 0 0 0 0,0 0 0 0 0,2 0 0 0 0,8-1-18 0 0,0 2 1 0 0,1 0-1 0 0,-1 0 0 0 0,0 1 1 0 0,0 0-1 0 0,0 1 1 0 0,0 0-1 0 0,0 1 1 0 0,0 0-1 0 0,-1 1 1 0 0,0 0-1 0 0,0 0 0 0 0,0 1 1 0 0,-1 0-1 0 0,0 1 1 0 0,0 0-1 0 0,-1 1 1 0 0,9 9-1 0 0,-5-5 2 0 0,0 2 0 0 0,0 0-1 0 0,-1 0 1 0 0,15 27 0 0 0,-23-34 1 0 0,1 0 0 0 0,-1 0 0 0 0,-1 0-1 0 0,1 0 1 0 0,-1 0 0 0 0,0 1 0 0 0,-1-1 0 0 0,0 1 0 0 0,0 0 0 0 0,0-1 0 0 0,-1 1 0 0 0,-1 0 0 0 0,-1 13 0 0 0,1-16-1 0 0,-1-1 1 0 0,0 1 0 0 0,0 0 0 0 0,0 0-1 0 0,0-1 1 0 0,-1 1 0 0 0,0-1 0 0 0,0 0-1 0 0,0 0 1 0 0,0 0 0 0 0,-1 0 0 0 0,0 0-1 0 0,1-1 1 0 0,-1 0 0 0 0,-1 0 0 0 0,1 0-1 0 0,0 0 1 0 0,-1 0 0 0 0,1-1 0 0 0,-1 0-1 0 0,-9 3 1 0 0,-6 1-6 0 0,0 0 1 0 0,0-1-1 0 0,-39 3 1 0 0,32-6-140 0 0,-1 0 0 0 0,1-2 0 0 0,0-2 0 0 0,0 0 0 0 0,0-2 0 0 0,-32-8 0 0 0,42 7-900 0 0,0 0 0 0 0,0-2 1 0 0,0 0-1 0 0,-20-11 0 0 0,28 12-733 0 0,-1 0-1 0 0,1-1 1 0 0,1 0-1 0 0,-1 0 1 0 0,1-1-1 0 0,0 0 1 0 0,-10-14-1 0 0,10 10-840 0 0,6 1 595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8:05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315 155 580 0 0,'-40'-7'2095'0'0,"-21"-4"5521"0"0,-117-36 1 0 0,160 41-5003 0 0,0 0 370 0 0,19 5-2940 0 0,-1 0 1 0 0,0 1-1 0 0,1-1 1 0 0,-1 0-1 0 0,1 1 0 0 0,-1-1 1 0 0,1 1-1 0 0,-1-1 1 0 0,1 1-1 0 0,0-1 1 0 0,-1 1-1 0 0,1-1 0 0 0,0 1 1 0 0,-1 0-1 0 0,1-1 1 0 0,0 1-1 0 0,-1 0 1 0 0,1-1-1 0 0,0 1 1 0 0,0 0-1 0 0,-1 0 0 0 0,1 0 1 0 0,0 0-1 0 0,0 0 1 0 0,-1 0-1 0 0,2 0 1 0 0,55-12 92 0 0,-1 3-1 0 0,1 2 1 0 0,60 1 0 0 0,-36 2-58 0 0,2015-26 239 0 0,1 163-1570 0 0,162 89-6170 0 0,-1228-160 6724 0 0,-778-62 908 0 0,1-12 0 0 0,269-48 0 0 0,-223-10-787 0 0,-203 37-2470 0 0,-3-5-3898 0 0,-63 17 2510 0 0,-22 15 2847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8:06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185 56 392 0 0,'-6'-2'1855'0'0,"1"-1"-1"0"0,0 1 1 0 0,1-1-1 0 0,-1 0 1 0 0,0-1-1 0 0,1 1 1 0 0,-5-5-1 0 0,-16-11 3761 0 0,23 18-5371 0 0,-1-1 1 0 0,1 1-1 0 0,-1 0 0 0 0,1 0 0 0 0,-1 1 0 0 0,1-1 0 0 0,-1 0 1 0 0,0 1-1 0 0,1 0 0 0 0,-1-1 0 0 0,-4 1 0 0 0,-14 3-1970 0 0,-10 1-7535 0 0,12 3-864 0 0,9-3 7972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44.9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32 126 1480 0 0,'-3'-3'1087'0'0,"1"-1"0"0"0,0 1 0 0 0,0-1-1 0 0,0 0 1 0 0,0 0 0 0 0,1 1 0 0 0,0-1 0 0 0,-1 0 0 0 0,1 0-1 0 0,0-6 1 0 0,-7-19 6264 0 0,7 27-7045 0 0,0 0-1 0 0,0-1 1 0 0,1 1-1 0 0,0 0 1 0 0,-1 0 0 0 0,1 0-1 0 0,0-1 1 0 0,0 1 0 0 0,0 0-1 0 0,0-1 1 0 0,0 1 0 0 0,1 0-1 0 0,-1 0 1 0 0,1 0-1 0 0,-1-1 1 0 0,1 1 0 0 0,0 0-1 0 0,0 0 1 0 0,0 0 0 0 0,0 0-1 0 0,2-2 1 0 0,-2 4-284 0 0,-1 0 0 0 0,1 0 0 0 0,0 1 1 0 0,-1-1-1 0 0,1 0 0 0 0,0 0 0 0 0,-1 1 1 0 0,1-1-1 0 0,-1 0 0 0 0,1 1 0 0 0,0-1 0 0 0,-1 1 1 0 0,1-1-1 0 0,-1 0 0 0 0,1 1 0 0 0,-1-1 0 0 0,1 1 1 0 0,-1 0-1 0 0,0-1 0 0 0,1 1 0 0 0,-1-1 0 0 0,0 1 1 0 0,1 0-1 0 0,-1-1 0 0 0,0 1 0 0 0,1 1 0 0 0,14 31-16 0 0,-2-7 26 0 0,0 0-2 0 0,18 49 0 0 0,-1-3 5 0 0,-24-58-26 0 0,-1 0-1 0 0,-1 1 1 0 0,4 18 0 0 0,-2-6-3 0 0,-3-13-4 0 0,0-1 1 0 0,-1 1 0 0 0,1 21-1 0 0,-3-34 2 0 0,0 0 0 0 0,0-1-1 0 0,0 1 1 0 0,0 0 0 0 0,0 0-1 0 0,-1 0 1 0 0,1-1 0 0 0,0 1-1 0 0,-1 0 1 0 0,1 0 0 0 0,0-1-1 0 0,-1 1 1 0 0,1 0 0 0 0,-1 0-1 0 0,1-1 1 0 0,-1 1 0 0 0,1-1 0 0 0,-1 1-1 0 0,0 0 1 0 0,1-1 0 0 0,-1 1-1 0 0,0-1 1 0 0,1 0 0 0 0,-1 1-1 0 0,0-1 1 0 0,0 1 0 0 0,1-1-1 0 0,-1 0 1 0 0,0 0 0 0 0,0 1-1 0 0,0-1 1 0 0,1 0 0 0 0,-1 0-1 0 0,0 0 1 0 0,0 0 0 0 0,0 0-1 0 0,0 0 1 0 0,1 0 0 0 0,-1 0 0 0 0,0-1-1 0 0,0 1 1 0 0,0 0 0 0 0,0 0-1 0 0,1-1 1 0 0,-1 1 0 0 0,0 0-1 0 0,-1-1 1 0 0,-2-1 9 0 0,0 1 0 0 0,0-1 0 0 0,1 1-1 0 0,-1-1 1 0 0,0 0 0 0 0,1 0 0 0 0,-1-1 0 0 0,-3-3 0 0 0,3 1-10 0 0,0 0 0 0 0,1 0 0 0 0,-1 0-1 0 0,1-1 1 0 0,1 1 0 0 0,-1-1 0 0 0,1 0 0 0 0,0 0 0 0 0,0 0 0 0 0,1 0 0 0 0,-1 0-1 0 0,1 0 1 0 0,1 0 0 0 0,-1-1 0 0 0,1 1 0 0 0,1-9 0 0 0,0 6-3 0 0,0 0 0 0 0,1 0 0 0 0,0 1 0 0 0,1-1 0 0 0,-1 1 0 0 0,1-1 0 0 0,1 1 0 0 0,0 0 0 0 0,0 0 0 0 0,1 1 0 0 0,6-10 0 0 0,24-30-16 0 0,-28 35 4 0 0,2 0 0 0 0,-1 0-1 0 0,2 1 1 0 0,0 0 0 0 0,0 1-1 0 0,1 0 1 0 0,0 1 0 0 0,22-15 0 0 0,-33 24 10 0 0,1 0 1 0 0,-1 0-1 0 0,1 0 1 0 0,0 0-1 0 0,-1 0 1 0 0,1 1 0 0 0,-1-1-1 0 0,1 0 1 0 0,-1 0-1 0 0,1 0 1 0 0,-1 0-1 0 0,1 1 1 0 0,-1-1 0 0 0,1 0-1 0 0,-1 1 1 0 0,1-1-1 0 0,-1 0 1 0 0,1 1-1 0 0,-1-1 1 0 0,1 0 0 0 0,-1 1-1 0 0,0-1 1 0 0,1 1-1 0 0,-1-1 1 0 0,0 1-1 0 0,1-1 1 0 0,-1 1 0 0 0,0-1-1 0 0,0 1 1 0 0,1-1-1 0 0,-1 1 1 0 0,0 1-1 0 0,5 20 1 0 0,-31 100 252 0 0,24-113-184 0 0,-1 1 1 0 0,2-1 0 0 0,-1 0-1 0 0,1 1 1 0 0,1 0-1 0 0,0-1 1 0 0,0 1 0 0 0,1-1-1 0 0,0 1 1 0 0,3 10 0 0 0,-2-13-28 0 0,-1-2-23 0 0,0-1 1 0 0,0 0 0 0 0,0 0 0 0 0,1 0 0 0 0,0 0 0 0 0,0 0 0 0 0,0 0 0 0 0,0-1 0 0 0,0 1 0 0 0,1 0 0 0 0,0-1 0 0 0,-1 0 0 0 0,1 0 0 0 0,0 0-1 0 0,5 4 1 0 0,-4-4-15 0 0,0 0 0 0 0,0-1 0 0 0,1 1-1 0 0,-1-1 1 0 0,0 0 0 0 0,1 0 0 0 0,0-1 0 0 0,4 2-1 0 0,45 3-3285 0 0,-45-6 1201 0 0,-1 0-1 0 0,1-1 0 0 0,-1 0 0 0 0,1-1 0 0 0,13-4 1 0 0,0-11-5900 0 0,-13 8 5199 0 0,0 2 473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20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 92 896 0 0,'-10'-45'10140'0'0,"0"-1"3253"0"0,10 46-13312 0 0,-1 0 0 0 0,1 0 1 0 0,0 0-1 0 0,-1 0 0 0 0,1 0 0 0 0,-1 0 1 0 0,1 0-1 0 0,0 0 0 0 0,-1 1 0 0 0,1-1 0 0 0,-1 0 1 0 0,1 0-1 0 0,0 0 0 0 0,-1 1 0 0 0,1-1 1 0 0,0 0-1 0 0,-1 0 0 0 0,1 1 0 0 0,0-1 1 0 0,0 0-1 0 0,-1 1 0 0 0,1-1 0 0 0,0 0 0 0 0,0 1 1 0 0,0-1-1 0 0,-1 1 0 0 0,1-1 0 0 0,0 0 1 0 0,0 1-1 0 0,0-1 0 0 0,0 1 0 0 0,0-1 0 0 0,0 0 1 0 0,0 1-1 0 0,0 0 0 0 0,-10 189 3443 0 0,9-124-3046 0 0,-1-25-241 0 0,3 0 0 0 0,9 76 0 0 0,-8-95-322 0 0,0 0-1 0 0,-3 43 1 0 0,0-36-7231 0 0,18-51-6661 0 0,-5 10 9887 0 0,-3-3 1209 0 0,1 3 599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20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37 307 1604 0 0,'-11'-27'2342'0'0,"7"18"-1273"0"0,0 0-1 0 0,1 1 1 0 0,-1-1 0 0 0,2 0 0 0 0,-1-1-1 0 0,1 1 1 0 0,1 0 0 0 0,0-1-1 0 0,0 1 1 0 0,1 0 0 0 0,0-1-1 0 0,0 1 1 0 0,1-1 0 0 0,1 1 0 0 0,2-10-1 0 0,-2 11-741 0 0,1 1 0 0 0,1 0-1 0 0,-1 0 1 0 0,1 0 0 0 0,1 1-1 0 0,-1-1 1 0 0,1 1-1 0 0,0 0 1 0 0,0 1 0 0 0,1-1-1 0 0,0 1 1 0 0,0 0 0 0 0,0 0-1 0 0,0 1 1 0 0,14-8 0 0 0,-12 9-282 0 0,0 0 0 0 0,0 0-1 0 0,1 0 1 0 0,-1 1 0 0 0,1 0 0 0 0,-1 1 0 0 0,1 0 0 0 0,-1 0 0 0 0,1 1 0 0 0,0 0 0 0 0,-1 1 0 0 0,1-1 0 0 0,0 2 0 0 0,-1-1-1 0 0,1 1 1 0 0,-1 1 0 0 0,0-1 0 0 0,0 1 0 0 0,0 1 0 0 0,0 0 0 0 0,14 9 0 0 0,-18-10-33 0 0,0 0 0 0 0,0 0 0 0 0,0 1 0 0 0,-1-1 1 0 0,1 1-1 0 0,-1 0 0 0 0,0 0 0 0 0,0 1 0 0 0,0-1 0 0 0,-1 1 1 0 0,0-1-1 0 0,1 1 0 0 0,-2 0 0 0 0,1 0 0 0 0,0 0 0 0 0,-1 0 1 0 0,0 0-1 0 0,0 0 0 0 0,-1 0 0 0 0,1 0 0 0 0,-1 0 0 0 0,0 0 1 0 0,-1 0-1 0 0,1 0 0 0 0,-1 1 0 0 0,-1 4 0 0 0,0-3 5 0 0,0 0 1 0 0,0 0-1 0 0,0-1 0 0 0,-1 0 1 0 0,0 1-1 0 0,0-1 0 0 0,-1 0 0 0 0,1 0 1 0 0,-1 0-1 0 0,-1-1 0 0 0,1 0 1 0 0,-1 1-1 0 0,0-2 0 0 0,0 1 0 0 0,0 0 1 0 0,-1-1-1 0 0,0 0 0 0 0,-11 6 1 0 0,1-4 109 0 0,-1 0 1 0 0,1-1-1 0 0,-1 0 1 0 0,-31 3-1 0 0,-13-7-1318 0 0,54-2 376 0 0,1 0 1 0 0,0 0 0 0 0,0 0 0 0 0,1-1-1 0 0,-1 0 1 0 0,0 0 0 0 0,-5-4 0 0 0,46-14-17101 0 0,-24 19 15709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20.8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112 165 884 0 0,'4'-10'1820'0'0,"0"0"0"0"0,-1-1-1 0 0,0 0 1 0 0,0 0 0 0 0,-1 1 0 0 0,-1-1-1 0 0,0 0 1 0 0,-1-1 0 0 0,-1-20-1 0 0,1 10 1287 0 0,0 21-3056 0 0,0 1 0 0 0,0 0 0 0 0,0-1 1 0 0,0 1-1 0 0,0-1 0 0 0,0 1 0 0 0,0-1 0 0 0,0 1 1 0 0,0-1-1 0 0,0 1 0 0 0,0-1 0 0 0,0 1 0 0 0,-1-1 1 0 0,1 1-1 0 0,0 0 0 0 0,0-1 0 0 0,0 1 1 0 0,-1-1-1 0 0,1 1 0 0 0,0 0 0 0 0,0-1 0 0 0,-1 1 1 0 0,1-1-1 0 0,0 1 0 0 0,-1 0 0 0 0,1 0 0 0 0,0-1 1 0 0,-1 1-1 0 0,1 0 0 0 0,-1 0 0 0 0,1-1 1 0 0,-1 1-1 0 0,-15 5 491 0 0,-10 18-184 0 0,17-12-270 0 0,0-1 1 0 0,1 1-1 0 0,0 1 1 0 0,0-1-1 0 0,1 1 1 0 0,1 1-1 0 0,0-1 1 0 0,1 1-1 0 0,0 0 1 0 0,-3 16 0 0 0,7-22-72 0 0,0 0 1 0 0,0 0 0 0 0,1 0 0 0 0,0 0 0 0 0,0-1 0 0 0,1 1 0 0 0,0 0 0 0 0,0 0 0 0 0,0 0 0 0 0,1-1 0 0 0,0 1 0 0 0,1 0 0 0 0,-1-1 0 0 0,1 0 0 0 0,0 0 0 0 0,1 0 0 0 0,0 0 0 0 0,-1 0 0 0 0,2-1 0 0 0,-1 1 0 0 0,1-1 0 0 0,6 5 0 0 0,-8-6 3 0 0,1-1-1 0 0,0 0 1 0 0,-1 0-1 0 0,1 0 1 0 0,0 0-1 0 0,1-1 1 0 0,-1 0 0 0 0,0 0-1 0 0,1 0 1 0 0,-1 0-1 0 0,1-1 1 0 0,-1 1 0 0 0,1-1-1 0 0,0 0 1 0 0,0-1-1 0 0,0 1 1 0 0,-1-1-1 0 0,1 0 1 0 0,0 0 0 0 0,0 0-1 0 0,0-1 1 0 0,-1 0-1 0 0,1 0 1 0 0,0 0-1 0 0,0-1 1 0 0,-1 1 0 0 0,1-1-1 0 0,-1 0 1 0 0,0 0-1 0 0,1-1 1 0 0,-1 1-1 0 0,0-1 1 0 0,-1 0 0 0 0,1 0-1 0 0,0 0 1 0 0,-1-1-1 0 0,1 1 1 0 0,-1-1-1 0 0,0 0 1 0 0,-1 0 0 0 0,1 0-1 0 0,0 0 1 0 0,-1 0-1 0 0,0 0 1 0 0,0-1-1 0 0,-1 1 1 0 0,1-1 0 0 0,-1 0-1 0 0,0 1 1 0 0,0-1-1 0 0,0 0 1 0 0,0-6-1 0 0,-2-2-13 0 0,0-1 0 0 0,-1 1 0 0 0,-1 0 0 0 0,-5-20 0 0 0,2 10-14 0 0,4 18-94 0 0,-1 1 0 0 0,1-1 1 0 0,-1 0-1 0 0,0 1 0 0 0,0 0 0 0 0,0-1 1 0 0,-1 1-1 0 0,0 0 0 0 0,0 1 0 0 0,0-1 1 0 0,0 1-1 0 0,-8-6 0 0 0,-32-13-8551 0 0,42 22 7928 0 0,1 0 1 0 0,-1 0 0 0 0,1 0 0 0 0,-1 0 0 0 0,1 0 0 0 0,-1 0-1 0 0,1 1 1 0 0,-1-1 0 0 0,1 1 0 0 0,-1-1 0 0 0,1 1 0 0 0,0 0-1 0 0,-1-1 1 0 0,1 1 0 0 0,0 0 0 0 0,0 0 0 0 0,-1 0-1 0 0,0 1 1 0 0,1 3-1558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21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81 1376 0 0,'-3'-8'1579'0'0,"-1"0"0"0"0,2 0 0 0 0,-1 0 0 0 0,1-1 0 0 0,0 1 0 0 0,-1-18 0 0 0,3 26-1500 0 0,0 1 0 0 0,-1-1 0 0 0,1 0 0 0 0,0 0 0 0 0,0 0 0 0 0,0 0 0 0 0,0 1 0 0 0,-1-1 0 0 0,1 0 0 0 0,0 0-1 0 0,0 0 1 0 0,-1 0 0 0 0,1 0 0 0 0,0 0 0 0 0,0 0 0 0 0,0 0 0 0 0,-1 1 0 0 0,1-1 0 0 0,0 0 0 0 0,0 0 0 0 0,-1 0 0 0 0,1 0 0 0 0,0 0 0 0 0,0 0 0 0 0,-1 0 0 0 0,1-1-1 0 0,0 1 1 0 0,0 0 0 0 0,-1 0 0 0 0,1 0 0 0 0,0 0 0 0 0,0 0 0 0 0,0 0 0 0 0,-1 0 0 0 0,1 0 0 0 0,0-1 0 0 0,0 1 0 0 0,0 0 0 0 0,-1 0 0 0 0,1 0 0 0 0,0 0-1 0 0,0-1 1 0 0,0 1 0 0 0,0 0 0 0 0,0 0 0 0 0,-1 0 0 0 0,1-1 0 0 0,0 1 0 0 0,0 0 0 0 0,0 0 0 0 0,0-1 0 0 0,0 1 0 0 0,0 0 0 0 0,0 0 0 0 0,0-1 0 0 0,0 1 0 0 0,0 0-1 0 0,0 0 1 0 0,0-1 0 0 0,0 1 0 0 0,0 0 0 0 0,0 0 0 0 0,0 0 0 0 0,0-1 0 0 0,0 1 0 0 0,-1 1 107 0 0,0 0-1 0 0,0 0 1 0 0,0 1 0 0 0,1-1-1 0 0,-1 0 1 0 0,0 1-1 0 0,0-1 1 0 0,1 1 0 0 0,-1-1-1 0 0,1 1 1 0 0,-1-1 0 0 0,1 1-1 0 0,0 2 1 0 0,2 92 2409 0 0,13 46-1376 0 0,-5-17 45 0 0,-8-108-859 0 0,-1 1 0 0 0,0 26-1 0 0,-2-30-29 0 0,1 0 0 0 0,1 1 0 0 0,0-1 0 0 0,4 17 0 0 0,-4-22 31 0 0,0 0 1 0 0,0 0-1 0 0,0 0 0 0 0,-1-1 0 0 0,-1 12 0 0 0,-1 15 1506 0 0,3-34-1912 0 0,-1 0 1 0 0,1-1-1 0 0,-1 1 1 0 0,1 0-1 0 0,-1-1 1 0 0,1 1 0 0 0,0 0-1 0 0,0-1 1 0 0,-1 1-1 0 0,1-1 1 0 0,0 1-1 0 0,0-1 1 0 0,-1 1-1 0 0,1-1 1 0 0,0 1 0 0 0,0-1-1 0 0,0 0 1 0 0,0 0-1 0 0,0 1 1 0 0,-1-1-1 0 0,1 0 1 0 0,0 0-1 0 0,2 0 1 0 0,1 0-36 0 0,59-3-6618 0 0,-61 3 6189 0 0,0 0 0 0 0,1 0-1 0 0,-1-1 1 0 0,1 1-1 0 0,-1-1 1 0 0,0 0 0 0 0,0 0-1 0 0,1 0 1 0 0,-1 0-1 0 0,0 0 1 0 0,0 0 0 0 0,0 0-1 0 0,0 0 1 0 0,0-1-1 0 0,0 1 1 0 0,-1-1 0 0 0,4-3-1 0 0,-5 5 22 0 0,1-1 1 0 0,-1 0-1 0 0,1 1 0 0 0,-1-1 0 0 0,1 0 0 0 0,-1 1 0 0 0,0-1 0 0 0,1 0 0 0 0,-1 0 1 0 0,0 1-1 0 0,1-1 0 0 0,-1 0 0 0 0,0 0 0 0 0,0 0 0 0 0,0 1 0 0 0,0-1 0 0 0,0 0 0 0 0,0 0 1 0 0,0 0-1 0 0,0 1 0 0 0,0-1 0 0 0,0 0 0 0 0,0 0 0 0 0,0 0 0 0 0,-1 1 0 0 0,1-1 1 0 0,0 0-1 0 0,-1 0 0 0 0,1 1 0 0 0,-1-1 0 0 0,1 0 0 0 0,0 0 0 0 0,-1 1 0 0 0,0-2 1 0 0,-1-8-1510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21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105 112 116 0 0,'-10'-5'1328'0'0,"-41"-26"6617"0"0,7-4 6404 0 0,44 35-14161 0 0,1-1 1 0 0,-1 0-1 0 0,0 0 1 0 0,0 0 0 0 0,1 1-1 0 0,-1-1 1 0 0,0 0-1 0 0,1 0 1 0 0,-1 1 0 0 0,1-1-1 0 0,-1 0 1 0 0,1 1-1 0 0,0-1 1 0 0,-1 0 0 0 0,1 1-1 0 0,-1-1 1 0 0,1 1-1 0 0,0-1 1 0 0,-1 1 0 0 0,1 0-1 0 0,0-1 1 0 0,0 1-1 0 0,0-1 1 0 0,-1 1 0 0 0,1 0-1 0 0,0 0 1 0 0,0 0-1 0 0,1-1 1 0 0,29-10 1064 0 0,59-1-754 0 0,-24 10-2911 0 0,-13 5-3796 0 0,-3 2-5649 0 0,-19 1 4695 0 0,-14 0 4734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22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97 1448 0 0,'2'-1'941'0'0,"0"-1"1"0"0,0 1-1 0 0,0-1 0 0 0,0 1 0 0 0,-1-1 1 0 0,1 0-1 0 0,0 0 0 0 0,-1 0 0 0 0,1 0 0 0 0,-1 0 1 0 0,0 0-1 0 0,0 0 0 0 0,1 0 0 0 0,-2 0 1 0 0,1-1-1 0 0,0 1 0 0 0,0 0 0 0 0,-1-1 1 0 0,1 1-1 0 0,-1-4 0 0 0,2-19 3155 0 0,-3 23-4027 0 0,1 1 1 0 0,-1 0 0 0 0,1-1 0 0 0,-1 1 0 0 0,0 0 0 0 0,1 0-1 0 0,-1 0 1 0 0,0 0 0 0 0,0 0 0 0 0,0 0 0 0 0,0 0-1 0 0,0 0 1 0 0,0 0 0 0 0,0 0 0 0 0,0 0 0 0 0,0 1-1 0 0,0-1 1 0 0,-1 0 0 0 0,1 1 0 0 0,0-1 0 0 0,-1 1-1 0 0,1-1 1 0 0,0 1 0 0 0,-1 0 0 0 0,-1-1 0 0 0,-35-3 482 0 0,31 6-539 0 0,0 0 0 0 0,0 0 0 0 0,1 1 1 0 0,-1 0-1 0 0,1 0 0 0 0,-1 1 0 0 0,1 0 1 0 0,0 0-1 0 0,0 0 0 0 0,1 0 0 0 0,0 1 1 0 0,-1 0-1 0 0,1 0 0 0 0,1 1 0 0 0,-1-1 1 0 0,1 1-1 0 0,0 0 0 0 0,0 0 0 0 0,1 1 1 0 0,0-1-1 0 0,0 1 0 0 0,1 0 0 0 0,-1-1 1 0 0,1 1-1 0 0,1 0 0 0 0,-1 0 0 0 0,1 0 1 0 0,1 1-1 0 0,-1-1 0 0 0,2 12 0 0 0,-1-13-20 0 0,0 0 0 0 0,1-1-1 0 0,-1 1 1 0 0,1 0 0 0 0,1-1-1 0 0,-1 1 1 0 0,1-1 0 0 0,0 1 0 0 0,0-1-1 0 0,1 0 1 0 0,0 0 0 0 0,0 0-1 0 0,0 0 1 0 0,0 0 0 0 0,1-1-1 0 0,0 1 1 0 0,7 6 0 0 0,-8-9-63 0 0,0 0 1 0 0,0 1 0 0 0,1-1-1 0 0,-1 0 1 0 0,1-1-1 0 0,-1 1 1 0 0,1-1-1 0 0,0 1 1 0 0,0-1 0 0 0,0 0-1 0 0,-1-1 1 0 0,1 1-1 0 0,0-1 1 0 0,0 1-1 0 0,0-1 1 0 0,0 0-1 0 0,0-1 1 0 0,0 1 0 0 0,0-1-1 0 0,0 1 1 0 0,0-1-1 0 0,0-1 1 0 0,-1 1-1 0 0,1 0 1 0 0,0-1 0 0 0,-1 0-1 0 0,5-2 1 0 0,-3 0-5 0 0,0-1 0 0 0,0 0 0 0 0,0 0 1 0 0,-1 0-1 0 0,0 0 0 0 0,0-1 1 0 0,0 0-1 0 0,0 0 0 0 0,-1 0 0 0 0,0 0 1 0 0,0 0-1 0 0,-1-1 0 0 0,0 1 0 0 0,3-13 1 0 0,-5 17 73 0 0,0-1 1 0 0,0 1-1 0 0,0-1 1 0 0,0 1 0 0 0,0-1-1 0 0,0 1 1 0 0,0-1 0 0 0,-1 1-1 0 0,1-1 1 0 0,-1 1-1 0 0,-1-3 1 0 0,-2-16 75 0 0,-6-33 753 0 0,2 41-206 0 0,5 12-133 0 0,6 9-21 0 0,10 20 140 0 0,-11-22-527 0 0,0-1 0 0 0,1 1 1 0 0,0-1-1 0 0,0 1 0 0 0,6 8 1 0 0,19 19 136 0 0,-19-22-191 0 0,0 0 0 0 0,0 0 0 0 0,1-1 1 0 0,16 11-1 0 0,13 7-883 0 0,-14-13-4706 0 0,-24-15 4798 0 0,1 0 1 0 0,-1-1-1 0 0,1 1 1 0 0,-1-1-1 0 0,1 1 1 0 0,-1-1-1 0 0,0 1 0 0 0,1-1 1 0 0,-1 0-1 0 0,0 0 1 0 0,1 1-1 0 0,-1-1 1 0 0,0 0-1 0 0,0 0 1 0 0,0 0-1 0 0,0-1 1 0 0,0 1-1 0 0,1-2 1 0 0,4-2-2711 0 0,3 1 951 0 0,1 3 702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22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187 149 896 0 0,'1'-22'5431'0'0,"-1"-32"7393"0"0,0 52-12487 0 0,-1-1 0 0 0,1 1 0 0 0,-1 0 0 0 0,1 0 0 0 0,-1 0 0 0 0,0-1 0 0 0,0 1 0 0 0,0 0 0 0 0,0 0 0 0 0,0 0 0 0 0,-2-2 0 0 0,-34-30 2001 0 0,35 33-2312 0 0,0-1-1 0 0,0 1 0 0 0,-1 0 0 0 0,1 0 0 0 0,-1 0 0 0 0,1 0 1 0 0,-1 0-1 0 0,1 1 0 0 0,-1-1 0 0 0,1 1 0 0 0,-1 0 0 0 0,1 0 1 0 0,-1 0-1 0 0,0 0 0 0 0,1 0 0 0 0,-1 0 0 0 0,1 1 1 0 0,-4 0-1 0 0,2 0-10 0 0,0 0 0 0 0,0 1 0 0 0,0-1 0 0 0,1 1 0 0 0,-1 0 1 0 0,0 0-1 0 0,1 0 0 0 0,-1 1 0 0 0,1-1 0 0 0,-6 6 0 0 0,7-6-13 0 0,1 0 0 0 0,0 0-1 0 0,-1 0 1 0 0,1 0-1 0 0,0 0 1 0 0,0 0-1 0 0,0 0 1 0 0,0 1-1 0 0,1-1 1 0 0,-1 0 0 0 0,1 0-1 0 0,-1 1 1 0 0,1-1-1 0 0,0 0 1 0 0,0 1-1 0 0,0-1 1 0 0,0 0 0 0 0,0 1-1 0 0,0-1 1 0 0,1 0-1 0 0,-1 1 1 0 0,2 2-1 0 0,2 5 6 0 0,0 0 0 0 0,1-1 0 0 0,0 0 0 0 0,1 0 0 0 0,0-1 0 0 0,0 0 0 0 0,1 0 0 0 0,14 14-1 0 0,-12-13-3 0 0,0 0 0 0 0,-1 0 0 0 0,-1 0 0 0 0,0 1 0 0 0,11 20 0 0 0,-17-29-2 0 0,0 1-1 0 0,-1-1 1 0 0,1 0-1 0 0,0 1 0 0 0,-1-1 1 0 0,1 1-1 0 0,-1-1 1 0 0,0 1-1 0 0,0-1 1 0 0,1 1-1 0 0,-1-1 0 0 0,0 1 1 0 0,0 0-1 0 0,0-1 1 0 0,-1 1-1 0 0,1-1 0 0 0,0 1 1 0 0,0-1-1 0 0,-1 1 1 0 0,1-1-1 0 0,-1 1 0 0 0,0-1 1 0 0,1 0-1 0 0,-1 1 1 0 0,0-1-1 0 0,0 0 1 0 0,0 1-1 0 0,0-1 0 0 0,0 0 1 0 0,0 0-1 0 0,0 0 1 0 0,0 0-1 0 0,0 0 0 0 0,0 0 1 0 0,-1 0-1 0 0,1 0 1 0 0,0-1-1 0 0,-1 1 0 0 0,1 0 1 0 0,-3 0-1 0 0,0 0 1 0 0,0 0 0 0 0,0 1 1 0 0,0-2-1 0 0,0 1 0 0 0,0 0 0 0 0,0-1 0 0 0,-1 0 0 0 0,1 0 0 0 0,0 0 0 0 0,0-1 0 0 0,0 1 0 0 0,-1-1 0 0 0,-4-2 0 0 0,-4-1-74 0 0,7 2-228 0 0,0 0 0 0 0,1 0-1 0 0,-1-1 1 0 0,1 1-1 0 0,0-1 1 0 0,-9-6-1 0 0,13 8-72 0 0,0 0 0 0 0,0-1 1 0 0,0 1-1 0 0,0-1 0 0 0,0 1 0 0 0,0-1 0 0 0,0 1 0 0 0,0-1 0 0 0,0 1 0 0 0,1-1 1 0 0,-1 0-1 0 0,1 1 0 0 0,-1-1 0 0 0,1 0 0 0 0,0 1 0 0 0,0-1 0 0 0,-1 0 0 0 0,1 0 0 0 0,0 1 1 0 0,1-1-1 0 0,-1 0 0 0 0,0 0 0 0 0,0 1 0 0 0,1-1 0 0 0,-1 0 0 0 0,1 1 0 0 0,1-4 1 0 0,0 2-619 0 0,0-1 1 0 0,0 1 0 0 0,0 0 0 0 0,1-1 0 0 0,-1 1 0 0 0,1 1-1 0 0,0-1 1 0 0,0 0 0 0 0,4-2 0 0 0,11-6-1352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22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136 190 980 0 0,'4'-2'1312'0'0,"35"-23"9995"0"0,-37 24-10808 0 0,0 0 0 0 0,0-1-1 0 0,-1 1 1 0 0,1 0 0 0 0,0-1 0 0 0,-1 0-1 0 0,1 1 1 0 0,-1-1 0 0 0,0 0 0 0 0,1 0-1 0 0,-1 0 1 0 0,0 0 0 0 0,0 0 0 0 0,0 0-1 0 0,0 0 1 0 0,-1 0 0 0 0,2-3 0 0 0,0-10 899 0 0,-2 14-1302 0 0,1-1 0 0 0,-1 1 0 0 0,0 0 0 0 0,0 0 1 0 0,0 0-1 0 0,1-1 0 0 0,-1 1 0 0 0,0 0 0 0 0,-1 0 1 0 0,1-1-1 0 0,0 1 0 0 0,0 0 0 0 0,0 0 0 0 0,-1 0 0 0 0,0-3 1 0 0,-4-13 626 0 0,4 15-697 0 0,1 1 0 0 0,0 0 1 0 0,0 0-1 0 0,-1 0 0 0 0,1 0 1 0 0,-1 0-1 0 0,1 0 0 0 0,-1 0 0 0 0,1 0 1 0 0,-1 0-1 0 0,0 0 0 0 0,1 0 0 0 0,-1 0 1 0 0,0 0-1 0 0,0 0 0 0 0,0 0 1 0 0,0 1-1 0 0,0-1 0 0 0,-1-1 0 0 0,-19-15 492 0 0,-19-14 99 0 0,38 30-595 0 0,0 0 0 0 0,0 0-1 0 0,0 1 1 0 0,0-1 0 0 0,0 1-1 0 0,0-1 1 0 0,0 1 0 0 0,0 0-1 0 0,0-1 1 0 0,0 1 0 0 0,0 0-1 0 0,0 1 1 0 0,0-1 0 0 0,0 0-1 0 0,-1 1 1 0 0,1-1 0 0 0,0 1-1 0 0,0-1 1 0 0,0 1 0 0 0,1 0-1 0 0,-4 1 1 0 0,4-1-12 0 0,0 0 0 0 0,0 0 0 0 0,0 0 0 0 0,0 0 0 0 0,0 0 0 0 0,0 0 0 0 0,0 1 0 0 0,0-1 0 0 0,1 0 0 0 0,-1 0 0 0 0,0 1 1 0 0,1-1-1 0 0,-1 0 0 0 0,1 1 0 0 0,0-1 0 0 0,-1 1 0 0 0,1-1 0 0 0,0 0 0 0 0,0 1 0 0 0,0-1 0 0 0,0 1 0 0 0,0-1 0 0 0,0 1 0 0 0,0-1 0 0 0,1 0 0 0 0,-1 1 0 0 0,0-1 0 0 0,1 0 0 0 0,-1 1 0 0 0,2 1 1 0 0,21 47 209 0 0,-18-39-173 0 0,71 103 170 0 0,-76-113-210 0 0,0 0-1 0 0,0 1 1 0 0,0-1 0 0 0,0 0-1 0 0,0 0 1 0 0,0 1 0 0 0,0-1-1 0 0,0 0 1 0 0,-1 0-1 0 0,1 1 1 0 0,0-1 0 0 0,-1 0-1 0 0,1 0 1 0 0,-1 0 0 0 0,1 0-1 0 0,-1 0 1 0 0,0 0 0 0 0,1 0-1 0 0,-1 0 1 0 0,0 0 0 0 0,0 0-1 0 0,0 0 1 0 0,0 0 0 0 0,0 0-1 0 0,0 0 1 0 0,0-1 0 0 0,0 1-1 0 0,0 0 1 0 0,0-1-1 0 0,0 1 1 0 0,-1-1 0 0 0,0 1-1 0 0,-45 18 192 0 0,21-15-982 0 0,-51-1 0 0 0,76-3-608 0 0,24-7-9436 0 0,-17 6 9182 0 0,61-14-8997 0 0,-38 10 8281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23.1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65 1484 0 0,'9'-32'8253'0'0,"-7"29"-6957"0"0,-1 1-1 0 0,0-1 0 0 0,1 0 1 0 0,-1 0-1 0 0,0-1 0 0 0,-1 1 1 0 0,1 0-1 0 0,0-5 0 0 0,9 29 3096 0 0,9 105-3019 0 0,-14-78-1018 0 0,-2-21-3376 0 0,-1-1-10074 0 0,-2-53 4204 0 0,0 12 7018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23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86 203 1396 0 0,'0'-71'6640'0'0,"0"0"4338"0"0,0 70-10832 0 0,0 0 0 0 0,0 0-1 0 0,0 0 1 0 0,0-1 0 0 0,0 1-1 0 0,1 0 1 0 0,-1 0 0 0 0,0 0-1 0 0,1-1 1 0 0,-1 1 0 0 0,1 0-1 0 0,-1 0 1 0 0,1 0 0 0 0,0 0-1 0 0,-1 0 1 0 0,1 0 0 0 0,0 0-1 0 0,0 0 1 0 0,0 0 0 0 0,0 1 0 0 0,0-1-1 0 0,0 0 1 0 0,0 0 0 0 0,0 1-1 0 0,0-1 1 0 0,0 1 0 0 0,0-1-1 0 0,0 1 1 0 0,0-1 0 0 0,0 1-1 0 0,1 0 1 0 0,-1-1 0 0 0,0 1-1 0 0,0 0 1 0 0,0 0 0 0 0,1 0-1 0 0,-1 0 1 0 0,0 0 0 0 0,0 0-1 0 0,1 0 1 0 0,-1 0 0 0 0,2 1-1 0 0,-3 0-112 0 0,1 0 0 0 0,-1 0 0 0 0,0-1 0 0 0,1 1 1 0 0,-1 0-1 0 0,0 0 0 0 0,0 0 0 0 0,0-1 0 0 0,1 1 0 0 0,-1 0 0 0 0,0 0 0 0 0,0 0 0 0 0,0 0 0 0 0,0-1 0 0 0,-1 1 0 0 0,1 0 0 0 0,0 0 0 0 0,0 0 0 0 0,0 0 0 0 0,-1-1 0 0 0,1 1 0 0 0,0 0 0 0 0,-1 0 0 0 0,1-1 0 0 0,-1 1 0 0 0,1 0 0 0 0,-1-1 0 0 0,1 1 0 0 0,-1 0 1 0 0,1-1-1 0 0,-1 1 0 0 0,0-1 0 0 0,1 1 0 0 0,-1-1 0 0 0,-1 2 0 0 0,-3-1 52 0 0,1 1 0 0 0,-1-1 0 0 0,1 0 0 0 0,-1 0 0 0 0,1 0 0 0 0,-1-1 0 0 0,0 0 0 0 0,0 1 1 0 0,1-2-1 0 0,-1 1 0 0 0,0-1 0 0 0,1 1 0 0 0,-1-1 0 0 0,0 0 0 0 0,1-1 0 0 0,-1 1 0 0 0,1-1 0 0 0,0 0 0 0 0,-1 0 1 0 0,1 0-1 0 0,0-1 0 0 0,0 0 0 0 0,-7-5 0 0 0,11 7-93 0 0,0 0 0 0 0,0 1 0 0 0,0-1 0 0 0,0 0 0 0 0,0 0-1 0 0,1 1 1 0 0,-1-1 0 0 0,0 0 0 0 0,0 0 0 0 0,0 1 0 0 0,0-1 0 0 0,1 0 0 0 0,-1 1 0 0 0,0-1 0 0 0,1 0 0 0 0,-1 1 0 0 0,1-1 0 0 0,-1 1 0 0 0,1-1-1 0 0,-1 1 1 0 0,1-1 0 0 0,-1 1 0 0 0,1-1 0 0 0,-1 1 0 0 0,1-1 0 0 0,-1 1 0 0 0,1 0 0 0 0,0-1 0 0 0,-1 1 0 0 0,1 0 0 0 0,1-1 0 0 0,24-13-1421 0 0,-20 12 348 0 0,1 1-1 0 0,-1 0 1 0 0,0 0 0 0 0,1 0-1 0 0,-1 1 1 0 0,1 0 0 0 0,-1 0-1 0 0,1 0 1 0 0,-1 1 0 0 0,1 0-1 0 0,11 4 1 0 0,34 15-7800 0 0,-22-3 5807 0 0,-9-1 1318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8:26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1 115 592 0 0,'2'-11'1076'0'0,"1"1"-1"0"0,-1 0 0 0 0,-1 0 1 0 0,0-1-1 0 0,0-13 1 0 0,-2-15 11743 0 0,1 83-10666 0 0,-1 2-892 0 0,10 86 1 0 0,1-48-659 0 0,0-20 3 0 0,-9-10 1552 0 0,-10-71-1617 0 0,8 12-531 0 0,1 0 0 0 0,0 0 0 0 0,0 0 0 0 0,0 0 0 0 0,1 0 0 0 0,0 0 0 0 0,0 0 0 0 0,0 0 0 0 0,0 0 0 0 0,1 0 0 0 0,0 0 0 0 0,0 1 1 0 0,0-1-1 0 0,5-6 0 0 0,3-6-5 0 0,7-5-4 0 0,1 9-4 0 0,-13 8 0 0 0,0 0 0 0 0,0 1 1 0 0,1 0-1 0 0,0 0 0 0 0,0 1 1 0 0,0-1-1 0 0,0 1 0 0 0,0 0 1 0 0,1 1-1 0 0,-1 0 1 0 0,1 0-1 0 0,0 0 0 0 0,0 1 1 0 0,8-1-1 0 0,-14 2 3 0 0,1 0-1 0 0,-1 0 1 0 0,0 0-1 0 0,0 1 1 0 0,1-1 0 0 0,-1 1-1 0 0,0-1 1 0 0,0 1 0 0 0,1-1-1 0 0,-1 1 1 0 0,0 0-1 0 0,0-1 1 0 0,0 1 0 0 0,0 0-1 0 0,0 0 1 0 0,0 0 0 0 0,0 0-1 0 0,0 0 1 0 0,0 0-1 0 0,-1 0 1 0 0,1 0 0 0 0,0 0-1 0 0,0 0 1 0 0,-1 1 0 0 0,1-1-1 0 0,-1 0 1 0 0,1 0-1 0 0,-1 1 1 0 0,0-1 0 0 0,0 0-1 0 0,1 1 1 0 0,-1 1 0 0 0,1 55 208 0 0,-2-39 5 0 0,-4 15 108 0 0,4-31-285 0 0,0 0 1 0 0,0 1-1 0 0,1-1 0 0 0,-1 0 0 0 0,1 0 1 0 0,-1 0-1 0 0,1 0 0 0 0,0 1 1 0 0,1-1-1 0 0,-1 0 0 0 0,0 0 0 0 0,1 0 1 0 0,0 0-1 0 0,0 0 0 0 0,0 0 0 0 0,2 6 1 0 0,1 5 286 0 0,-4-13-317 0 0,0-1 0 0 0,0 0 0 0 0,0 1 0 0 0,0-1 0 0 0,0 0 0 0 0,0 1 0 0 0,0-1 0 0 0,0 0 0 0 0,0 1 0 0 0,0-1 0 0 0,0 0 0 0 0,0 1 0 0 0,0-1 0 0 0,1 0 0 0 0,-1 1 0 0 0,0-1 0 0 0,0 0 0 0 0,0 0 0 0 0,1 1 0 0 0,-1-1 0 0 0,0 0 0 0 0,0 0 0 0 0,1 1 0 0 0,-1-1 0 0 0,0 0 0 0 0,0 0 0 0 0,1 1 0 0 0,-1-1 0 0 0,0 0 0 0 0,1 0 0 0 0,-1 0 0 0 0,0 0-1 0 0,1 0 1 0 0,4 6 157 0 0,-4-6-160 0 0,-1 1 0 0 0,1-1 1 0 0,-1 0-1 0 0,1 1 0 0 0,-1-1 1 0 0,1 1-1 0 0,0-1 0 0 0,-1 0 1 0 0,1 1-1 0 0,-1-1 0 0 0,1 0 1 0 0,0 0-1 0 0,-1 1 0 0 0,1-1 1 0 0,0 0-1 0 0,-1 0 0 0 0,1 0 1 0 0,0 0-1 0 0,-1 0 0 0 0,1 0 1 0 0,0 0-1 0 0,0 0 0 0 0,-1 0 0 0 0,1 0 1 0 0,0-1-1 0 0,28-2-348 0 0,-1-5-4113 0 0,-2-6-4231 0 0,-5-4-4351 0 0,-20 12 10384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45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12 126 104 0 0,'0'-17'833'0'0,"1"3"959"0"0,-1 1 1 0 0,-1-1 0 0 0,0 1 0 0 0,-6-25-1 0 0,3 21 6099 0 0,6 29-3509 0 0,-1 5-4528 0 0,-2 14 663 0 0,3 0 0 0 0,0 0 1 0 0,2 0-1 0 0,2-1 1 0 0,0 1-1 0 0,13 34 0 0 0,9 26-327 0 0,-23-68-65 0 0,-1-7-2367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23.8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 0 828 0 0,'19'7'21540'0'0,"-19"-7"-21323"0"0,-4 1 178 0 0,0 0-1 0 0,-1 1 0 0 0,1-1 0 0 0,0 1 0 0 0,1 0 0 0 0,-1 1 0 0 0,0-1 0 0 0,-3 3 0 0 0,2 0-355 0 0,0 0 1 0 0,1 0-1 0 0,-1 0 0 0 0,1 1 0 0 0,0 0 0 0 0,1-1 0 0 0,-1 1 0 0 0,1 1 0 0 0,0-1 0 0 0,1 0 0 0 0,-1 1 0 0 0,1-1 0 0 0,1 1 0 0 0,-1 0 0 0 0,1-1 0 0 0,0 1 0 0 0,1 0 0 0 0,-1 0 0 0 0,1 0 1 0 0,1 0-1 0 0,-1 0 0 0 0,1-1 0 0 0,1 1 0 0 0,-1 0 0 0 0,1-1 0 0 0,0 1 0 0 0,1-1 0 0 0,-1 1 0 0 0,1-1 0 0 0,0 0 0 0 0,9 11 0 0 0,-9-11-49 0 0,0-1 0 0 0,1 1 0 0 0,0-1 0 0 0,1 0 0 0 0,-1-1 0 0 0,1 1-1 0 0,0-1 1 0 0,0 0 0 0 0,0 0 0 0 0,0 0 0 0 0,1-1 0 0 0,0 1 0 0 0,0-2 0 0 0,0 1 0 0 0,0 0-1 0 0,0-1 1 0 0,0 0 0 0 0,0-1 0 0 0,1 0 0 0 0,-1 0 0 0 0,1 0 0 0 0,-1 0 0 0 0,1-1 0 0 0,-1 0 0 0 0,1-1-1 0 0,-1 1 1 0 0,1-1 0 0 0,-1 0 0 0 0,1-1 0 0 0,-1 0 0 0 0,0 0 0 0 0,0 0 0 0 0,0-1 0 0 0,7-3-1 0 0,-8 3 4 0 0,-1-1 0 0 0,1 1 0 0 0,-1-1 0 0 0,0 1 0 0 0,0-1 0 0 0,0-1 0 0 0,-1 1-1 0 0,1 0 1 0 0,-1-1 0 0 0,0 0 0 0 0,0 1 0 0 0,-1-1 0 0 0,1-1 0 0 0,-1 1 0 0 0,0 0-1 0 0,0 0 1 0 0,1-11 0 0 0,0-6 22 0 0,0 1 0 0 0,-1-1 0 0 0,-2-26 0 0 0,0 29 30 0 0,-10-41 619 0 0,9 60-653 0 0,1 0-1 0 0,0 0 1 0 0,-1 0 0 0 0,1 0-1 0 0,-1 0 1 0 0,1 0-1 0 0,0 1 1 0 0,-1-1 0 0 0,1 0-1 0 0,-1 0 1 0 0,1 0 0 0 0,0 0-1 0 0,-1 1 1 0 0,1-1-1 0 0,0 0 1 0 0,-1 0 0 0 0,1 1-1 0 0,0-1 1 0 0,-1 0-1 0 0,1 1 1 0 0,0-1 0 0 0,0 0-1 0 0,0 1 1 0 0,-1-1 0 0 0,1 0-1 0 0,0 1 1 0 0,0-1-1 0 0,0 1 1 0 0,0-1 0 0 0,-1 0-1 0 0,1 1 1 0 0,0-1-1 0 0,0 1 1 0 0,0-1 0 0 0,0 1-1 0 0,1 14 35 0 0,0 0-1 0 0,1 0 0 0 0,0 0 1 0 0,1 0-1 0 0,1 0 1 0 0,1-1-1 0 0,0 0 1 0 0,0 0-1 0 0,2 0 0 0 0,0 0 1 0 0,0-1-1 0 0,1 0 1 0 0,1-1-1 0 0,0 0 1 0 0,21 22-1 0 0,3-8 301 0 0,0-12-4709 0 0,-30-13 3567 0 0,0-1-1 0 0,-1 1 1 0 0,1-1-1 0 0,0 0 1 0 0,-1 0 0 0 0,1 0-1 0 0,-1 0 1 0 0,1-1-1 0 0,0 1 1 0 0,3-2-1 0 0,-3 1-372 0 0,-1 0-1 0 0,1 0 1 0 0,0-1-1 0 0,-1 1 1 0 0,1-1-1 0 0,-1 1 0 0 0,1-1 1 0 0,-1 0-1 0 0,0 0 1 0 0,3-3-1 0 0,3 3-936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24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75 276 0 0,'0'-2'436'0'0,"-1"0"-1"0"0,1 0 1 0 0,-1 1 0 0 0,0-1-1 0 0,0 0 1 0 0,0 1 0 0 0,0-1-1 0 0,0 1 1 0 0,0-1 0 0 0,0 1-1 0 0,0-1 1 0 0,-1 1-1 0 0,1 0 1 0 0,0 0 0 0 0,-3-2-1 0 0,2 2 178 0 0,0 0 0 0 0,1-1 0 0 0,-1 1 0 0 0,1 0-1 0 0,0-1 1 0 0,-1 1 0 0 0,1-1 0 0 0,0 1 0 0 0,0-1 0 0 0,0 0-1 0 0,0 0 1 0 0,0 1 0 0 0,0-1 0 0 0,0 0 0 0 0,1 0-1 0 0,-1-2 1 0 0,-4-10 4914 0 0,3 8-2598 0 0,18 9-2547 0 0,-7 0-311 0 0,0 1-1 0 0,0 0 1 0 0,0 0 0 0 0,-1 1-1 0 0,0 0 1 0 0,0 1-1 0 0,0-1 1 0 0,-1 2-1 0 0,0-1 1 0 0,0 1-1 0 0,0 0 1 0 0,7 10-1 0 0,-5-3-66 0 0,1-1-1 0 0,-2 1 1 0 0,0 1 0 0 0,0 0-1 0 0,-2 0 1 0 0,8 21 0 0 0,-14-34 20 0 0,1 0 1 0 0,-1 0-1 0 0,1 0 1 0 0,-1 0-1 0 0,0 1 1 0 0,0-1-1 0 0,0 0 1 0 0,0 0-1 0 0,0 0 1 0 0,-1 0-1 0 0,1 0 1 0 0,-1 0-1 0 0,1 1 1 0 0,-1-1-1 0 0,0 0 1 0 0,1 0-1 0 0,-1 0 1 0 0,0-1-1 0 0,0 1 1 0 0,-2 2-1 0 0,2-3 10 0 0,0 0 0 0 0,0-1 0 0 0,1 1 0 0 0,-1-1-1 0 0,0 1 1 0 0,0-1 0 0 0,0 1 0 0 0,0-1-1 0 0,0 1 1 0 0,0-1 0 0 0,0 0 0 0 0,0 0 0 0 0,0 1-1 0 0,0-1 1 0 0,0 0 0 0 0,-1 0 0 0 0,1 0-1 0 0,0 0 1 0 0,0 0 0 0 0,0 0 0 0 0,0-1 0 0 0,0 1-1 0 0,0 0 1 0 0,0 0 0 0 0,0-1 0 0 0,0 1-1 0 0,0-1 1 0 0,0 1 0 0 0,0-1 0 0 0,0 1-1 0 0,0-1 1 0 0,1 1 0 0 0,-1-1 0 0 0,0 0 0 0 0,0 0-1 0 0,1 1 1 0 0,-1-1 0 0 0,0 0 0 0 0,1 0-1 0 0,-1 0 1 0 0,0-1 0 0 0,-3-3 90 0 0,0 0 1 0 0,0 0-1 0 0,1 0 0 0 0,-1 0 1 0 0,1-1-1 0 0,1 0 0 0 0,-1 1 0 0 0,1-1 1 0 0,0 0-1 0 0,0 0 0 0 0,1 0 1 0 0,0 0-1 0 0,0-1 0 0 0,0 1 1 0 0,1 0-1 0 0,0-9 0 0 0,0 11-110 0 0,1 1 0 0 0,-1 0-1 0 0,1-1 1 0 0,0 1 0 0 0,0 0 0 0 0,1-1 0 0 0,-1 1-1 0 0,1 0 1 0 0,-1 0 0 0 0,1 0 0 0 0,0 0-1 0 0,0 0 1 0 0,0 1 0 0 0,1-1 0 0 0,-1 1 0 0 0,1-1-1 0 0,-1 1 1 0 0,1 0 0 0 0,0 0 0 0 0,0 0-1 0 0,0 0 1 0 0,0 0 0 0 0,0 1 0 0 0,0-1 0 0 0,0 1-1 0 0,1 0 1 0 0,-1 0 0 0 0,0 0 0 0 0,1 1-1 0 0,6-1 1 0 0,-3 0-14 0 0,0 1-1 0 0,1 0 0 0 0,-1 0 0 0 0,1 1 1 0 0,-1 0-1 0 0,1 1 0 0 0,-1-1 0 0 0,0 1 1 0 0,0 1-1 0 0,0-1 0 0 0,0 1 0 0 0,0 1 1 0 0,9 5-1 0 0,-6-3 3 0 0,0 1 0 0 0,-1 1 1 0 0,1-1-1 0 0,-2 1 0 0 0,1 1 1 0 0,-1 0-1 0 0,12 17 0 0 0,1 2-1 0 0,-15-22 0 0 0,-1 1 0 0 0,0-1 1 0 0,0 1-1 0 0,-1 0 0 0 0,0 1 0 0 0,4 11 1 0 0,-7-17-2 0 0,0-1 1 0 0,-1 1 0 0 0,0-1-1 0 0,1 1 1 0 0,-1 0 0 0 0,0-1 0 0 0,0 1-1 0 0,0 0 1 0 0,0-1 0 0 0,0 1-1 0 0,0 0 1 0 0,0-1 0 0 0,0 1-1 0 0,-1 0 1 0 0,1-1 0 0 0,-1 1 0 0 0,0 1-1 0 0,0-3 1 0 0,1 1 0 0 0,-1-1 0 0 0,0 1 0 0 0,0-1 0 0 0,1 1 0 0 0,-1-1-1 0 0,0 0 1 0 0,0 1 0 0 0,1-1 0 0 0,-1 0 0 0 0,0 0 0 0 0,0 1 0 0 0,0-1 0 0 0,0 0 0 0 0,1 0-1 0 0,-1 0 1 0 0,0 0 0 0 0,0 0 0 0 0,0 0 0 0 0,0 0 0 0 0,1-1 0 0 0,-1 1 0 0 0,0 0-1 0 0,0 0 1 0 0,0-1 0 0 0,1 1 0 0 0,-1 0 0 0 0,0-1 0 0 0,1 1 0 0 0,-1-1 0 0 0,0 1 0 0 0,1-1-1 0 0,-1 1 1 0 0,0-1 0 0 0,1 1 0 0 0,-1-1 0 0 0,1 0 0 0 0,-1 1 0 0 0,0-2 0 0 0,-3-2 16 0 0,1 1 0 0 0,0 0 0 0 0,0-1 0 0 0,0 0 0 0 0,0 1 0 0 0,0-1 0 0 0,1 0 0 0 0,-1-1 0 0 0,1 1 0 0 0,0 0 0 0 0,1 0 0 0 0,-1-1 0 0 0,1 0 0 0 0,0 1 0 0 0,0-1 0 0 0,0 1 0 0 0,1-1 0 0 0,-1 0 0 0 0,1 0 0 0 0,0 1 0 0 0,1-1 0 0 0,-1 0 0 0 0,1 1 0 0 0,0-1 0 0 0,0 0 0 0 0,0 1 0 0 0,1-1 0 0 0,0 1 0 0 0,0 0 1 0 0,0-1-1 0 0,0 1 0 0 0,0 0 0 0 0,1 0 0 0 0,0 0 0 0 0,0 1 0 0 0,0-1 0 0 0,0 1 0 0 0,1 0 0 0 0,-1-1 0 0 0,1 2 0 0 0,0-1 0 0 0,0 0 0 0 0,0 1 0 0 0,0-1 0 0 0,6-1 0 0 0,3-1-18 0 0,-1 0-1 0 0,1 2 1 0 0,0-1 0 0 0,0 2-1 0 0,0 0 1 0 0,1 0 0 0 0,-1 1-1 0 0,0 1 1 0 0,1 0 0 0 0,-1 1-1 0 0,21 4 1 0 0,-27-4 0 0 0,-1 0 1 0 0,1 0-1 0 0,-1 1 0 0 0,1 0 1 0 0,-1 1-1 0 0,0-1 1 0 0,0 1-1 0 0,0 1 0 0 0,0-1 1 0 0,-1 1-1 0 0,1 0 0 0 0,-1 0 1 0 0,0 0-1 0 0,0 1 0 0 0,0 0 1 0 0,-1 0-1 0 0,0 0 0 0 0,0 0 1 0 0,0 1-1 0 0,0 0 1 0 0,-1-1-1 0 0,0 1 0 0 0,0 1 1 0 0,3 9-1 0 0,-6-13 8 0 0,1 1 0 0 0,0-1 0 0 0,-1 0 0 0 0,0 0 0 0 0,1 1 1 0 0,-1-1-1 0 0,-1 0 0 0 0,1 1 0 0 0,0-1 0 0 0,-1 0 0 0 0,0 0 0 0 0,1 1 0 0 0,-1-1 0 0 0,-1 0 0 0 0,1 0 0 0 0,0 0 0 0 0,-1 0 0 0 0,1 0 1 0 0,-1 0-1 0 0,0-1 0 0 0,0 1 0 0 0,0 0 0 0 0,0-1 0 0 0,-1 0 0 0 0,1 1 0 0 0,-1-1 0 0 0,-4 3 0 0 0,2-2-154 0 0,1-1 0 0 0,-1 1 1 0 0,0-1-1 0 0,0 0 0 0 0,0 0 0 0 0,0 0 0 0 0,-6 0 0 0 0,6 0-523 0 0,-1-2 0 0 0,1 1 1 0 0,-1-1-1 0 0,1 0 0 0 0,-1 0 1 0 0,-9-2-1 0 0,7 1-192 0 0,-11-3-6679 0 0,-2 3-6876 0 0,13 1 11679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25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80 1260 0 0,'-10'-15'2404'0'0,"-5"-11"3064"0"0,11 7 1908 0 0,4 19-7270 0 0,0 0 0 0 0,0-1 1 0 0,0 1-1 0 0,0 0 0 0 0,0-1 1 0 0,0 1-1 0 0,0 0 1 0 0,0 0-1 0 0,0-1 0 0 0,0 1 1 0 0,0 0-1 0 0,0 0 0 0 0,1 0 1 0 0,-1-1-1 0 0,0 1 0 0 0,0 0 1 0 0,0 0-1 0 0,0-1 1 0 0,1 1-1 0 0,-1 0 0 0 0,0 0 1 0 0,0 0-1 0 0,0 0 0 0 0,1-1 1 0 0,-1 1-1 0 0,0 0 1 0 0,0 0-1 0 0,1 0 0 0 0,-1 0 1 0 0,0 0-1 0 0,0 0 0 0 0,1 0 1 0 0,-1 0-1 0 0,0 0 1 0 0,0-1-1 0 0,1 1 0 0 0,-1 0 1 0 0,0 0-1 0 0,0 0 0 0 0,1 1 1 0 0,-1-1-1 0 0,0 0 1 0 0,0 0-1 0 0,1 0 0 0 0,17 7 1880 0 0,15 15-595 0 0,-19-10-1101 0 0,-2 1 0 0 0,1 1 1 0 0,-2 0-1 0 0,13 19 0 0 0,-20-26-199 0 0,1 1 0 0 0,-2 0 0 0 0,1 0 0 0 0,-1 1 0 0 0,0-1 0 0 0,-1 1 0 0 0,1-1 0 0 0,-2 1 0 0 0,1 0 0 0 0,-1 16 0 0 0,-1-24-55 0 0,1 0 0 0 0,-1-1-1 0 0,0 1 1 0 0,0 0 0 0 0,0 0-1 0 0,0 0 1 0 0,0 1 0 0 0,0-1-1 0 0,0-1 1 0 0,0 1 0 0 0,-1 0 0 0 0,1 0-1 0 0,0 0 1 0 0,0 0 0 0 0,-1 0-1 0 0,1 0 1 0 0,-1 0 0 0 0,1 0-1 0 0,-1 0 1 0 0,1 0 0 0 0,-1-1 0 0 0,0 1-1 0 0,1 0 1 0 0,-1 0 0 0 0,0-1-1 0 0,1 1 1 0 0,-1 0 0 0 0,0-1-1 0 0,0 1 1 0 0,0-1 0 0 0,0 1-1 0 0,0-1 1 0 0,1 1 0 0 0,-1-1 0 0 0,0 0-1 0 0,0 0 1 0 0,0 1 0 0 0,0-1-1 0 0,0 0 1 0 0,0 0 0 0 0,0 0-1 0 0,0 0 1 0 0,0 0 0 0 0,0 0 0 0 0,0 0-1 0 0,0 0 1 0 0,0 0 0 0 0,0-1-1 0 0,0 1 1 0 0,0 0 0 0 0,0-1-1 0 0,0 1 1 0 0,0-1 0 0 0,0 1 0 0 0,0-1-1 0 0,1 1 1 0 0,-2-1 0 0 0,-4-2 161 0 0,1-1 0 0 0,-1 1 0 0 0,1-1 0 0 0,0 0 0 0 0,0 0 0 0 0,0 0 0 0 0,1-1 0 0 0,-5-5 0 0 0,8 7-164 0 0,-1-1-1 0 0,1 1 0 0 0,0-1 0 0 0,0 1 0 0 0,0-1 0 0 0,0 0 0 0 0,0 1 0 0 0,1-1 0 0 0,0 0 0 0 0,0 0 0 0 0,0 1 0 0 0,0-1 0 0 0,1 0 1 0 0,-1 1-1 0 0,1-1 0 0 0,0 0 0 0 0,0 1 0 0 0,0-1 0 0 0,1 1 0 0 0,-1-1 0 0 0,1 1 0 0 0,0 0 0 0 0,3-4 0 0 0,2-7-24 0 0,2 1 0 0 0,0 1 0 0 0,0 0 1 0 0,17-16-1 0 0,-21 22-11 0 0,1 1 1 0 0,0 1 0 0 0,0-1 0 0 0,1 1 0 0 0,-1 0 0 0 0,1 0 0 0 0,0 1 0 0 0,0 0-1 0 0,0 0 1 0 0,0 0 0 0 0,1 1 0 0 0,-1 0 0 0 0,1 1 0 0 0,-1 0 0 0 0,1 0-1 0 0,9 0 1 0 0,-13 1 0 0 0,0 1-1 0 0,1-1 1 0 0,-1 1-1 0 0,0 0 1 0 0,0 0-1 0 0,0 1 1 0 0,0-1-1 0 0,0 1 1 0 0,0 0-1 0 0,0 0 1 0 0,0 0-1 0 0,-1 0 1 0 0,1 1-1 0 0,-1-1 1 0 0,0 1 0 0 0,1 0-1 0 0,-1 0 1 0 0,-1 0-1 0 0,1 1 1 0 0,0-1-1 0 0,-1 1 1 0 0,1-1-1 0 0,-1 1 1 0 0,0 0-1 0 0,-1 0 1 0 0,1 0-1 0 0,-1 0 1 0 0,1 0-1 0 0,-1 0 1 0 0,1 5-1 0 0,-1 1 0 0 0,0 0 1 0 0,-1 0-1 0 0,0 0 0 0 0,0 0 1 0 0,-1 0-1 0 0,-1 0 0 0 0,1 0 0 0 0,-1 0 1 0 0,-1-1-1 0 0,0 1 0 0 0,0-1 0 0 0,-1 1 1 0 0,-1-1-1 0 0,1 0 0 0 0,-1-1 0 0 0,-1 1 1 0 0,1-1-1 0 0,-11 12 0 0 0,-1-9 1621 0 0,-8-6-8832 0 0,49-21-9643 0 0,16 5 10789 0 0,-13 5 3925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25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82 1548 0 0,'1'-4'859'0'0,"0"1"0"0"0,0-1 0 0 0,-1 0-1 0 0,1 0 1 0 0,-1 0 0 0 0,0 0 0 0 0,0 1 0 0 0,0-1-1 0 0,-1 0 1 0 0,0-5 0 0 0,1 8-354 0 0,0-1 0 0 0,0 1-1 0 0,0-1 1 0 0,0 1 0 0 0,-1-1 0 0 0,1 0-1 0 0,0 1 1 0 0,-1-1 0 0 0,1 1 0 0 0,-1-1-1 0 0,0 1 1 0 0,1 0 0 0 0,-1-1 0 0 0,0 1 0 0 0,0 0-1 0 0,0-1 1 0 0,0 1 0 0 0,0 0 0 0 0,0 0-1 0 0,0 0 1 0 0,0 0 0 0 0,-1 0 0 0 0,1 0-1 0 0,-3-1 1 0 0,3 2-371 0 0,0 0 0 0 0,0 1 0 0 0,0-1 0 0 0,0 1 0 0 0,0-1 0 0 0,1 1 0 0 0,-1-1 0 0 0,0 1 0 0 0,0 0 0 0 0,1-1 0 0 0,-1 1 0 0 0,0 0 0 0 0,0 0 0 0 0,1 0 0 0 0,-1 0 0 0 0,1-1 0 0 0,-1 1 0 0 0,1 0 0 0 0,-1 0 0 0 0,1 0 0 0 0,0 0-1 0 0,0 0 1 0 0,-1 0 0 0 0,1 2 0 0 0,-5 26 537 0 0,5-4-608 0 0,2-1 1 0 0,0 0-1 0 0,2 0 0 0 0,6 24 1 0 0,-8-4-2305 0 0,-3-28-3131 0 0,-18-52-11326 0 0,18 29 15338 0 0,-8-9-416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26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66 216 596 0 0,'-18'-78'6346'0'0,"-1"-1"4678"0"0,18 76-10478 0 0,1-1 1 0 0,0 1 0 0 0,0 0 0 0 0,-1-1 0 0 0,2 1-1 0 0,-1 0 1 0 0,0-1 0 0 0,1 1 0 0 0,0 0 0 0 0,-1-1-1 0 0,3-4 1 0 0,-2 7-496 0 0,-1 0 0 0 0,0 1 0 0 0,0-1 0 0 0,0 0 0 0 0,1 1 0 0 0,-1-1 0 0 0,0 0 0 0 0,1 1 0 0 0,-1-1 0 0 0,1 1 0 0 0,-1-1-1 0 0,0 0 1 0 0,1 1 0 0 0,-1-1 0 0 0,1 1 0 0 0,0 0 0 0 0,-1-1 0 0 0,1 1 0 0 0,-1-1 0 0 0,1 1 0 0 0,0 0 0 0 0,-1-1 0 0 0,1 1 0 0 0,0 0 0 0 0,-1 0 0 0 0,1 0 0 0 0,0-1 0 0 0,-1 1 0 0 0,1 0 0 0 0,0 0-1 0 0,0 0 1 0 0,-1 0 0 0 0,1 0 0 0 0,0 0 0 0 0,-1 0 0 0 0,1 1 0 0 0,0-1 0 0 0,-1 0 0 0 0,1 0 0 0 0,0 0 0 0 0,-1 1 0 0 0,1-1 0 0 0,0 0 0 0 0,-1 1 0 0 0,1-1 0 0 0,0 1 0 0 0,-1-1 0 0 0,1 0 0 0 0,-1 1-1 0 0,1-1 1 0 0,-1 1 0 0 0,1 0 0 0 0,-1-1 0 0 0,0 1 0 0 0,1-1 0 0 0,0 2 0 0 0,-1-2-37 0 0,0 0 0 0 0,0 1-1 0 0,1-1 1 0 0,-1 0 0 0 0,0 1-1 0 0,1-1 1 0 0,-1 0 0 0 0,0 1 0 0 0,0-1-1 0 0,1 0 1 0 0,-1 1 0 0 0,0-1-1 0 0,0 0 1 0 0,0 1 0 0 0,0-1 0 0 0,0 1-1 0 0,0-1 1 0 0,1 0 0 0 0,-1 1-1 0 0,0-1 1 0 0,0 1 0 0 0,0-1 0 0 0,0 1-1 0 0,0-1 1 0 0,-1 0 0 0 0,1 1-1 0 0,0-1 1 0 0,0 1 0 0 0,0-1 0 0 0,0 0-1 0 0,0 1 1 0 0,0-1 0 0 0,-1 0-1 0 0,1 1 1 0 0,-16 6 300 0 0,14-6-289 0 0,0-1 0 0 0,0 0 0 0 0,-1 1 0 0 0,1-1 0 0 0,0 0 0 0 0,0 0 0 0 0,0-1 0 0 0,-1 1 0 0 0,1 0 0 0 0,0-1 0 0 0,0 1 0 0 0,0-1-1 0 0,0 0 1 0 0,-3-1 0 0 0,-1-3 311 0 0,-4-6-2410 0 0,10 10 1924 0 0,1 1 0 0 0,-1-1-1 0 0,1 1 1 0 0,-1-1 0 0 0,1 1 0 0 0,-1-1-1 0 0,0 1 1 0 0,1 0 0 0 0,-1-1 0 0 0,1 1-1 0 0,0 0 1 0 0,-1 0 0 0 0,1-1-1 0 0,-1 1 1 0 0,1 0 0 0 0,-1 0 0 0 0,1 0-1 0 0,0-1 1 0 0,-1 1 0 0 0,1 0-1 0 0,-1 0 1 0 0,1 0 0 0 0,0 0 0 0 0,-1 0-1 0 0,1 0 1 0 0,0 0 0 0 0,-1 1 0 0 0,1-1-1 0 0,-1 0 1 0 0,2 0 0 0 0,27 0-7232 0 0,18 0-2437 0 0,-18 1 7173 0 0,-9 4 710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26.3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1 132 1116 0 0,'0'-29'3569'0'0,"-1"-49"7359"0"0,4 56-5740 0 0,0 20-3145 0 0,0 9-551 0 0,-1 4-1395 0 0,0 0-1 0 0,0 1 0 0 0,-2-1 1 0 0,1 0-1 0 0,-2 1 0 0 0,-1 15 1 0 0,0 14 104 0 0,11 201 501 0 0,1-55 141 0 0,0-31 2462 0 0,-10-155-2996 0 0,1 4-170 0 0,6-5-131 0 0,-6 0-5 0 0,6 0-551 0 0,-1-1 12 0 0,0 0 0 0 0,1 0 0 0 0,-1 0 0 0 0,0-1 0 0 0,0 0 0 0 0,0 0 0 0 0,11-7 0 0 0,12-11-6589 0 0,-10-6-3278 0 0,-19 25 10222 0 0,0 1 1 0 0,0-1-1 0 0,1 0 0 0 0,-1 1 0 0 0,0-1 0 0 0,0 0 0 0 0,0 0 0 0 0,0 1 0 0 0,0-1 0 0 0,0 0 0 0 0,0 1 0 0 0,-1-1 0 0 0,1 0 0 0 0,0 1 0 0 0,0-1 0 0 0,0 0 0 0 0,-1 1 0 0 0,1-1 0 0 0,0 0 0 0 0,-1 1 0 0 0,1-1 0 0 0,-1 0 1 0 0,0 0-1 0 0,-2-4-841 0 0,2-6-899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26.7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88 1412 0 0,'-87'-38'10943'0'0,"11"4"3724"0"0,77 29-13101 0 0,11 0-832 0 0,12 0-222 0 0,39 4-352 0 0,44 1-2830 0 0,-34 5-5735 0 0,-58-3 6241 0 0,-1-1-1582 0 0,0 1-1 0 0,0 0 1 0 0,26 9-1 0 0,-22-6 2030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27.0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57 1332 0 0,'-9'-22'7375'0'0,"8"20"-6457"0"0,0 1 1 0 0,0-1-1 0 0,0 0 1 0 0,0 0-1 0 0,0 1 1 0 0,0-1 0 0 0,1 0-1 0 0,-1 0 1 0 0,0 0-1 0 0,1 0 1 0 0,0 0-1 0 0,-1-3 1 0 0,2 4-770 0 0,-1 1 1 0 0,1-1 0 0 0,-1 1-1 0 0,1-1 1 0 0,0 1-1 0 0,-1-1 1 0 0,1 1-1 0 0,0-1 1 0 0,-1 1 0 0 0,1-1-1 0 0,0 1 1 0 0,0 0-1 0 0,-1-1 1 0 0,1 1-1 0 0,0 0 1 0 0,0 0 0 0 0,0 0-1 0 0,-1-1 1 0 0,1 1-1 0 0,0 0 1 0 0,0 0-1 0 0,0 0 1 0 0,-1 0 0 0 0,1 1-1 0 0,0-1 1 0 0,0 0-1 0 0,0 0 1 0 0,-1 0-1 0 0,1 1 1 0 0,0-1 0 0 0,0 0-1 0 0,0 1 1 0 0,34 10 21 0 0,-20-3-140 0 0,-1 1 0 0 0,0 0-1 0 0,0 1 1 0 0,21 20 0 0 0,-31-25-29 0 0,0-1 0 0 0,0 1 1 0 0,0 0-1 0 0,-1 0 0 0 0,0 0 0 0 0,0 1 0 0 0,0-1 1 0 0,0 1-1 0 0,-1 0 0 0 0,0-1 0 0 0,0 1 0 0 0,-1 0 1 0 0,0 0-1 0 0,0 0 0 0 0,0 0 0 0 0,-1 8 0 0 0,0-13 1 0 0,0 1-1 0 0,0-1 1 0 0,-1 0-1 0 0,1 0 1 0 0,-1 0-1 0 0,1 0 1 0 0,-1 1-1 0 0,0-1 1 0 0,1 0 0 0 0,-1 0-1 0 0,0 0 1 0 0,0 0-1 0 0,0 0 1 0 0,1 0-1 0 0,-1-1 1 0 0,0 1-1 0 0,0 0 1 0 0,0 0-1 0 0,-1-1 1 0 0,1 1-1 0 0,0 0 1 0 0,0-1-1 0 0,0 1 1 0 0,0-1-1 0 0,-1 0 1 0 0,1 1-1 0 0,0-1 1 0 0,0 0-1 0 0,-1 0 1 0 0,1 0-1 0 0,0 0 1 0 0,0 0-1 0 0,-1 0 1 0 0,1 0-1 0 0,0 0 1 0 0,-3-1-1 0 0,-2 1 25 0 0,1-1 0 0 0,-1 1 0 0 0,1-1 0 0 0,-1-1 0 0 0,1 1 0 0 0,-1-1 0 0 0,-5-2 0 0 0,10 3-16 0 0,-1 0 1 0 0,0 1-1 0 0,1-1 1 0 0,-1 0-1 0 0,0 0 0 0 0,1 0 1 0 0,-1-1-1 0 0,1 1 1 0 0,0 0-1 0 0,-1-1 0 0 0,1 1 1 0 0,0 0-1 0 0,0-1 0 0 0,0 0 1 0 0,0 1-1 0 0,0-1 1 0 0,0 0-1 0 0,0 1 0 0 0,0-1 1 0 0,1 0-1 0 0,-1 0 1 0 0,1 1-1 0 0,-1-1 0 0 0,1 0 1 0 0,0 0-1 0 0,0-3 0 0 0,1 2-5 0 0,0 0-1 0 0,0-1 0 0 0,0 1 1 0 0,0 0-1 0 0,1 0 0 0 0,0 0 0 0 0,-1 1 1 0 0,1-1-1 0 0,0 0 0 0 0,0 1 1 0 0,1-1-1 0 0,-1 1 0 0 0,6-5 0 0 0,1-1-62 0 0,1 1 0 0 0,1 0 0 0 0,0 1-1 0 0,0 0 1 0 0,0 0 0 0 0,0 1 0 0 0,19-5-1 0 0,134-22-1006 0 0,-157 31 1020 0 0,40-5 663 0 0,-46 6-574 0 0,0 0-1 0 0,0 0 0 0 0,0 0 0 0 0,0 0 1 0 0,0 0-1 0 0,0 1 0 0 0,0-1 0 0 0,0 0 1 0 0,0 0-1 0 0,0 1 0 0 0,0-1 0 0 0,-1 0 1 0 0,1 1-1 0 0,0-1 0 0 0,0 1 0 0 0,0-1 1 0 0,0 1-1 0 0,-1 0 0 0 0,1-1 0 0 0,0 1 0 0 0,0 0 1 0 0,-1-1-1 0 0,1 1 0 0 0,-1 0 0 0 0,1 0 1 0 0,-1 0-1 0 0,1 0 0 0 0,-1-1 0 0 0,1 1 1 0 0,-1 0-1 0 0,0 0 0 0 0,1 0 0 0 0,-1 0 1 0 0,0 0-1 0 0,0 0 0 0 0,0 0 0 0 0,0 1 1 0 0,10 62 1287 0 0,9 50-933 0 0,-14-92-681 0 0,0-1-3008 0 0,5-48-18385 0 0,-10 22 20502 0 0,0-11-897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27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86 168 944 0 0,'-37'-83'10917'0'0,"14"35"-2155"0"0,-3 11-4479 0 0,33 59-13026 0 0,-6-20 7935 0 0,1 0 0 0 0,-1 0-1 0 0,1 1 1 0 0,-1-1-1 0 0,1-1 1 0 0,0 1-1 0 0,0 0 1 0 0,0 0-1 0 0,0-1 1 0 0,3 2-1 0 0,15 13-3360 0 0,-3-1 2048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27.7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135 505 556 0 0,'22'6'3327'0'0,"23"-8"6198"0"0,-43 1-8883 0 0,0 1 1 0 0,1-1 0 0 0,-1 1-1 0 0,0-1 1 0 0,0 0 0 0 0,0 0-1 0 0,0 0 1 0 0,0 0-1 0 0,0 0 1 0 0,0-1 0 0 0,0 1-1 0 0,1-2 1 0 0,-2 2-476 0 0,-1 0-1 0 0,1 0 1 0 0,-1 1-1 0 0,1-1 1 0 0,-1 0 0 0 0,1 0-1 0 0,-1 0 1 0 0,0 0-1 0 0,0 0 1 0 0,1 0 0 0 0,-1 0-1 0 0,0 0 1 0 0,0 1-1 0 0,0-1 1 0 0,0 0-1 0 0,0 0 1 0 0,0 0 0 0 0,0 0-1 0 0,0 0 1 0 0,-1 0-1 0 0,1 0 1 0 0,0 0 0 0 0,-1 0-1 0 0,1 0 1 0 0,0 0-1 0 0,-1 1 1 0 0,1-1 0 0 0,-2-1-1 0 0,0-1-107 0 0,0 1-1 0 0,0 0 0 0 0,0 1 1 0 0,0-1-1 0 0,-1 0 1 0 0,1 1-1 0 0,0-1 1 0 0,-1 1-1 0 0,0-1 1 0 0,1 1-1 0 0,-1 0 0 0 0,0 0 1 0 0,1 1-1 0 0,-1-1 1 0 0,0 0-1 0 0,0 1 1 0 0,0 0-1 0 0,0 0 1 0 0,-3 0-1 0 0,-2-1-21 0 0,-1 1-1 0 0,0 1 1 0 0,1 0-1 0 0,-1 0 1 0 0,-8 2-1 0 0,9-1-26 0 0,1 0 0 0 0,0 1 0 0 0,0 0 0 0 0,0 0 0 0 0,0 0 0 0 0,1 1 0 0 0,-1 0 0 0 0,1 0 0 0 0,0 1-1 0 0,0 0 1 0 0,1 0 0 0 0,-1 0 0 0 0,1 1 0 0 0,-5 6 0 0 0,8-8-13 0 0,-1 0 1 0 0,1 0-1 0 0,1 0 0 0 0,-1 0 0 0 0,1 0 1 0 0,-1 1-1 0 0,1-1 0 0 0,1 1 0 0 0,-1-1 1 0 0,1 0-1 0 0,-1 1 0 0 0,1-1 0 0 0,0 1 1 0 0,1-1-1 0 0,-1 1 0 0 0,1-1 0 0 0,0 0 0 0 0,0 1 1 0 0,0-1-1 0 0,1 0 0 0 0,-1 0 0 0 0,1 0 1 0 0,0 0-1 0 0,5 8 0 0 0,-3-6-82 0 0,0 0-1 0 0,1-1 1 0 0,-1 1-1 0 0,1-1 1 0 0,1 0-1 0 0,-1 0 0 0 0,1 0 1 0 0,-1-1-1 0 0,1 0 1 0 0,1 0-1 0 0,-1 0 1 0 0,0-1-1 0 0,1 0 1 0 0,0 0-1 0 0,0-1 1 0 0,0 0-1 0 0,0 0 0 0 0,12 1 1 0 0,-13-2 16 0 0,-1-1 1 0 0,1 1-1 0 0,0-1 1 0 0,-1-1-1 0 0,1 1 0 0 0,-1-1 1 0 0,1 0-1 0 0,-1 0 1 0 0,0-1-1 0 0,1 1 1 0 0,-1-1-1 0 0,0-1 0 0 0,0 1 1 0 0,0 0-1 0 0,0-1 1 0 0,-1 0-1 0 0,1-1 1 0 0,-1 1-1 0 0,0-1 0 0 0,0 1 1 0 0,0-1-1 0 0,0 0 1 0 0,0-1-1 0 0,-1 1 0 0 0,3-6 1 0 0,-1-2 27 0 0,0-1 0 0 0,-2 1 1 0 0,1-1-1 0 0,-2 0 0 0 0,1 0 0 0 0,-2 0 0 0 0,0-23 1 0 0,3-8 37 0 0,-3 23 47 0 0,-1 0 0 0 0,-4-39 0 0 0,-1-11 207 0 0,-5-233 2897 0 0,20 320-3064 0 0,-1 116-48 0 0,-9 203 84 0 0,2-304-105 0 0,1 0 1 0 0,13 54 0 0 0,-14-79-99 0 0,1 0 1 0 0,0 0-1 0 0,-1-1 0 0 0,2 1 1 0 0,-1-1-1 0 0,1 1 0 0 0,0-1 1 0 0,0 0-1 0 0,0 0 0 0 0,0-1 0 0 0,1 1 1 0 0,0-1-1 0 0,0 0 0 0 0,8 4 1 0 0,-10-7-494 0 0,-1 0-1 0 0,1-1 1 0 0,0 1 0 0 0,0-1 0 0 0,0 0 0 0 0,0 0 0 0 0,-1 0-1 0 0,1-1 1 0 0,0 1 0 0 0,0 0 0 0 0,0-1 0 0 0,0 0 0 0 0,-1 0 0 0 0,1 0-1 0 0,0 0 1 0 0,3-2 0 0 0,39-22-9550 0 0,-14-2 5071 0 0,-12 16 3381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45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252 157 812 0 0,'9'-4'1948'0'0,"-1"-1"0"0"0,0-1-1 0 0,0 0 1 0 0,0 0 0 0 0,-1 0 0 0 0,0-1 0 0 0,0 0 0 0 0,7-10-1 0 0,-13 16-1684 0 0,0-1 0 0 0,0 0-1 0 0,0 0 1 0 0,0 1-1 0 0,0-1 1 0 0,-1 0 0 0 0,1 0-1 0 0,-1 0 1 0 0,1 0 0 0 0,-1 0-1 0 0,1 0 1 0 0,-1 0-1 0 0,0 0 1 0 0,0 0 0 0 0,0 0-1 0 0,0 0 1 0 0,-1 0-1 0 0,1 0 1 0 0,0 0 0 0 0,-1 1-1 0 0,0-1 1 0 0,1 0 0 0 0,-3-4-1 0 0,1 4-99 0 0,0-1 0 0 0,0 0 0 0 0,-1 1 0 0 0,1-1 0 0 0,-1 1 0 0 0,0 0 0 0 0,0 0 0 0 0,0 0 0 0 0,0 0 0 0 0,0 0 0 0 0,0 0 0 0 0,-6-1 0 0 0,1 0-89 0 0,0 1 0 0 0,0-1 0 0 0,0 2 0 0 0,0-1 0 0 0,0 1 0 0 0,-1 0 0 0 0,1 1 0 0 0,0 0-1 0 0,-1 0 1 0 0,1 1 0 0 0,-16 3 0 0 0,14 0-45 0 0,-1 1 0 0 0,0 0 0 0 0,1 0 0 0 0,0 1 0 0 0,0 0 0 0 0,1 1 0 0 0,0 0 0 0 0,0 0 0 0 0,1 1 1 0 0,-1 1-1 0 0,2-1 0 0 0,-1 1 0 0 0,1 0 0 0 0,1 1 0 0 0,-1 0 0 0 0,2 0 0 0 0,-1 0 0 0 0,2 1 0 0 0,-1-1 0 0 0,1 1 0 0 0,-4 22 0 0 0,7-27-26 0 0,0 0 0 0 0,0 0 1 0 0,1 0-1 0 0,0-1 0 0 0,1 1 0 0 0,-1 0 0 0 0,1 0 0 0 0,0 0 1 0 0,0-1-1 0 0,1 1 0 0 0,0-1 0 0 0,0 1 0 0 0,0-1 1 0 0,0 1-1 0 0,1-1 0 0 0,0 0 0 0 0,0 0 0 0 0,1-1 1 0 0,-1 1-1 0 0,1-1 0 0 0,0 1 0 0 0,0-1 0 0 0,1 0 1 0 0,-1-1-1 0 0,1 1 0 0 0,0-1 0 0 0,0 0 0 0 0,6 3 1 0 0,-5-3-3 0 0,0 0 1 0 0,0-1 0 0 0,0 0-1 0 0,1 0 1 0 0,-1-1 0 0 0,1 1-1 0 0,-1-2 1 0 0,1 1 0 0 0,-1-1-1 0 0,1 1 1 0 0,0-2 0 0 0,-1 1-1 0 0,1-1 1 0 0,-1 0 0 0 0,1-1-1 0 0,-1 1 1 0 0,1-1 0 0 0,9-5-1 0 0,-7 4-7 0 0,-1-1-1 0 0,0 0 0 0 0,0-1 1 0 0,0 0-1 0 0,0-1 0 0 0,-1 1 0 0 0,0-1 1 0 0,0-1-1 0 0,0 1 0 0 0,-1-1 1 0 0,0 0-1 0 0,6-10 0 0 0,-7 6 2 0 0,0 0 0 0 0,-1 0 0 0 0,0 0 0 0 0,0-1 0 0 0,-2 0 0 0 0,1 1 0 0 0,-2-1 0 0 0,1 0 0 0 0,-2 0 0 0 0,0 0 0 0 0,-1-13 0 0 0,-4 14 3 0 0,5 11 3 0 0,0 0 0 0 0,0 0 0 0 0,0 0 0 0 0,0 0 0 0 0,0 0 0 0 0,0 0-1 0 0,0 0 1 0 0,0 1 0 0 0,0-1 0 0 0,0 0 0 0 0,0 0 0 0 0,0 0 0 0 0,0 0 0 0 0,0 0 0 0 0,0 0-1 0 0,0 0 1 0 0,-1 0 0 0 0,1 0 0 0 0,0 0 0 0 0,0 0 0 0 0,0 1 0 0 0,0-1 0 0 0,0 0 0 0 0,0 0-1 0 0,0 0 1 0 0,0 0 0 0 0,-1 0 0 0 0,1 0 0 0 0,0 0 0 0 0,0 0 0 0 0,0 0 0 0 0,0 0 0 0 0,0 0-1 0 0,0 0 1 0 0,0 0 0 0 0,0 0 0 0 0,-1 0 0 0 0,1 0 0 0 0,0 0 0 0 0,0 0 0 0 0,0 0 0 0 0,0 0-1 0 0,0 0 1 0 0,0-1 0 0 0,0 1 0 0 0,0 0 0 0 0,-1 0 0 0 0,1 0 0 0 0,0 0 0 0 0,0 0 0 0 0,0 0-1 0 0,0 0 1 0 0,0 0 0 0 0,0 0 0 0 0,0 0 0 0 0,0 0 0 0 0,0-1 0 0 0,0 1 0 0 0,0 0 0 0 0,0 0-1 0 0,0 0 1 0 0,0 0 0 0 0,0 0 0 0 0,0 0 0 0 0,0 0 0 0 0,-5 14 177 0 0,4-12-162 0 0,1-1-1 0 0,-1 1 1 0 0,0-1 0 0 0,1 1-1 0 0,-1-1 1 0 0,1 1-1 0 0,0-1 1 0 0,-1 1 0 0 0,1-1-1 0 0,0 1 1 0 0,0-1-1 0 0,0 1 1 0 0,0 0 0 0 0,0-1-1 0 0,1 1 1 0 0,-1 2-1 0 0,8 18 170 0 0,0-1 0 0 0,2 1 0 0 0,0-2 0 0 0,1 1 0 0 0,18 24 0 0 0,-22-35-159 0 0,-5-6-16 0 0,1 0 0 0 0,0 0 0 0 0,0 0-1 0 0,1 0 1 0 0,-1 0 0 0 0,1-1 0 0 0,0 1 0 0 0,-1-1 0 0 0,8 4 0 0 0,9 0-1506 0 0,-7-15-4761 0 0,4-3-590 0 0,-17 11 6651 0 0,1 0 1 0 0,-1 0-1 0 0,1-1 0 0 0,-1 1 1 0 0,0 0-1 0 0,1 0 0 0 0,-1-1 0 0 0,1 1 1 0 0,-1 0-1 0 0,0-1 0 0 0,1 1 1 0 0,-1 0-1 0 0,0-1 0 0 0,0 1 0 0 0,1-1 1 0 0,-1 1-1 0 0,0 0 0 0 0,0-1 1 0 0,1 1-1 0 0,-1-1 0 0 0,0 1 1 0 0,0-1-1 0 0,0 1 0 0 0,0-1 0 0 0,0 1 1 0 0,0-1-1 0 0,0 0 0 0 0,4-9-5656 0 0,4 4 3222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28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59 147 272 0 0,'0'-10'1742'0'0,"0"9"-1153"0"0,1-1-1 0 0,-1 1 0 0 0,0 0 1 0 0,0 0-1 0 0,0-1 0 0 0,0 1 1 0 0,0 0-1 0 0,0 0 0 0 0,0 0 1 0 0,0-1-1 0 0,-1 1 0 0 0,1 0 1 0 0,0 0-1 0 0,-1 0 0 0 0,1-1 1 0 0,-1 1-1 0 0,1 0 0 0 0,-1 0 1 0 0,0 0-1 0 0,1 0 0 0 0,-1 0 0 0 0,0 0 1 0 0,-1-1-1 0 0,4 11 7630 0 0,23 42-6852 0 0,-19-45-1325 0 0,-1-1 1 0 0,1 1 0 0 0,0-1 0 0 0,1-1-1 0 0,0 1 1 0 0,-1-1 0 0 0,1-1 0 0 0,0 1-1 0 0,1-1 1 0 0,7 2 0 0 0,-12-3-37 0 0,0-1 1 0 0,0 0-1 0 0,1-1 1 0 0,-1 1-1 0 0,0-1 1 0 0,1 1-1 0 0,-1-1 1 0 0,1 0-1 0 0,-1 0 1 0 0,1 0-1 0 0,-1-1 1 0 0,0 1-1 0 0,1-1 1 0 0,-1 0-1 0 0,0 0 1 0 0,0 0-1 0 0,1 0 1 0 0,-1-1-1 0 0,0 1 1 0 0,0-1-1 0 0,0 0 1 0 0,-1 0-1 0 0,1 0 1 0 0,4-4-1 0 0,-4 2 4 0 0,0 0 0 0 0,-1 0-1 0 0,1 0 1 0 0,-1-1-1 0 0,0 1 1 0 0,-1-1-1 0 0,1 1 1 0 0,-1-1 0 0 0,0 1-1 0 0,0-1 1 0 0,0 0-1 0 0,-1 0 1 0 0,1 1-1 0 0,-1-1 1 0 0,-1 0 0 0 0,1 0-1 0 0,0 0 1 0 0,-1 1-1 0 0,0-1 1 0 0,0 0 0 0 0,-1 1-1 0 0,1-1 1 0 0,-1 1-1 0 0,0-1 1 0 0,0 1-1 0 0,-1 0 1 0 0,1 0 0 0 0,-6-7-1 0 0,4 6 42 0 0,1 0 0 0 0,-1 0 0 0 0,1 1 0 0 0,-1 0-1 0 0,0 0 1 0 0,-1 0 0 0 0,1 0 0 0 0,-1 0 0 0 0,0 1 0 0 0,0 0 0 0 0,0 0 0 0 0,0 1-1 0 0,0-1 1 0 0,0 1 0 0 0,-1 0 0 0 0,1 0 0 0 0,-1 1 0 0 0,0 0 0 0 0,0 0 0 0 0,1 0-1 0 0,-1 0 1 0 0,0 1 0 0 0,0 0 0 0 0,-10 2 0 0 0,11-1-12 0 0,-1 1-1 0 0,1 0 1 0 0,-1 0 0 0 0,1 0 0 0 0,0 1-1 0 0,0 0 1 0 0,0 0 0 0 0,0 0-1 0 0,0 0 1 0 0,1 1 0 0 0,0 0 0 0 0,-1 0-1 0 0,1 0 1 0 0,1 1 0 0 0,-1-1 0 0 0,1 1-1 0 0,-1 0 1 0 0,1 0 0 0 0,1 0-1 0 0,-1 0 1 0 0,1 0 0 0 0,0 1 0 0 0,0-1-1 0 0,0 1 1 0 0,-1 10 0 0 0,2-8-19 0 0,0-1 0 0 0,0 1 1 0 0,1-1-1 0 0,0 1 0 0 0,1-1 0 0 0,0 1 0 0 0,0-1 1 0 0,0 1-1 0 0,1-1 0 0 0,0 0 0 0 0,1 1 1 0 0,-1-1-1 0 0,1 0 0 0 0,1-1 0 0 0,-1 1 0 0 0,1 0 1 0 0,0-1-1 0 0,1 0 0 0 0,8 9 0 0 0,-4-6-22 0 0,1-1-1 0 0,0-1 0 0 0,1 0 0 0 0,-1 0 1 0 0,1-1-1 0 0,1 0 0 0 0,-1-1 0 0 0,1 0 1 0 0,0-1-1 0 0,0-1 0 0 0,0 1 1 0 0,0-2-1 0 0,23 2 0 0 0,-26-3-373 0 0,-1-1-1 0 0,1 0 1 0 0,0-1 0 0 0,-1 0-1 0 0,1-1 1 0 0,-1 0 0 0 0,12-4-1 0 0,40-37-21860 0 0,-50 37 19824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28.4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1304 0 0,'18'11'5399'0'0,"9"15"13242"0"0,-22-20-17105 0 0,1 0-931 0 0,-5-6-642 0 0,-1 0 0 0 0,0 0 0 0 0,1 0 0 0 0,-1 0 0 0 0,0 0 0 0 0,1 0 1 0 0,-1 1-1 0 0,0-1 0 0 0,1 0 0 0 0,-1 0 0 0 0,0 0 0 0 0,1 1 0 0 0,-1-1 0 0 0,0 0 0 0 0,0 0 0 0 0,1 1 0 0 0,-1-1 1 0 0,0 0-1 0 0,0 0 0 0 0,0 1 0 0 0,1-1 0 0 0,-1 0 0 0 0,0 1 0 0 0,0-1 0 0 0,0 0 0 0 0,0 1 0 0 0,0-1 0 0 0,0 0 0 0 0,1 1 1 0 0,-1-1-1 0 0,0 1 0 0 0,0-1 0 0 0,0 0 0 0 0,0 1 0 0 0,0-1 0 0 0,-1 0 0 0 0,1 1 0 0 0,0-1 0 0 0,0 0 0 0 0,0 1 1 0 0,0-1-1 0 0,0 0 0 0 0,0 1 0 0 0,0-1 0 0 0,-1 0 0 0 0,1 1 0 0 0,0-1 0 0 0,0 0 0 0 0,-1 1 0 0 0,1-1 0 0 0,0 0 0 0 0,0 0 1 0 0,-1 1-1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29.9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86 504 0 0,'0'-3'384'0'0,"0"1"0"0"0,-1-1-1 0 0,1 0 1 0 0,-1 0 0 0 0,0 1 0 0 0,0-1 0 0 0,0 1-1 0 0,0-1 1 0 0,-3-4 0 0 0,-5-21 4780 0 0,1 2 5148 0 0,6 42-8837 0 0,-7 455 2045 0 0,18-265-3548 0 0,3-238-13352 0 0,7-5 4535 0 0,-11 25 6965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30.4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155 136 980 0 0,'13'-35'3048'0'0,"13"-22"4238"0"0,-22 48-5672 0 0,10-16 2187 0 0,-14 24-3667 0 0,0 1 1 0 0,1-1-1 0 0,-1 0 0 0 0,0 1 0 0 0,1-1 0 0 0,-1 1 1 0 0,1-1-1 0 0,-1 1 0 0 0,1-1 0 0 0,-1 1 0 0 0,1 0 1 0 0,-1-1-1 0 0,1 1 0 0 0,-1 0 0 0 0,1-1 0 0 0,-1 1 1 0 0,1 0-1 0 0,-1-1 0 0 0,1 1 0 0 0,0 0 1 0 0,-1 0-1 0 0,1 0 0 0 0,0 0 0 0 0,-1 0 0 0 0,1 0 1 0 0,0 0-1 0 0,-1 0 0 0 0,1 0 0 0 0,0 0 0 0 0,-1 0 1 0 0,1 0-1 0 0,1 0 0 0 0,6 32 1889 0 0,-9-22-1827 0 0,0-1 0 0 0,-1 0 0 0 0,0 1-1 0 0,0-1 1 0 0,-1 0 0 0 0,-1 0 0 0 0,-7 16 0 0 0,-39 59 406 0 0,42-73-526 0 0,-1-1 1 0 0,0 0 0 0 0,0 0-1 0 0,-1-1 1 0 0,-17 12 0 0 0,21-17 62 0 0,0 1 1 0 0,0-1-1 0 0,0 0 1 0 0,-1-1-1 0 0,0 1 1 0 0,0-2-1 0 0,0 1 1 0 0,0-1-1 0 0,0 0 1 0 0,0 0-1 0 0,-9 1 1 0 0,14-3 61 0 0,3-1-185 0 0,0 0 1 0 0,0 0-1 0 0,1 0 0 0 0,-1 1 1 0 0,0-1-1 0 0,0 0 0 0 0,1 1 1 0 0,-1-1-1 0 0,0 1 0 0 0,1-1 0 0 0,-1 1 1 0 0,0 0-1 0 0,1 0 0 0 0,-1-1 1 0 0,0 1-1 0 0,1 0 0 0 0,-1 0 0 0 0,1 0 1 0 0,-1 0-1 0 0,0 1 0 0 0,1-1 1 0 0,1 1-1 0 0,2 1-8 0 0,0-1 0 0 0,0 1 0 0 0,0 1 0 0 0,0-1-1 0 0,-1 1 1 0 0,7 4 0 0 0,-1 1-15 0 0,-1 0 0 0 0,1 1-1 0 0,-2-1 1 0 0,1 2 0 0 0,7 10-1 0 0,5 13 5 0 0,-1 0-1 0 0,18 42 1 0 0,-1 17-67 0 0,-35-72-1500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47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68 93 608 0 0,'-9'-42'6493'0'0,"7"36"-4174"0"0,0 1 0 0 0,0-1 0 0 0,1 0 1 0 0,0 1-1 0 0,-1-12 0 0 0,-1 12 656 0 0,-2 14-1160 0 0,-5 16-507 0 0,-3 71 165 0 0,8-50-828 0 0,1 0 0 0 0,4 67 0 0 0,1-47-119 0 0,3-57-461 0 0,-1-2-1487 0 0,-8-12-206 0 0,0-14-11923 0 0,0 0 3821 0 0,4 14 7121 0 0,1-1 716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48.3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186 181 340 0 0,'6'-4'1628'0'0,"-1"1"-1"0"0,0-1 1 0 0,-1 0-1 0 0,1 0 1 0 0,0 0 0 0 0,-1-1-1 0 0,0 1 1 0 0,0-1-1 0 0,-1 0 1 0 0,5-7 0 0 0,4-24 4780 0 0,-12 33-6285 0 0,0 0 0 0 0,0 0-1 0 0,0 0 1 0 0,0 1-1 0 0,0-1 1 0 0,-1 0 0 0 0,1 0-1 0 0,-1 0 1 0 0,0 0-1 0 0,-1-3 1 0 0,0 2-53 0 0,0 0 0 0 0,0 1 0 0 0,0 0 0 0 0,-1-1 0 0 0,1 1-1 0 0,-1 0 1 0 0,0 0 0 0 0,0 0 0 0 0,0 0 0 0 0,0 1 0 0 0,0 0 0 0 0,-1-1 0 0 0,1 1 0 0 0,-1 0 0 0 0,1 0-1 0 0,-1 1 1 0 0,0-1 0 0 0,0 1 0 0 0,0 0 0 0 0,-7-2 0 0 0,6 3-51 0 0,-1-1 1 0 0,1 1 0 0 0,-1 0-1 0 0,0 0 1 0 0,1 0-1 0 0,-1 1 1 0 0,1 0-1 0 0,-1 0 1 0 0,1 0 0 0 0,0 1-1 0 0,-1 0 1 0 0,1 0-1 0 0,0 0 1 0 0,0 1-1 0 0,-8 5 1 0 0,5-2-3 0 0,0 0 0 0 0,0 1 0 0 0,0 0 0 0 0,1 1 0 0 0,1-1 1 0 0,-10 14-1 0 0,14-18-14 0 0,-1 1-1 0 0,1-1 1 0 0,0 1 0 0 0,1-1 0 0 0,-1 1 0 0 0,1 0-1 0 0,-1 0 1 0 0,1 0 0 0 0,0 0 0 0 0,1 0 0 0 0,-1 0-1 0 0,1 0 1 0 0,-1 0 0 0 0,1 0 0 0 0,0 0 0 0 0,1 1-1 0 0,-1-1 1 0 0,1 0 0 0 0,1 5 0 0 0,0-5-3 0 0,0 0-1 0 0,0-1 1 0 0,0 1 0 0 0,0-1-1 0 0,0 1 1 0 0,1-1 0 0 0,-1 0-1 0 0,1 1 1 0 0,0-2 0 0 0,0 1-1 0 0,1 0 1 0 0,-1 0 0 0 0,0-1-1 0 0,1 0 1 0 0,-1 0 0 0 0,1 0-1 0 0,0 0 1 0 0,0 0 0 0 0,0-1 0 0 0,0 0-1 0 0,0 0 1 0 0,0 0 0 0 0,0 0-1 0 0,0 0 1 0 0,0-1 0 0 0,1 0-1 0 0,-1 0 1 0 0,0 0 0 0 0,0 0-1 0 0,0-1 1 0 0,6-1 0 0 0,-4 1-3 0 0,-1 0 0 0 0,1 0 0 0 0,-1 0 0 0 0,1-1 0 0 0,-1 0 0 0 0,0 0 0 0 0,0-1 0 0 0,0 1 0 0 0,0-1 0 0 0,0 0 1 0 0,-1 0-1 0 0,1-1 0 0 0,-1 1 0 0 0,0-1 0 0 0,0 0 0 0 0,0 0 0 0 0,0-1 0 0 0,-1 1 0 0 0,1-1 0 0 0,-1 0 0 0 0,-1 0 0 0 0,4-7 1 0 0,-2 0 108 0 0,-2 0 0 0 0,0 0 1 0 0,0 0-1 0 0,-1 0 1 0 0,0-16-1 0 0,-5 19 254 0 0,-5 16 321 0 0,-6 20 361 0 0,10 0-730 0 0,1 0 1 0 0,1 0-1 0 0,1 0 0 0 0,1 1 0 0 0,4 27 0 0 0,-2 6-20 0 0,9 92-292 0 0,-5-143-1792 0 0,-12-15-1488 0 0,-5-5-4710 0 0,11 9 7155 0 0,-6-5-5843 0 0,6 5 5844 0 0,-1 1-1 0 0,1-1 0 0 0,0 1 0 0 0,0-1 1 0 0,0 1-1 0 0,-1 0 0 0 0,1 0 0 0 0,0-1 1 0 0,0 1-1 0 0,-2 0 0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48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287 142 340 0 0,'-1'-9'1574'0'0,"1"0"1"0"0,-1 0-1 0 0,-1 0 0 0 0,0 0 1 0 0,0 0-1 0 0,0 0 0 0 0,-1 1 1 0 0,-1-1-1 0 0,1 1 1 0 0,-2 0-1 0 0,1 0 0 0 0,-6-8 1 0 0,8 15-1378 0 0,1-1 1 0 0,-1 0 0 0 0,0 0-1 0 0,0 0 1 0 0,0 1-1 0 0,0-1 1 0 0,0 1 0 0 0,-1 0-1 0 0,1-1 1 0 0,0 1 0 0 0,-1 0-1 0 0,1 0 1 0 0,0 1 0 0 0,-1-1-1 0 0,1 0 1 0 0,-1 1 0 0 0,0 0-1 0 0,1-1 1 0 0,-5 1 0 0 0,2 1-57 0 0,1 0 0 0 0,-1 0 0 0 0,1 0 0 0 0,0 0 1 0 0,-1 1-1 0 0,1 0 0 0 0,0 0 0 0 0,0 0 1 0 0,0 0-1 0 0,-5 4 0 0 0,-4 5 110 0 0,0 1 0 0 0,0-1 0 0 0,1 2 0 0 0,-18 25 1 0 0,22-27-135 0 0,0 1 1 0 0,1 0-1 0 0,0 0 1 0 0,1 1-1 0 0,0 0 1 0 0,1 0-1 0 0,1 0 1 0 0,0 1-1 0 0,1 0 1 0 0,0-1-1 0 0,1 1 1 0 0,1 0-1 0 0,0 0 1 0 0,1 0-1 0 0,0 0 1 0 0,1 0 0 0 0,3 16-1 0 0,0-16-44 0 0,1-1-1 0 0,0 0 0 0 0,0 0 1 0 0,1 0-1 0 0,1-1 1 0 0,0 0-1 0 0,1 0 1 0 0,1-1-1 0 0,-1 0 1 0 0,1 0-1 0 0,14 11 1 0 0,-12-13-400 0 0,1 0 0 0 0,-1 0 1 0 0,2-1-1 0 0,-1-1 0 0 0,1 0 1 0 0,21 7-1 0 0,-31-13-399 0 0,0 0 0 0 0,0 0 0 0 0,0 0 0 0 0,0-1 0 0 0,1 0 0 0 0,-1 1 0 0 0,0-1 0 0 0,0 0 0 0 0,7-2 0 0 0,-4 1-2204 0 0,1-1-1 0 0,-1 0 0 0 0,0 0 1 0 0,1 0-1 0 0,10-7 1 0 0,-16 5 598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49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39 193 36 0 0,'-10'-18'14923'0'0,"9"18"-14485"0"0,-5 2 1869 0 0,5-1-2048 0 0,1-1-1 0 0,-1 1 0 0 0,1-1 1 0 0,-1 1-1 0 0,1-1 1 0 0,-1 0-1 0 0,1 1 0 0 0,-1-1 1 0 0,1 0-1 0 0,-1 0 1 0 0,1 1-1 0 0,-1-1 0 0 0,1 0 1 0 0,-1 0-1 0 0,1 0 0 0 0,-1 0 1 0 0,0 1-1 0 0,1-1 1 0 0,-1 0-1 0 0,1 0 0 0 0,-1 0 1 0 0,0 0-1 0 0,1-1 0 0 0,-1 1 1 0 0,1 0-1 0 0,-1 0 1 0 0,0 0-1 0 0,1 0 0 0 0,-1 0 1 0 0,1-1-1 0 0,-1 1 1 0 0,0-1-1 0 0,-1-25 1973 0 0,2 15-1877 0 0,-1 5-326 0 0,2 0 1 0 0,-1 0 0 0 0,1 0-1 0 0,-1 0 1 0 0,2 1-1 0 0,-1-1 1 0 0,1 0-1 0 0,-1 0 1 0 0,2 1-1 0 0,-1-1 1 0 0,1 1-1 0 0,-1 0 1 0 0,2 0-1 0 0,-1 0 1 0 0,0 0-1 0 0,1 0 1 0 0,0 1-1 0 0,0 0 1 0 0,0-1-1 0 0,1 1 1 0 0,-1 1-1 0 0,1-1 1 0 0,0 1-1 0 0,0 0 1 0 0,0 0-1 0 0,1 0 1 0 0,-1 1-1 0 0,1 0 1 0 0,-1 0-1 0 0,1 0 1 0 0,0 1-1 0 0,-1-1 1 0 0,1 2-1 0 0,0-1 1 0 0,0 0-1 0 0,0 1 1 0 0,0 0-1 0 0,0 1 1 0 0,0-1-1 0 0,0 1 1 0 0,0 0 0 0 0,-1 1-1 0 0,1-1 1 0 0,0 1-1 0 0,-1 0 1 0 0,1 1-1 0 0,-1-1 1 0 0,0 1-1 0 0,0 0 1 0 0,7 6-1 0 0,-2-2-35 0 0,34 28-26 0 0,-41-33 29 0 0,-1 0-1 0 0,0 0 0 0 0,0 0 0 0 0,0 0 1 0 0,0 0-1 0 0,-1 0 0 0 0,1 1 1 0 0,-1-1-1 0 0,1 1 0 0 0,-1-1 0 0 0,0 1 1 0 0,0-1-1 0 0,0 1 0 0 0,1 5 0 0 0,-11-3 3 0 0,0-2 0 0 0,0 1 0 0 0,0-1 0 0 0,-11 3 0 0 0,18-6 3 0 0,-6 3 39 0 0,0 0 0 0 0,0 0 0 0 0,0 1 0 0 0,0 0 1 0 0,0 0-1 0 0,1 1 0 0 0,0-1 0 0 0,0 2 0 0 0,0-1 0 0 0,0 1 0 0 0,1 0 0 0 0,0 1 0 0 0,0 0 0 0 0,1-1 0 0 0,0 2 0 0 0,0-1 0 0 0,1 1 1 0 0,0-1-1 0 0,0 1 0 0 0,1 0 0 0 0,-1 0 0 0 0,2 1 0 0 0,-1-1 0 0 0,2 1 0 0 0,-3 13 0 0 0,4-20 4 0 0,1 1-1 0 0,-1-1 1 0 0,0 1 0 0 0,1-1-1 0 0,-1 1 1 0 0,1-1 0 0 0,0 1-1 0 0,0-1 1 0 0,0 0 0 0 0,0 1-1 0 0,0-1 1 0 0,1 0 0 0 0,-1 0-1 0 0,0 0 1 0 0,1 0 0 0 0,0 0-1 0 0,0 0 1 0 0,-1 0 0 0 0,1-1-1 0 0,0 1 1 0 0,0-1-1 0 0,0 1 1 0 0,1-1 0 0 0,-1 0-1 0 0,0 0 1 0 0,0 0 0 0 0,1 0-1 0 0,-1 0 1 0 0,1 0 0 0 0,-1-1-1 0 0,1 1 1 0 0,-1-1 0 0 0,1 0-1 0 0,-1 1 1 0 0,5-2 0 0 0,-1 2-328 0 0,0-1 1 0 0,-1-1 0 0 0,1 1-1 0 0,0-1 1 0 0,0 0 0 0 0,10-4-1 0 0,-12 4-737 0 0,-1 0 0 0 0,1-1-1 0 0,0 0 1 0 0,-1 0-1 0 0,1 0 1 0 0,-1 0 0 0 0,1 0-1 0 0,-1-1 1 0 0,4-4 0 0 0,-4 0-5092 0 0,0 0 1153 0 0,12 5-4374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49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1 216 0 0,'38'9'27664'0'0,"-38"-8"-27213"0"0,0 0-319 0 0,1 4-1775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50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212 185 1252 0 0,'9'-38'16559'0'0,"-15"-18"-10150"0"0,5 51-6151 0 0,0 0-1 0 0,-1 0 1 0 0,0 0 0 0 0,0 0-1 0 0,0 1 1 0 0,-1-1 0 0 0,-3-4-1 0 0,2 5-228 0 0,1 0-1 0 0,-1 0 1 0 0,-1 0-1 0 0,1 0 1 0 0,0 1-1 0 0,-1 0 1 0 0,0 0-1 0 0,1 0 1 0 0,-1 1-1 0 0,-1-1 1 0 0,1 1-1 0 0,0 1 1 0 0,0-1-1 0 0,-1 1 1 0 0,1-1-1 0 0,-11 0 1 0 0,12 2-16 0 0,-1 0 1 0 0,0 0 0 0 0,1 0 0 0 0,-1 1-1 0 0,0-1 1 0 0,1 1 0 0 0,-1 0-1 0 0,1 1 1 0 0,-1-1 0 0 0,1 1-1 0 0,0-1 1 0 0,-1 1 0 0 0,1 1 0 0 0,0-1-1 0 0,0 1 1 0 0,1-1 0 0 0,-5 4-1 0 0,6-4-4 0 0,0-1-1 0 0,1 1 0 0 0,-1 0 0 0 0,0 0 1 0 0,1 0-1 0 0,-1 0 0 0 0,1 0 0 0 0,-1 0 0 0 0,1 0 1 0 0,0 0-1 0 0,0 1 0 0 0,0-1 0 0 0,0 0 1 0 0,0 1-1 0 0,1-1 0 0 0,-1 1 0 0 0,1-1 1 0 0,0 1-1 0 0,-1-1 0 0 0,1 1 0 0 0,0-1 1 0 0,0 1-1 0 0,1-1 0 0 0,-1 1 0 0 0,1-1 0 0 0,-1 1 1 0 0,1-1-1 0 0,0 0 0 0 0,0 1 0 0 0,-1-1 1 0 0,4 4-1 0 0,7 10 23 0 0,0-1 0 0 0,2 0 0 0 0,0-1 0 0 0,1 0 0 0 0,0-1 0 0 0,1-1 0 0 0,17 11 0 0 0,36 33-17 0 0,-62-50-16 0 0,0-1 1 0 0,-1 1-1 0 0,0 0 0 0 0,0 0 1 0 0,-1 1-1 0 0,1 0 0 0 0,4 10 1 0 0,-8-16 6 0 0,0 1-1 0 0,-1 1 1 0 0,1-1 0 0 0,0 0-1 0 0,-1 0 1 0 0,0 0 0 0 0,1 0-1 0 0,-1 0 1 0 0,0 1 0 0 0,0-1-1 0 0,0 0 1 0 0,0 0 0 0 0,0 0-1 0 0,-1 0 1 0 0,1 1 0 0 0,-1-1-1 0 0,1 0 1 0 0,-1 0 0 0 0,0 0-1 0 0,0 0 1 0 0,0 0 0 0 0,0 0-1 0 0,0 0 1 0 0,0-1 0 0 0,-1 1 0 0 0,1 0-1 0 0,0 0 1 0 0,-1-1 0 0 0,-2 3-1 0 0,0-2 49 0 0,1 1 0 0 0,-1-1-1 0 0,0 1 1 0 0,0-1 0 0 0,0 0 0 0 0,0 0-1 0 0,0-1 1 0 0,-1 1 0 0 0,1-1 0 0 0,0 0-1 0 0,-1 0 1 0 0,1-1 0 0 0,-1 1 0 0 0,1-1-1 0 0,-1 0 1 0 0,1 0 0 0 0,-1-1 0 0 0,1 1-1 0 0,0-1 1 0 0,-1 0 0 0 0,1 0 0 0 0,0 0-1 0 0,-1-1 1 0 0,1 1 0 0 0,0-1 0 0 0,0 0-1 0 0,0-1 1 0 0,0 1 0 0 0,1 0 0 0 0,-1-1-1 0 0,1 0 1 0 0,-1 0 0 0 0,-3-5 0 0 0,5 6-29 0 0,0 0-1 0 0,0-1 1 0 0,1 1 0 0 0,0 0 0 0 0,-1-1 0 0 0,1 1 0 0 0,0-1 0 0 0,0 0 0 0 0,0 1-1 0 0,1-1 1 0 0,-1 0 0 0 0,1 1 0 0 0,-1-1 0 0 0,1 0 0 0 0,0 0 0 0 0,0 1 0 0 0,0-1-1 0 0,0 0 1 0 0,1 0 0 0 0,-1 1 0 0 0,2-5 0 0 0,22-61-347 0 0,-18 52-43 0 0,-1 6-541 0 0,0 1-1 0 0,1-1 0 0 0,0 1 0 0 0,1 0 1 0 0,0 1-1 0 0,0-1 0 0 0,10-8 0 0 0,-11 12-606 0 0,-1-1 0 0 0,1 2-1 0 0,0-1 1 0 0,1 0 0 0 0,-1 1-1 0 0,1 0 1 0 0,0 1-1 0 0,0-1 1 0 0,0 1 0 0 0,14-3-1 0 0,-1 6-1318 0 0,-1 4 743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46.1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209 137 184 0 0,'3'-6'1263'0'0,"0"0"1"0"0,0 0-1 0 0,-1 0 0 0 0,0-1 0 0 0,0 1 1 0 0,0-1-1 0 0,-1 1 0 0 0,0-8 1 0 0,0 11-665 0 0,-1 0 1 0 0,0 0 0 0 0,0 0-1 0 0,0 0 1 0 0,0 0 0 0 0,-1 0-1 0 0,1 0 1 0 0,-1 0 0 0 0,1 0 0 0 0,-1 0-1 0 0,0 0 1 0 0,-1 0 0 0 0,1 0-1 0 0,0 1 1 0 0,-1-1 0 0 0,1 0-1 0 0,-1 1 1 0 0,0 0 0 0 0,-3-4-1 0 0,2 4-485 0 0,0 0-1 0 0,-1 1 0 0 0,1 0 1 0 0,0-1-1 0 0,0 1 0 0 0,-1 0 1 0 0,1 1-1 0 0,-1-1 0 0 0,1 0 1 0 0,-1 1-1 0 0,1 0 0 0 0,-1 0 1 0 0,1 0-1 0 0,-1 0 0 0 0,1 1 0 0 0,-1-1 1 0 0,1 1-1 0 0,-1 0 0 0 0,1 0 1 0 0,0 0-1 0 0,-1 1 0 0 0,1-1 1 0 0,0 1-1 0 0,-5 3 0 0 0,0-1-51 0 0,0 1-1 0 0,0 0 0 0 0,0 0 0 0 0,1 1 1 0 0,0 0-1 0 0,0 0 0 0 0,1 1 1 0 0,-9 10-1 0 0,9-8-34 0 0,1-1 0 0 0,0 1 0 0 0,0 0 0 0 0,1 1 0 0 0,0-1 0 0 0,0 1 0 0 0,1-1 0 0 0,0 1 0 0 0,1 0 0 0 0,0 0 0 0 0,1 1 0 0 0,0-1 1 0 0,1 0-1 0 0,0 0 0 0 0,0 1 0 0 0,1-1 0 0 0,0 0 0 0 0,3 11 0 0 0,-2-17-17 0 0,-1 1 0 0 0,1-1 1 0 0,0 0-1 0 0,0 1 0 0 0,0-1 0 0 0,1 0 1 0 0,0 0-1 0 0,-1-1 0 0 0,1 1 0 0 0,1-1 1 0 0,-1 1-1 0 0,0-1 0 0 0,1 0 0 0 0,-1 0 1 0 0,1 0-1 0 0,0-1 0 0 0,0 1 0 0 0,6 2 1 0 0,3 1 18 0 0,1-1 0 0 0,-1 0 0 0 0,1-1 0 0 0,23 5 1 0 0,-30-8-74 0 0,1 0 1 0 0,-1 0 0 0 0,1 0 0 0 0,-1-1 0 0 0,0 0 0 0 0,15-2-1 0 0,-20 2-473 0 0,0-1 0 0 0,0 1-1 0 0,-1-1 1 0 0,1 1-1 0 0,0-1 1 0 0,-1 0-1 0 0,1 0 1 0 0,-1 0 0 0 0,1 0-1 0 0,-1 0 1 0 0,1 0-1 0 0,1-3 1 0 0,4-8-7100 0 0,-5-4-3829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50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0 1008 0 0,'-3'36'5953'0'0,"-12"10"7543"0"0,13-12-5164 0 0,22-48-25556 0 0,9 4 7911 0 0,-20 5 7357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51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170 209 868 0 0,'4'-3'1048'0'0,"0"0"1"0"0,-1 0-1 0 0,1 0 1 0 0,-1 0-1 0 0,0 0 1 0 0,1-1-1 0 0,-2 1 0 0 0,1-1 1 0 0,0 0-1 0 0,-1 0 1 0 0,0 0-1 0 0,0 0 0 0 0,0 0 1 0 0,0 0-1 0 0,0-1 1 0 0,-1 1-1 0 0,0-1 0 0 0,1-5 1 0 0,-2 6-523 0 0,1 0 0 0 0,-1-1-1 0 0,0 1 1 0 0,0-1 0 0 0,0 1 0 0 0,-1-1 0 0 0,0 1 0 0 0,-1-6 0 0 0,1 7-469 0 0,0 0 1 0 0,0 0 0 0 0,-1 1-1 0 0,1-1 1 0 0,-1 0 0 0 0,1 1-1 0 0,-1-1 1 0 0,0 1 0 0 0,0-1-1 0 0,0 1 1 0 0,0 0 0 0 0,-4-3-1 0 0,-4-3 112 0 0,0 1 0 0 0,-1 0-1 0 0,0 0 1 0 0,-20-8-1 0 0,27 13-156 0 0,0 1-1 0 0,-1 0 1 0 0,1 0-1 0 0,0 0 0 0 0,0 1 1 0 0,0-1-1 0 0,-1 1 0 0 0,1 0 1 0 0,0 1-1 0 0,0-1 1 0 0,0 1-1 0 0,-1-1 0 0 0,1 1 1 0 0,0 0-1 0 0,0 1 1 0 0,0-1-1 0 0,0 1 0 0 0,-6 3 1 0 0,8-4-8 0 0,0 0 1 0 0,0 0 0 0 0,0 1-1 0 0,-1-1 1 0 0,2 1 0 0 0,-1-1-1 0 0,0 1 1 0 0,0 0 0 0 0,0 0-1 0 0,1 0 1 0 0,-1 0 0 0 0,1 0-1 0 0,-1 0 1 0 0,1 0 0 0 0,0 0-1 0 0,0 1 1 0 0,0-1 0 0 0,-1 4-1 0 0,2-1 4 0 0,-1 0 0 0 0,1 0 0 0 0,0-1 0 0 0,1 1 0 0 0,-1 0 0 0 0,1 0 0 0 0,0 0 0 0 0,0 0 1 0 0,3 4-1 0 0,-1-2 0 0 0,0-1 0 0 0,1-1 0 0 0,1 1 1 0 0,-1-1-1 0 0,0 1 0 0 0,1-1 1 0 0,11 9-1 0 0,7 8 24 0 0,-13-12-21 0 0,0-1 0 0 0,1 0 0 0 0,0-1-1 0 0,13 8 1 0 0,33 26 24 0 0,-49-34-34 0 0,1 0 0 0 0,-1 1 0 0 0,-1 0 0 0 0,1 0 0 0 0,5 11 0 0 0,-12-18 2 0 0,0-1 0 0 0,0 1 0 0 0,0-1 0 0 0,0 1 0 0 0,-1 0 0 0 0,1-1 0 0 0,0 1 0 0 0,-1 0 0 0 0,1-1-1 0 0,-1 1 1 0 0,0 0 0 0 0,1 0 0 0 0,-1 0 0 0 0,0-1 0 0 0,0 1 0 0 0,0 0 0 0 0,0 0 0 0 0,-1 0 0 0 0,1-1 0 0 0,0 1 0 0 0,-1 0 0 0 0,1-1 0 0 0,-1 1 0 0 0,0 0 0 0 0,0-1 0 0 0,1 1 0 0 0,-1 0 0 0 0,0-1 0 0 0,0 1 0 0 0,0-1 0 0 0,-1 0 0 0 0,1 1 0 0 0,0-1 0 0 0,0 0 0 0 0,-1 0 0 0 0,1 0 0 0 0,-1 0 0 0 0,1 0 0 0 0,-1 0 0 0 0,1 0 0 0 0,-1 0 0 0 0,0-1 0 0 0,1 1 0 0 0,-4 0 0 0 0,-3 3 61 0 0,1-1 0 0 0,-1-1 0 0 0,0 1 0 0 0,0-1 0 0 0,0-1 0 0 0,0 0 0 0 0,0 0 0 0 0,0 0 0 0 0,0-1 0 0 0,0 0 0 0 0,0 0 0 0 0,0-1 0 0 0,0 0 0 0 0,-15-5 0 0 0,15 3 99 0 0,0-1-1 0 0,0 1 1 0 0,1-2 0 0 0,-1 1-1 0 0,1-1 1 0 0,-10-9 0 0 0,15 12-133 0 0,0 1 0 0 0,1-1 0 0 0,-1 0 1 0 0,1 0-1 0 0,-1 0 0 0 0,1 0 0 0 0,0 0 1 0 0,0 0-1 0 0,0 0 0 0 0,0-1 0 0 0,0 1 1 0 0,0 0-1 0 0,1 0 0 0 0,-1-1 0 0 0,1 1 1 0 0,0 0-1 0 0,-1-1 0 0 0,1 1 0 0 0,0-1 1 0 0,0 1-1 0 0,1 0 0 0 0,-1-1 0 0 0,0 1 1 0 0,1 0-1 0 0,0-1 0 0 0,-1 1 0 0 0,1 0 1 0 0,0 0-1 0 0,2-4 0 0 0,6-6-379 0 0,0 1-1 0 0,1-1 1 0 0,0 1 0 0 0,1 1-1 0 0,0 0 1 0 0,1 1 0 0 0,23-15-1 0 0,-29 20-167 0 0,1-1-844 0 0,0 1 0 0 0,1 0 0 0 0,-1 0 0 0 0,1 1 0 0 0,0 0 0 0 0,0 0 0 0 0,10-1 1 0 0,-13 3 360 0 0,-1 0 1 0 0,1 0-1 0 0,-1 1 1 0 0,1 0-1 0 0,0 0 1 0 0,-1 0-1 0 0,1 0 1 0 0,0 1-1 0 0,-1-1 1 0 0,1 1 0 0 0,-1 0-1 0 0,1 1 1 0 0,7 3-1 0 0,-1 1-1136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51.4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1 292 0 0,'12'20'25927'0'0,"-5"-19"-20634"0"0,-4-1-4893 0 0,4-10-7950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51.7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0 140 692 0 0,'3'-37'3150'0'0,"-2"29"-1815"0"0,-1 1 1 0 0,1-1-1 0 0,-1 0 0 0 0,0 1 1 0 0,-1-1-1 0 0,-1-7 0 0 0,0-27 14375 0 0,12 123-12716 0 0,9 75-2120 0 0,-14-96-1374 0 0,0 16-745 0 0,34-97-29569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52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0 152 136 0 0,'10'-35'2838'0'0,"-6"19"569"0"0,1 1 1 0 0,12-28-1 0 0,-16 40-2871 0 0,1 1 0 0 0,-1-1 1 0 0,1 0-1 0 0,-1 1 0 0 0,1-1 1 0 0,0 1-1 0 0,0-1 1 0 0,0 1-1 0 0,0 0 0 0 0,1 0 1 0 0,-1 0-1 0 0,1 0 1 0 0,-1 1-1 0 0,1-1 0 0 0,-1 1 1 0 0,1-1-1 0 0,0 1 0 0 0,0 0 1 0 0,0 0-1 0 0,4-1 1 0 0,-2 2-226 0 0,0 0 1 0 0,0 0 0 0 0,0 1 0 0 0,0 0-1 0 0,0 0 1 0 0,0 0 0 0 0,-1 1 0 0 0,1-1 0 0 0,0 1-1 0 0,-1 0 1 0 0,1 0 0 0 0,-1 1 0 0 0,0 0 0 0 0,0-1-1 0 0,0 1 1 0 0,5 5 0 0 0,3 2 63 0 0,0 2 1 0 0,-1-1 0 0 0,15 21-1 0 0,-13-15-272 0 0,-1 2 0 0 0,-1-1 0 0 0,0 2 0 0 0,-1-1 0 0 0,-1 1 0 0 0,-1 1-1 0 0,-1 0 1 0 0,-1 0 0 0 0,6 38 0 0 0,-11-50-258 0 0,0 1-1 0 0,0-1 0 0 0,-1 1 1 0 0,-1-1-1 0 0,0 1 1 0 0,0-1-1 0 0,0 0 1 0 0,-1 1-1 0 0,-1-1 0 0 0,0 0 1 0 0,0 0-1 0 0,-1 0 1 0 0,0-1-1 0 0,0 1 1 0 0,-1-1-1 0 0,0 0 0 0 0,0 0 1 0 0,-1-1-1 0 0,0 1 1 0 0,-1-1-1 0 0,1-1 1 0 0,-1 1-1 0 0,-1-1 1 0 0,-9 7-1 0 0,-36 18-6425 0 0,-4-8-7161 0 0,30-7 7712 0 0,17-10 4169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52.7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30 141 256 0 0,'-21'-64'6709'0'0,"19"53"-3593"0"0,0-1 1 0 0,0 1-1 0 0,0-21 0 0 0,2 32-3010 0 0,0 0-1 0 0,-1-1 1 0 0,1 1-1 0 0,0 0 1 0 0,0-1-1 0 0,0 1 0 0 0,0 0 1 0 0,0-1-1 0 0,0 1 1 0 0,0 0-1 0 0,0-1 1 0 0,0 1-1 0 0,0-1 0 0 0,0 1 1 0 0,1 0-1 0 0,-1-1 1 0 0,0 1-1 0 0,0 0 0 0 0,0-1 1 0 0,0 1-1 0 0,0 0 1 0 0,1-1-1 0 0,-1 1 1 0 0,0 0-1 0 0,0 0 0 0 0,1-1 1 0 0,-1 1-1 0 0,0 0 1 0 0,0 0-1 0 0,1-1 1 0 0,-1 1-1 0 0,0 0 0 0 0,1 0 1 0 0,-1 0-1 0 0,1-1 1 0 0,11 9 2091 0 0,11 23-881 0 0,-23-30-1313 0 0,12 19 165 0 0,-2 1-1 0 0,0 0 1 0 0,-1 1 0 0 0,8 32 0 0 0,1 1-120 0 0,-15-44-39 0 0,0 0 0 0 0,-1 1 0 0 0,0-1 0 0 0,-1 0 0 0 0,0 14 0 0 0,0-23-6 0 0,-1 1 0 0 0,0 0-1 0 0,0-1 1 0 0,0 1 0 0 0,0 0 0 0 0,0-1 0 0 0,-1 1 0 0 0,1 0 0 0 0,-1-1 0 0 0,1 1-1 0 0,-1-1 1 0 0,0 1 0 0 0,0-1 0 0 0,0 1 0 0 0,-1-1 0 0 0,1 0 0 0 0,-1 1 0 0 0,1-1-1 0 0,-1 0 1 0 0,0 0 0 0 0,1 0 0 0 0,-1 0 0 0 0,0 0 0 0 0,0-1 0 0 0,-1 1-1 0 0,1-1 1 0 0,-3 2 0 0 0,3-2-1 0 0,-1-1-1 0 0,1 0 1 0 0,-1 0-1 0 0,1 0 1 0 0,-1 0-1 0 0,1 0 1 0 0,-1 0-1 0 0,1-1 1 0 0,-1 1-1 0 0,1-1 1 0 0,0 0-1 0 0,-1 1 1 0 0,1-1-1 0 0,0-1 1 0 0,-1 1-1 0 0,1 0 1 0 0,0 0-1 0 0,0-1 1 0 0,0 1-1 0 0,0-1 1 0 0,0 0-1 0 0,0 1 1 0 0,1-1-1 0 0,-1 0 1 0 0,1 0-1 0 0,-1 0 1 0 0,1 0-1 0 0,-1 0 1 0 0,1-1 0 0 0,0 1-1 0 0,0 0 1 0 0,-1-3-1 0 0,-1-4 0 0 0,-1 0 0 0 0,1 0-1 0 0,1 1 1 0 0,-1-2 0 0 0,2 1 0 0 0,-1 0-1 0 0,0-13 1 0 0,3 9 1 0 0,0 0 0 0 0,0 1 0 0 0,2-1 0 0 0,-1 0 0 0 0,2 1 0 0 0,-1-1 0 0 0,11-21 0 0 0,-11 27-3 0 0,0 1 0 0 0,1 0 0 0 0,-1-1 0 0 0,1 1 0 0 0,1 1 0 0 0,-1-1 0 0 0,1 0 0 0 0,0 1 0 0 0,0 0 0 0 0,1 1 0 0 0,-1-1 0 0 0,1 1 0 0 0,0 0 0 0 0,0 0 0 0 0,10-4 0 0 0,-14 8 20 0 0,-1-1 0 0 0,1 0 0 0 0,0 1 0 0 0,0 0-1 0 0,-1-1 1 0 0,1 1 0 0 0,0 0 0 0 0,0 0 0 0 0,0 0 0 0 0,-1 0 0 0 0,1 0-1 0 0,0 1 1 0 0,0-1 0 0 0,0 0 0 0 0,-1 1 0 0 0,1-1 0 0 0,0 1 0 0 0,0 0-1 0 0,-1 0 1 0 0,1 0 0 0 0,-1-1 0 0 0,1 1 0 0 0,-1 1 0 0 0,1-1 0 0 0,-1 0-1 0 0,0 0 1 0 0,1 0 0 0 0,-1 1 0 0 0,0-1 0 0 0,0 1 0 0 0,0-1 0 0 0,0 1-1 0 0,0-1 1 0 0,0 1 0 0 0,0 0 0 0 0,0 2 0 0 0,4 8 192 0 0,-1 1 0 0 0,0-1 0 0 0,-1 1 1 0 0,2 15-1 0 0,-2-8 53 0 0,3 2 123 0 0,0-1 0 0 0,18 41 0 0 0,-21-54-404 0 0,0-1 1 0 0,1 0 0 0 0,1 0 0 0 0,-1 0 0 0 0,1 0-1 0 0,0-1 1 0 0,0 0 0 0 0,1 0 0 0 0,0 0-1 0 0,0 0 1 0 0,11 6 0 0 0,-15-10-121 0 0,1-1 0 0 0,-1 0 0 0 0,0 0 0 0 0,1-1 0 0 0,-1 1 0 0 0,1 0 0 0 0,-1-1 0 0 0,1 1 0 0 0,-1-1 0 0 0,4 0 0 0 0,-3 0-647 0 0,1-1 1 0 0,-1 1-1 0 0,0-1 0 0 0,1 0 1 0 0,-1 0-1 0 0,1 0 1 0 0,-1 0-1 0 0,0 0 1 0 0,0-1-1 0 0,0 0 0 0 0,3-2 1 0 0,-2 2-464 0 0,0-1 1 0 0,0-1-1 0 0,0 1 1 0 0,0 0 0 0 0,-1-1-1 0 0,0 0 1 0 0,0 0-1 0 0,0 0 1 0 0,0 0-1 0 0,0-1 1 0 0,-1 1-1 0 0,4-10 1 0 0,2-2-864 0 0,1 0 575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53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79 158 392 0 0,'-18'-57'4152'0'0,"-14"-33"9212"0"0,32 89-13261 0 0,0 1 0 0 0,0 0 0 0 0,0-1 0 0 0,-1 1 0 0 0,1-1 0 0 0,0 1 0 0 0,0-1 0 0 0,0 1 0 0 0,0 0 0 0 0,-1-1 0 0 0,1 1 0 0 0,0-1 0 0 0,0 1 0 0 0,-1 0 0 0 0,1-1 1 0 0,0 1-1 0 0,-1 0 0 0 0,1-1 0 0 0,0 1 0 0 0,-1 0 0 0 0,1-1 0 0 0,0 1 0 0 0,-1 0 0 0 0,1 0 0 0 0,-1 0 0 0 0,1-1 0 0 0,-1 1 0 0 0,1 0 0 0 0,0 0 0 0 0,-1 0 0 0 0,1 0 0 0 0,-1 0 0 0 0,1 0 0 0 0,-1 0 0 0 0,1 0 0 0 0,-1 0 0 0 0,1 0 0 0 0,-1 0 0 0 0,1 0 0 0 0,0 0 0 0 0,-1 0 0 0 0,1 0 0 0 0,-1 1 0 0 0,1-1 0 0 0,-1 0 0 0 0,1 0 0 0 0,0 0 0 0 0,-1 1 0 0 0,1-1 0 0 0,-1 1 0 0 0,0 0 47 0 0,0 0 1 0 0,0 0-1 0 0,0 0 0 0 0,0 1 0 0 0,1-1 1 0 0,-1 0-1 0 0,0 1 0 0 0,1-1 1 0 0,-1 1-1 0 0,1-1 0 0 0,-1 1 1 0 0,1-1-1 0 0,0 1 0 0 0,0-1 1 0 0,-1 3-1 0 0,1 5 185 0 0,0 3-7 0 0,0 0 0 0 0,1 0 0 0 0,0 0 0 0 0,1 0-1 0 0,4 17 1 0 0,23 96 380 0 0,8 14-1346 0 0,-35-125 2401 0 0,-3-5-6808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53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0 336 0 0,'5'11'27863'0'0,"-6"-11"-27800"0"0,1 1 1 0 0,-1-1-1 0 0,1 1 0 0 0,-1-1 1 0 0,1 1-1 0 0,0 0 1 0 0,-1-1-1 0 0,1 1 1 0 0,-1-1-1 0 0,1 1 0 0 0,0 0 1 0 0,0-1-1 0 0,-1 1 1 0 0,1 0-1 0 0,0-1 0 0 0,0 1 1 0 0,0 0-1 0 0,0 0 1 0 0,0-1-1 0 0,0 1 0 0 0,0 0 1 0 0,0-1-1 0 0,0 1 1 0 0,0 0-1 0 0,0 0 1 0 0,0-1-1 0 0,0 1 0 0 0,1 0 1 0 0,-1-1-1 0 0,0 1 1 0 0,1 0-1 0 0,-1 0 0 0 0,5 6 4097 0 0,-2 0-5940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54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39 140 0 0,'-37'-10'7081'0'0,"36"10"-6237"0"0,-46 0 11672 0 0,45 0-11192 0 0,-2-2 1329 0 0,0 1 607 0 0,12-3-3219 0 0,33-4 161 0 0,1 2 0 0 0,-1 1-1 0 0,1 2 1 0 0,58 4 0 0 0,-47-1 814 0 0,-55 2-930 0 0,1 0 1 0 0,-1 0-1 0 0,0 0 1 0 0,0 1-1 0 0,1-1 1 0 0,-1 0-1 0 0,1 1 0 0 0,0-1 1 0 0,0 0-1 0 0,0 1 1 0 0,0 0-1 0 0,0-1 0 0 0,1 1 1 0 0,-1 0-1 0 0,0 3 1 0 0,0-3 33 0 0,-14 40 622 0 0,-5 16-162 0 0,15-25-541 0 0,-2 9-29 0 0,-2 69-1 0 0,9-94-9 0 0,1-1 0 0 0,0 1 0 0 0,2-1 0 0 0,0 0 0 0 0,7 22 0 0 0,-8-25-42 0 0,-2-13 20 0 0,0 0 0 0 0,0-1 0 0 0,0 1 0 0 0,0 0 0 0 0,0 0 0 0 0,0 0 0 0 0,0-1 0 0 0,0 1 0 0 0,0 0 1 0 0,0 0-1 0 0,1 0 0 0 0,-1-1 0 0 0,0 1 0 0 0,1 0 0 0 0,-1-1 0 0 0,1 1 0 0 0,-1 0 0 0 0,1-1 0 0 0,-1 1 0 0 0,1 0 0 0 0,-1-1 0 0 0,1 1 0 0 0,0 0 0 0 0,1 0-1005 0 0,-4-18-13768 0 0,-3 2 9209 0 0,5 13 4874 0 0,-1 0 1 0 0,1 1 0 0 0,-1-1 0 0 0,0 0-1 0 0,0 0 1 0 0,1 0 0 0 0,-1 1-1 0 0,0-1 1 0 0,-1 0 0 0 0,1 1-1 0 0,-2-3 1 0 0,-7-6-1147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54.8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109 108 336 0 0,'-56'-34'7837'0'0,"7"-8"6379"0"0,49 42-14036 0 0,0 0 0 0 0,-1 0 0 0 0,1-1 1 0 0,0 1-1 0 0,0 0 0 0 0,-1-1 0 0 0,1 1 0 0 0,0-1 1 0 0,0 1-1 0 0,-1 0 0 0 0,1-1 0 0 0,0 1 1 0 0,0-1-1 0 0,0 1 0 0 0,0 0 0 0 0,0-1 1 0 0,-1 1-1 0 0,1-1 0 0 0,0 1 0 0 0,0-1 0 0 0,0 1 1 0 0,0 0-1 0 0,0-1 0 0 0,1 1 0 0 0,-1-1 1 0 0,0 1-1 0 0,0-1 0 0 0,0 1 0 0 0,0-1 0 0 0,12-7 1861 0 0,24 3-1511 0 0,-32 4-104 0 0,117-4-2811 0 0,-44 10-10529 0 0,-75-5 12292 0 0,0 0 0 0 0,-1 0 0 0 0,1 1 1 0 0,0-1-1 0 0,0 0 0 0 0,-1 1 0 0 0,1-1 0 0 0,0 1 1 0 0,0 0-1 0 0,-1-1 0 0 0,1 1 0 0 0,-1 0 0 0 0,1 0 1 0 0,-1 0-1 0 0,1 0 0 0 0,-1 0 0 0 0,1 1 1 0 0,-1-1-1 0 0,2 2 0 0 0,5 7-1751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39:46.4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1 174 764 0 0,'30'-88'7794'0'0,"-14"35"-313"0"0,-13 37-4469 0 0,-3 15-2870 0 0,-1 1-1 0 0,1-1 0 0 0,0 0 0 0 0,0 1 1 0 0,0-1-1 0 0,0 0 0 0 0,1 1 1 0 0,-1-1-1 0 0,0 0 0 0 0,0 1 0 0 0,0-1 1 0 0,0 0-1 0 0,1 1 0 0 0,-1-1 1 0 0,0 0-1 0 0,1 1 0 0 0,-1-1 0 0 0,0 1 1 0 0,1-1-1 0 0,-1 1 0 0 0,1-1 1 0 0,-1 1-1 0 0,1-1 0 0 0,-1 1 0 0 0,2-1 1 0 0,-9 33 1673 0 0,1 33-961 0 0,3-17-278 0 0,-8 12 297 0 0,4-25 12 0 0,1 0 0 0 0,-1 41-1 0 0,4-42-276 0 0,2-28-366 0 0,0 0 0 0 0,0 0-1 0 0,1 0 1 0 0,0 0 0 0 0,0 1 0 0 0,2 11 0 0 0,-1-17-206 0 0,0 1 0 0 0,0 0 0 0 0,-1 0 0 0 0,1 0 0 0 0,0-1 0 0 0,0 1-1 0 0,1-1 1 0 0,-1 1 0 0 0,0-1 0 0 0,0 1 0 0 0,1-1 0 0 0,-1 0 0 0 0,1 1 0 0 0,-1-1-1 0 0,1 0 1 0 0,0 0 0 0 0,-1 0 0 0 0,1 0 0 0 0,0-1 0 0 0,0 1 0 0 0,0 0 0 0 0,0-1-1 0 0,-1 1 1 0 0,1-1 0 0 0,0 0 0 0 0,4 1 0 0 0,11 0-82 0 0,0 0 1 0 0,0-1-1 0 0,0-1 0 0 0,23-4 0 0 0,34-1-1314 0 0,-94 5-12302 0 0,-2 1 5791 0 0,18 0 7171 0 0,-1 0 1 0 0,1 0 0 0 0,-1 1 0 0 0,1 0-1 0 0,0 0 1 0 0,0 0 0 0 0,-1 0 0 0 0,1 0-1 0 0,-7 5 1 0 0,-2 4-1513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55.1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189 124 1244 0 0,'7'-28'4726'0'0,"-7"23"-3765"0"0,0 0 1 0 0,-1 1-1 0 0,0-1 1 0 0,0 1-1 0 0,0-1 1 0 0,0 1-1 0 0,-1-1 1 0 0,-3-7-1 0 0,4 9-481 0 0,-1 0 0 0 0,1 1 0 0 0,-1-1 0 0 0,0 0 0 0 0,0 0-1 0 0,0 1 1 0 0,0-1 0 0 0,0 1 0 0 0,0-1 0 0 0,-1 1 0 0 0,1 0 0 0 0,-1 0-1 0 0,0 0 1 0 0,0 1 0 0 0,1-1 0 0 0,-1 1 0 0 0,0-1 0 0 0,0 1-1 0 0,0 0 1 0 0,-1 0 0 0 0,1 0 0 0 0,-5 0 0 0 0,5 1-345 0 0,-1 1 0 0 0,1-1 0 0 0,0 1 0 0 0,-1 0 0 0 0,1 0 1 0 0,0 1-1 0 0,0-1 0 0 0,0 0 0 0 0,0 1 0 0 0,0 0 0 0 0,0 0 0 0 0,0 0 1 0 0,1 0-1 0 0,-1 0 0 0 0,1 1 0 0 0,-1-1 0 0 0,1 1 0 0 0,-4 5 0 0 0,-30 54 716 0 0,34-58-784 0 0,-3 9 14 0 0,1 0 0 0 0,-1 0-1 0 0,2 1 1 0 0,0-1-1 0 0,1 1 1 0 0,0 0 0 0 0,1 0-1 0 0,1 0 1 0 0,0 0-1 0 0,0 0 1 0 0,2-1 0 0 0,0 1-1 0 0,6 23 1 0 0,-3-18-611 0 0,1 1 0 0 0,1-1 1 0 0,1-1-1 0 0,0 1 0 0 0,2-1 0 0 0,0-1 0 0 0,1 1 0 0 0,23 27 1 0 0,-29-40-624 0 0,0 1 0 0 0,0-1 0 0 0,1 0 0 0 0,0-1 0 0 0,0 1 0 0 0,0-1 0 0 0,0-1 0 0 0,1 1 0 0 0,0-1 1 0 0,-1 0-1 0 0,1 0 0 0 0,0-1 0 0 0,1 0 0 0 0,-1 0 0 0 0,0-1 0 0 0,0 0 0 0 0,1 0 0 0 0,11-1 0 0 0,0 0-1311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55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59 288 236 0 0,'-1'-9'1251'0'0,"0"0"1"0"0,-1 1-1 0 0,0-1 0 0 0,0 1 1 0 0,-1 0-1 0 0,0-1 0 0 0,-1 1 1 0 0,-7-13-1 0 0,5 10 972 0 0,1 0 1 0 0,0 0-1 0 0,-5-18 0 0 0,9 25-1910 0 0,0 0 1 0 0,1 0-1 0 0,-1 0 1 0 0,1 0-1 0 0,0 0 1 0 0,0 0-1 0 0,0 0 0 0 0,1 0 1 0 0,-1 0-1 0 0,1 0 1 0 0,0 0-1 0 0,0 0 0 0 0,1 1 1 0 0,2-8-1 0 0,-1 6-224 0 0,0 0 0 0 0,1 0-1 0 0,-1 1 1 0 0,1-1-1 0 0,0 1 1 0 0,0 0 0 0 0,1 0-1 0 0,-1 0 1 0 0,1 0 0 0 0,0 1-1 0 0,0 0 1 0 0,0 0-1 0 0,0 0 1 0 0,0 0 0 0 0,1 1-1 0 0,-1 0 1 0 0,1 0 0 0 0,0 1-1 0 0,-1-1 1 0 0,1 1 0 0 0,0 0-1 0 0,0 1 1 0 0,0 0-1 0 0,7 0 1 0 0,-4 0-102 0 0,-1 1 0 0 0,0 0 1 0 0,1 0-1 0 0,-1 1 0 0 0,0 0 0 0 0,0 0 0 0 0,0 1 1 0 0,0 0-1 0 0,0 0 0 0 0,0 1 0 0 0,-1 0 0 0 0,0 1 1 0 0,0-1-1 0 0,0 1 0 0 0,0 1 0 0 0,7 7 0 0 0,8 20-135 0 0,-21-33 145 0 0,-1 1-1 0 0,1-1 0 0 0,-1 1 0 0 0,1-1 1 0 0,0 0-1 0 0,-1 1 0 0 0,1-1 0 0 0,-1 1 0 0 0,0-1 1 0 0,1 1-1 0 0,-1-1 0 0 0,1 1 0 0 0,-1 0 1 0 0,0-1-1 0 0,1 1 0 0 0,-1-1 0 0 0,0 1 0 0 0,0 0 1 0 0,0-1-1 0 0,1 1 0 0 0,-1 0 0 0 0,0-1 1 0 0,0 1-1 0 0,0 0 0 0 0,0-1 0 0 0,0 1 0 0 0,0 0 1 0 0,0 0-1 0 0,0-1 0 0 0,0 1 0 0 0,-1 0 1 0 0,1-1-1 0 0,0 1 0 0 0,0-1 0 0 0,-1 1 0 0 0,1 0 1 0 0,0-1-1 0 0,-1 1 0 0 0,1-1 0 0 0,0 1 1 0 0,-1 0-1 0 0,1-1 0 0 0,-1 1 0 0 0,1-1 0 0 0,-1 0 1 0 0,1 1-1 0 0,-1-1 0 0 0,1 1 0 0 0,-1-1 1 0 0,0 0-1 0 0,1 1 0 0 0,-1-1 0 0 0,0 0 0 0 0,0 1 1 0 0,-50 16 47 0 0,28-10 63 0 0,15-3-21 0 0,1-1-1 0 0,0 1 0 0 0,0 1 0 0 0,0-1 0 0 0,1 1 1 0 0,-1 0-1 0 0,1 1 0 0 0,0-1 0 0 0,1 1 0 0 0,-1 0 1 0 0,1 1-1 0 0,1-1 0 0 0,-1 1 0 0 0,-5 12 0 0 0,8-15-40 0 0,0 0-1 0 0,1 0 1 0 0,0 0-1 0 0,0 0 1 0 0,0 0-1 0 0,0 0 1 0 0,0 0-1 0 0,1 0 1 0 0,0 0-1 0 0,0 0 1 0 0,0 1-1 0 0,0-1 1 0 0,1 0-1 0 0,0 0 1 0 0,0 0-1 0 0,0 0 1 0 0,0 0-1 0 0,0 0 1 0 0,1 0-1 0 0,0 0 1 0 0,0-1-1 0 0,0 1 1 0 0,0-1-1 0 0,1 1 1 0 0,-1-1-1 0 0,1 0 1 0 0,0 0-1 0 0,0 0 1 0 0,5 5-1 0 0,-5-6 17 0 0,-1 0-1 0 0,1 0 0 0 0,0-1 0 0 0,0 1 1 0 0,-1-1-1 0 0,1 1 0 0 0,0-1 1 0 0,1 0-1 0 0,-1 0 0 0 0,4 1 0 0 0,32-4-3441 0 0,-24-2 32 0 0,-1-1 1 0 0,1-1-1 0 0,21-12 1 0 0,22-7-7684 0 0,-39 20 9069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55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60 1688 0 0,'8'-6'14256'0'0,"-31"-10"-4011"0"0,1 1-5074 0 0,21 14-4905 0 0,9-2-2178 0 0,0-3-3876 0 0,16-7-14652 0 0,-16 13 18002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56.2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8 147 1516 0 0,'-4'-36'5348'0'0,"3"32"-4115"0"0,0 0 1 0 0,0-1-1 0 0,0 1 1 0 0,1 0-1 0 0,0 0 0 0 0,0-1 1 0 0,0 1-1 0 0,1-5 1 0 0,0 7-932 0 0,0 0 1 0 0,0-1 0 0 0,0 1 0 0 0,1 0-1 0 0,-1 0 1 0 0,0 1 0 0 0,1-1 0 0 0,-1 0-1 0 0,1 0 1 0 0,-1 1 0 0 0,1-1 0 0 0,0 1-1 0 0,0-1 1 0 0,0 1 0 0 0,0 0 0 0 0,0-1-1 0 0,0 1 1 0 0,0 0 0 0 0,4-1 0 0 0,5-1-78 0 0,0 1 1 0 0,0 0 0 0 0,0 0 0 0 0,0 2 0 0 0,0-1 0 0 0,1 1 0 0 0,18 2-1 0 0,7 0-109 0 0,108 9 20 0 0,-145-11-136 0 0,0 0 0 0 0,1 0 0 0 0,-1 0 1 0 0,0 0-1 0 0,0 1 0 0 0,1-1 0 0 0,-1 0 1 0 0,0 0-1 0 0,0 0 0 0 0,1 0 0 0 0,-1 0 1 0 0,0 0-1 0 0,0 0 0 0 0,1 0 0 0 0,-1 0 1 0 0,0 0-1 0 0,0 0 0 0 0,1 0 0 0 0,-1 0 0 0 0,0 0 1 0 0,0 0-1 0 0,0 0 0 0 0,1 0 0 0 0,-1 0 1 0 0,0-1-1 0 0,0 1 0 0 0,1 0 0 0 0,-1 0 1 0 0,0 0-1 0 0,0 0 0 0 0,0 0 0 0 0,1-1 1 0 0,-1 1-1 0 0,0 0 0 0 0,0 0 0 0 0,0 0 0 0 0,0-1 1 0 0,0 1-1 0 0,1 0 0 0 0,-1 0 0 0 0,0 0 1 0 0,0-1-1 0 0,0 1 0 0 0,0 0 0 0 0,0 0 1 0 0,0-1-1 0 0,0 1 0 0 0,0 0 0 0 0,0 0 1 0 0,0-1-1 0 0,-13-10-7 0 0,-22-6-11 0 0,27 15 52 0 0,1 1 0 0 0,-2 0 0 0 0,1 0 0 0 0,0 1 0 0 0,0 0 1 0 0,0 0-1 0 0,0 1 0 0 0,0 0 0 0 0,0 0 0 0 0,0 1 0 0 0,0 0 0 0 0,0 0 0 0 0,1 1 0 0 0,-1 0 0 0 0,1 0 0 0 0,0 1 0 0 0,0 0 1 0 0,0 0-1 0 0,0 1 0 0 0,1 0 0 0 0,-1 0 0 0 0,1 1 0 0 0,1-1 0 0 0,-1 1 0 0 0,1 1 0 0 0,0-1 0 0 0,0 1 0 0 0,1-1 0 0 0,0 1 0 0 0,0 1 1 0 0,0-1-1 0 0,1 0 0 0 0,-3 11 0 0 0,-1-2 217 0 0,-2 14 1733 0 0,16-23-917 0 0,14-10-394 0 0,-15 2-605 0 0,-1 0 0 0 0,1 0-1 0 0,0 1 1 0 0,0 0 0 0 0,0 0 0 0 0,0 0 0 0 0,0 1 0 0 0,-1 0 0 0 0,1 0 0 0 0,0 0 0 0 0,0 0-1 0 0,-1 1 1 0 0,1 0 0 0 0,-1 1 0 0 0,1-1 0 0 0,8 6 0 0 0,-6-2-59 0 0,1 0 1 0 0,-1 0-1 0 0,-1 1 1 0 0,1-1-1 0 0,-1 2 1 0 0,0-1-1 0 0,-1 1 1 0 0,11 16-1 0 0,-14-19-7 0 0,-1-1-1 0 0,0 0 1 0 0,0 1 0 0 0,-1-1-1 0 0,1 1 1 0 0,-1-1-1 0 0,0 1 1 0 0,0 0-1 0 0,-1-1 1 0 0,1 1 0 0 0,-1 0-1 0 0,0 0 1 0 0,0 0-1 0 0,-1-1 1 0 0,-1 10-1 0 0,1-11-2 0 0,0 0 0 0 0,0 0-1 0 0,0-1 1 0 0,-1 1 0 0 0,1 0-1 0 0,0-1 1 0 0,-1 1-1 0 0,0-1 1 0 0,0 1 0 0 0,0-1-1 0 0,0 0 1 0 0,0 1 0 0 0,0-1-1 0 0,-1 0 1 0 0,1-1-1 0 0,0 1 1 0 0,-1 0 0 0 0,0-1-1 0 0,1 1 1 0 0,-1-1 0 0 0,0 0-1 0 0,0 0 1 0 0,0 0-1 0 0,0 0 1 0 0,0-1 0 0 0,-3 1-1 0 0,-55 3-804 0 0,58-4 452 0 0,0 0 0 0 0,-1 0 1 0 0,1-1-1 0 0,0 1 1 0 0,-1-1-1 0 0,1 0 1 0 0,0 0-1 0 0,0 0 0 0 0,0 0 1 0 0,-1 0-1 0 0,1-1 1 0 0,1 0-1 0 0,-1 1 1 0 0,0-1-1 0 0,-3-3 0 0 0,3 0-3737 0 0,2 5 3719 0 0,1-1 0 0 0,0 1 0 0 0,0-1 0 0 0,0 1 0 0 0,0-1 0 0 0,0 1 0 0 0,0-1 0 0 0,0 1 0 0 0,0-1 0 0 0,0 1 0 0 0,0-1 0 0 0,0 1 0 0 0,0-1 0 0 0,0 1 0 0 0,1-2 0 0 0,10-9-5018 0 0,23-5 504 0 0,-30 14 3363 0 0,16-4-1057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56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0 150 68 0 0,'28'-62'5947'0'0,"-8"21"916"0"0,-18 38-6346 0 0,-1 0-1 0 0,0 0 1 0 0,1 1 0 0 0,-1-1-1 0 0,1 0 1 0 0,0 1 0 0 0,0-1 0 0 0,0 1-1 0 0,0-1 1 0 0,0 1 0 0 0,1 0-1 0 0,-1 0 1 0 0,1 0 0 0 0,-1 0 0 0 0,1 1-1 0 0,0-1 1 0 0,0 1 0 0 0,4-2-1 0 0,-4 2-88 0 0,1 0 0 0 0,0 1 0 0 0,0 0-1 0 0,-1-1 1 0 0,1 1 0 0 0,0 1-1 0 0,0-1 1 0 0,0 0 0 0 0,-1 1-1 0 0,1 0 1 0 0,0 0 0 0 0,-1 0 0 0 0,6 2-1 0 0,1 3 22 0 0,1-1 0 0 0,-1 1 0 0 0,0 1 0 0 0,0 0 0 0 0,0 0 0 0 0,-1 1 0 0 0,-1 0 0 0 0,14 16 0 0 0,-8-4-445 0 0,-1 0 0 0 0,-1 1 0 0 0,-1 0 0 0 0,-1 1 0 0 0,0 0 0 0 0,-2 1-1 0 0,-1 0 1 0 0,-1 0 0 0 0,0 1 0 0 0,3 44 0 0 0,-8-55-510 0 0,-1 0 0 0 0,0 0 1 0 0,-1 0-1 0 0,0 0 0 0 0,-1 0 0 0 0,-1-1 1 0 0,0 1-1 0 0,-1-1 0 0 0,0 1 0 0 0,-1-1 1 0 0,-10 19-1 0 0,7-16-421 0 0,-1-1 0 0 0,-1 0 0 0 0,0 0 0 0 0,0-1 1 0 0,-2-1-1 0 0,0 0 0 0 0,0 0 0 0 0,-21 15 0 0 0,8-12-4874 0 0,21-13 4691 0 0,-1 1 0 0 0,1-1 0 0 0,-1 1 0 0 0,1 0 0 0 0,0 1 0 0 0,0-1 0 0 0,0 1 0 0 0,-5 5 1 0 0,0 3-1013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57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30 210 432 0 0,'-21'-70'6676'0'0,"15"28"-710"0"0,4 13-1424 0 0,2 25-4021 0 0,0 0-1 0 0,0 0 0 0 0,0 0 0 0 0,1 1 0 0 0,-1-1 1 0 0,1 0-1 0 0,0 0 0 0 0,0 1 0 0 0,1-1 1 0 0,-1 1-1 0 0,1-1 0 0 0,2-5 0 0 0,-2 8-438 0 0,-1 0 0 0 0,1-1 0 0 0,-1 1 0 0 0,1 0 0 0 0,0 0 0 0 0,0 0 0 0 0,-1 0 0 0 0,1 0 0 0 0,0 0 0 0 0,0 0 0 0 0,0 1 0 0 0,0-1 0 0 0,0 1 0 0 0,0-1 0 0 0,0 1 0 0 0,0 0 0 0 0,0 0 0 0 0,0 0 0 0 0,0 0 0 0 0,0 0 0 0 0,1 0 0 0 0,-1 0 0 0 0,0 1 0 0 0,0-1 0 0 0,0 1 0 0 0,3 1 0 0 0,-1-1-48 0 0,0 0 0 0 0,0 1 0 0 0,0-1 0 0 0,0 1 0 0 0,0 0-1 0 0,-1 0 1 0 0,1 0 0 0 0,0 1 0 0 0,-1-1 0 0 0,0 1 0 0 0,0 0 0 0 0,0 0 0 0 0,0 0 0 0 0,0 0-1 0 0,0 0 1 0 0,-1 1 0 0 0,1-1 0 0 0,-1 1 0 0 0,0 0 0 0 0,0 0 0 0 0,-1 0 0 0 0,1-1 0 0 0,-1 2 0 0 0,0-1-1 0 0,0 0 1 0 0,0 0 0 0 0,0 0 0 0 0,-1 0 0 0 0,0 1 0 0 0,0-1 0 0 0,0 5 0 0 0,-2 14 161 0 0,-1 0 1 0 0,-1-1 0 0 0,-1 0-1 0 0,-14 37 1 0 0,6-17 166 0 0,5-11-72 0 0,1 0 1 0 0,1 0-1 0 0,-1 34 1 0 0,7-51-231 0 0,0 1 0 0 0,0 0 0 0 0,2-1 0 0 0,0 1 0 0 0,0-1 0 0 0,1 1-1 0 0,1-1 1 0 0,9 23 0 0 0,2 2 13 0 0,11 20-6 0 0,-13-36-58 0 0,0 1 1 0 0,-1 1 0 0 0,-2 0-1 0 0,0 0 1 0 0,9 42-1 0 0,-16-51-9 0 0,-1 1 0 0 0,0 0 0 0 0,-1 0 0 0 0,0 0 0 0 0,-2 0-1 0 0,0 0 1 0 0,-1-1 0 0 0,0 1 0 0 0,-2 0 0 0 0,-5 16 0 0 0,-13 41 40 0 0,-22 119-1 0 0,15 57-42 0 0,20-118 16 0 0,7-103-4 0 0,1 0 0 0 0,2 1 0 0 0,8 45 0 0 0,-7-53-6 0 0,47 216 8 0 0,-33-146-9 0 0,-9-61-5 0 0,-2 1 0 0 0,4 58 0 0 0,-9-64 13 0 0,-1 0 1 0 0,-1-1-1 0 0,-1 1 0 0 0,-9 33 1 0 0,9-36 6 0 0,-4 4 13 0 0,2-8-963 0 0,1-10-2659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58.0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137 109 844 0 0,'-40'-36'5292'0'0,"-19"-15"6731"0"0,29 31-6534 0 0,22 19-2554 0 0,19 16-1995 0 0,94 115 350 0 0,-88-113-1205 0 0,0 0 0 0 0,-1 1 0 0 0,-1 1 1 0 0,-1 0-1 0 0,15 27 0 0 0,8 9 784 0 0,-37-54-833 0 0,0 0 0 0 0,0 0 0 0 0,1 1-1 0 0,-1-1 1 0 0,0 0 0 0 0,1 0 0 0 0,-1 0-1 0 0,1 0 1 0 0,-1 0 0 0 0,1 0 0 0 0,0 0-1 0 0,0 0 1 0 0,-1 0 0 0 0,1-1 0 0 0,0 1-1 0 0,0 0 1 0 0,0 0 0 0 0,0-1 0 0 0,0 1-1 0 0,1 0 1 0 0,6-18 1162 0 0,3-13-573 0 0,33-24-625 0 0,-12 16 0 0 0,20-14 0 0 0,-42 44 0 0 0,-1-1 0 0 0,1-1 0 0 0,-1 0 0 0 0,14-20 0 0 0,-23 29 0 0 0,1 1 0 0 0,-1 0 0 0 0,0-1 0 0 0,0 1 0 0 0,1-1 0 0 0,-1 1 0 0 0,0-1 0 0 0,0 1 0 0 0,0-1 0 0 0,1 1 0 0 0,-1-1 0 0 0,0 1 0 0 0,0-1 0 0 0,0 1 0 0 0,0-1 0 0 0,0 1 0 0 0,0-1 0 0 0,0 1 0 0 0,0-1 0 0 0,0 1 0 0 0,0-1 0 0 0,-1 1 0 0 0,1-1 0 0 0,0 1 0 0 0,0 0 0 0 0,0-1 0 0 0,-1 1 0 0 0,1-1 0 0 0,0 1 0 0 0,0-1 0 0 0,-1 0 0 0 0,-17-6 0 0 0,-32 7 0 0 0,42 0 0 0 0,-203 11 0 0 0,172-8-2736 0 0,31-2 1558 0 0,1 0 0 0 0,-1-1 0 0 0,1 0 0 0 0,-1 0 0 0 0,1 0 0 0 0,-1-1 0 0 0,-8-2 0 0 0,12 2-1552 0 0,28 1-14167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59.1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99 312 0 0,'-24'-13'2235'0'0,"16"10"-821"0"0,0-1-1 0 0,1 0 1 0 0,-1 0 0 0 0,1-1 0 0 0,0 1-1 0 0,0-2 1 0 0,1 1 0 0 0,0-1-1 0 0,-11-12 1 0 0,17 18-1284 0 0,-1-1-1 0 0,1 1 1 0 0,0-1 0 0 0,-1 1-1 0 0,1-1 1 0 0,0 1-1 0 0,0-1 1 0 0,0 1-1 0 0,-1-1 1 0 0,1 1 0 0 0,0-1-1 0 0,0 0 1 0 0,0 1-1 0 0,0-1 1 0 0,0 1 0 0 0,0-1-1 0 0,0 1 1 0 0,0-1-1 0 0,0 0 1 0 0,0 1-1 0 0,0-1 1 0 0,0 1 0 0 0,1-1-1 0 0,-1 1 1 0 0,0-1-1 0 0,0 1 1 0 0,1-1-1 0 0,-1 1 1 0 0,0-1 0 0 0,0 1-1 0 0,1-1 1 0 0,-1 1-1 0 0,1-1 1 0 0,23-8 1592 0 0,28 10-985 0 0,-45 1-721 0 0,-1 0 1 0 0,0 0 0 0 0,0 0-1 0 0,1 1 1 0 0,-2 0 0 0 0,1 1-1 0 0,0-1 1 0 0,-1 1 0 0 0,0 0-1 0 0,1 0 1 0 0,-2 1 0 0 0,1 0-1 0 0,0-1 1 0 0,-1 2 0 0 0,0-1-1 0 0,0 0 1 0 0,-1 1 0 0 0,1 0-1 0 0,-1 0 1 0 0,3 8 0 0 0,-3-5-14 0 0,1 1 0 0 0,-2 0 0 0 0,1-1 0 0 0,-2 1 0 0 0,1 0 0 0 0,-1 0 0 0 0,-1 0 0 0 0,1 0 0 0 0,-2 0 0 0 0,1 0 0 0 0,-2 0 0 0 0,1 0 0 0 0,-4 11 0 0 0,-24 126-7 0 0,13-92 12 0 0,3 1 1 0 0,2 0-1 0 0,3 1 0 0 0,3 0 1 0 0,1 92-1 0 0,5-138 5 0 0,4 65 230 0 0,4-1 0 0 0,23 99 1 0 0,4-6 186 0 0,5 16-114 0 0,39 142-162 0 0,-44-166-127 0 0,-31-141 62 0 0,-1-1-1 0 0,-1 1 1 0 0,-1 0-1 0 0,0 0 1 0 0,-2 0-1 0 0,0 0 1 0 0,-1 0-1 0 0,-1 0 1 0 0,-1 0 0 0 0,-8 30-1 0 0,-18 7 163 0 0,-7 13 35 0 0,34-61-215 0 0,0 0 0 0 0,0 1-1 0 0,1-1 1 0 0,0 0 0 0 0,0 0 0 0 0,1 1 0 0 0,0-1 0 0 0,0 0-1 0 0,1 0 1 0 0,0 1 0 0 0,3 8 0 0 0,0 10 34 0 0,3 7-51 0 0,-4-26-46 0 0,0 0-1 0 0,-1 1 0 0 0,0-1 1 0 0,1 17-1 0 0,2 9 2 0 0,5 58 23 0 0,-7-35-19 0 0,-3-48-11 0 0,0 1 1 0 0,1-1-1 0 0,0 1 1 0 0,3 15-1 0 0,0 15 6 0 0,-4-36-6 0 0,0 0 0 0 0,0 1-1 0 0,0-1 1 0 0,1 0 0 0 0,0 1 0 0 0,0-1-1 0 0,2 8 1 0 0,-1-6-1 0 0,-1 1 0 0 0,0 0 1 0 0,0-1-1 0 0,-1 1 0 0 0,0 0 0 0 0,0-1 1 0 0,-2 11-1 0 0,1 6-6 0 0,0-17-1815 0 0,-3 2 5208 0 0,2-3-3263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09:59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98 960 0 0,'-5'-13'1166'0'0,"-11"-25"4065"0"0,8-3 3688 0 0,8 41-8842 0 0,0 0 0 0 0,1 0-1 0 0,-1 0 1 0 0,0-1 0 0 0,0 1 0 0 0,0 0-1 0 0,0 0 1 0 0,0 0 0 0 0,0 0 0 0 0,0 0 0 0 0,0 0-1 0 0,0-1 1 0 0,0 1 0 0 0,1 0 0 0 0,-1 0-1 0 0,0 0 1 0 0,0 0 0 0 0,0 0 0 0 0,0 0-1 0 0,0 0 1 0 0,0 0 0 0 0,1 0 0 0 0,-1 0-1 0 0,0-1 1 0 0,0 1 0 0 0,0 0 0 0 0,0 0-1 0 0,1 0 1 0 0,-1 0 0 0 0,0 0 0 0 0,0 0-1 0 0,0 0 1 0 0,0 0 0 0 0,0 0 0 0 0,1 0-1 0 0,-1 0 1 0 0,0 0 0 0 0,0 1 0 0 0,0-1 0 0 0,0 0-1 0 0,0 0 1 0 0,1 0 0 0 0,-1 0 0 0 0,0 0-1 0 0,0 0 1 0 0,0 0 0 0 0,0 0 0 0 0,0 0-1 0 0,0 0 1 0 0,1 1 0 0 0,-1-1 0 0 0,0 0-1 0 0,0 0 1 0 0,15 10 1941 0 0,10 14-694 0 0,170 257 1376 0 0,-184-259-2079 0 0,-10-20-514 0 0,0 0 0 0 0,-1 1-1 0 0,1-1 1 0 0,0 0 0 0 0,1 0 0 0 0,-1 0 0 0 0,0 0 0 0 0,0 0-1 0 0,1 0 1 0 0,-1 0 0 0 0,3 1 0 0 0,17-34 472 0 0,13-13-460 0 0,-2-1 0 0 0,-2-1 0 0 0,39-81 0 0 0,-68 125-59 0 0,1 0-1 0 0,-1 0 0 0 0,0 0 1 0 0,1 0-1 0 0,-1-1 0 0 0,0 1 1 0 0,0 0-1 0 0,-1-1 0 0 0,1 1 0 0 0,0 0 1 0 0,-1-1-1 0 0,0 1 0 0 0,1-1 1 0 0,-1 1-1 0 0,0-1 0 0 0,0 1 1 0 0,0-1-1 0 0,-1 1 0 0 0,1-1 1 0 0,-1 1-1 0 0,1-1 0 0 0,-1 1 1 0 0,0 0-1 0 0,-1-4 0 0 0,-1 4-3 0 0,0 1 0 0 0,1-1 0 0 0,-1 1-1 0 0,0 0 1 0 0,0 0 0 0 0,0 0 0 0 0,0 0 0 0 0,0 0-1 0 0,0 1 1 0 0,0-1 0 0 0,0 1 0 0 0,0 0 0 0 0,0 0-1 0 0,-1 0 1 0 0,1 0 0 0 0,0 1 0 0 0,0-1 0 0 0,0 1-1 0 0,-5 1 1 0 0,-153 39 778 0 0,4-1-5333 0 0,148-40 1574 0 0,3 0 2004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00.9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79 129 472 0 0,'-21'1'239'0'0,"-5"1"4249"0"0,-6-1 7327 0 0,62-6-4825 0 0,18-4-6555 0 0,0-2 0 0 0,87-33 0 0 0,-132 42-433 0 0,1 1 1 0 0,0-1-1 0 0,0 0 1 0 0,-1 0-1 0 0,1 0 1 0 0,-1 0-1 0 0,0 0 1 0 0,0-1-1 0 0,0 0 1 0 0,0 1-1 0 0,3-5 0 0 0,-5 6-1 0 0,-1 1 0 0 0,0-1-1 0 0,1 1 1 0 0,-1-1 0 0 0,0 0-1 0 0,1 1 1 0 0,-1-1-1 0 0,0 0 1 0 0,0 1 0 0 0,0-1-1 0 0,0 0 1 0 0,0 1 0 0 0,1-1-1 0 0,-1 1 1 0 0,0-1 0 0 0,-1 0-1 0 0,1 1 1 0 0,0-1-1 0 0,0 0 1 0 0,0 1 0 0 0,0-1-1 0 0,0 0 1 0 0,-1 1 0 0 0,1-1-1 0 0,-1 0 1 0 0,0 0 0 0 0,0-1 1 0 0,0 1-1 0 0,0 0 0 0 0,-1 0 1 0 0,1 0-1 0 0,-1 0 1 0 0,1 0-1 0 0,-1 0 0 0 0,1 0 1 0 0,-1 1-1 0 0,1-1 1 0 0,-1 0-1 0 0,0 1 0 0 0,-1-1 1 0 0,-1 0 24 0 0,0 1 1 0 0,0-1-1 0 0,1 1 1 0 0,-1 0-1 0 0,0 0 1 0 0,0 0-1 0 0,1 1 1 0 0,-1-1-1 0 0,0 1 1 0 0,1 0-1 0 0,-1 0 1 0 0,1 0 0 0 0,-1 0-1 0 0,1 1 1 0 0,-1-1-1 0 0,1 1 1 0 0,0 0-1 0 0,0 0 1 0 0,0 0-1 0 0,0 1 1 0 0,0-1-1 0 0,0 1 1 0 0,0-1-1 0 0,1 1 1 0 0,0 0-1 0 0,-1 0 1 0 0,1 0-1 0 0,0 0 1 0 0,-2 6-1 0 0,0-3 56 0 0,1 0 0 0 0,0 0 0 0 0,1 1 0 0 0,-1-1 0 0 0,1 1 0 0 0,0 0 0 0 0,1-1 0 0 0,-1 1 0 0 0,2 0-1 0 0,-1 0 1 0 0,1 0 0 0 0,0 0 0 0 0,0 0 0 0 0,1 0 0 0 0,1 8 0 0 0,27 72 326 0 0,-18-44-1614 0 0,-16-46-2701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0:22.7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1906 2772 548 0 0,'0'1'564'0'0,"0"0"-1"0"0,-1 0 1 0 0,1 0-1 0 0,0 0 1 0 0,-1 0-1 0 0,1 0 1 0 0,0-1-1 0 0,-1 1 1 0 0,1 0-1 0 0,-1 0 1 0 0,1-1-1 0 0,-1 1 1 0 0,1 0-1 0 0,-1 0 564 0 0,0 0-563 0 0,0-1-1 0 0,0 1 1 0 0,-1 0-1 0 0,-23 12 5678 0 0,-34 1-1059 0 0,-22-3-3384 0 0,0-3 0 0 0,-107-4 0 0 0,118-8-1150 0 0,-90-15 0 0 0,119 14-390 0 0,-26-8-69 0 0,0-3 0 0 0,-68-26 0 0 0,91 25-26 0 0,-58-32 1 0 0,5 3 111 0 0,61 28-139 0 0,0-2-1 0 0,1-1 0 0 0,1-2 1 0 0,-57-49-1 0 0,65 53-131 0 0,-16-16 16 0 0,-16-4-15 0 0,-9-26 79 0 0,38 27-48 0 0,23 33-33 0 0,1-1 0 0 0,0 0 1 0 0,0 0-1 0 0,0 0 1 0 0,-4-9-1 0 0,5 9 0 0 0,0 0 1 0 0,0 0-1 0 0,-1 0 0 0 0,1 0 0 0 0,-8-5 1 0 0,8 6 0 0 0,0 1 1 0 0,0-1-1 0 0,1 0 1 0 0,-1 0-1 0 0,-5-11 1 0 0,-11-16 24 0 0,12 21 3 0 0,1-1 0 0 0,0 1 0 0 0,0-2 0 0 0,1 1 0 0 0,-4-15 0 0 0,-2-1 19 0 0,3-15-10 0 0,-1-1-5 0 0,9 39-34 0 0,-1 0 0 0 0,1 0-1 0 0,1 0 1 0 0,-1 0 0 0 0,1 0 0 0 0,0-1 0 0 0,0 1 0 0 0,0 0 0 0 0,1 0 0 0 0,1-7 0 0 0,-1 6-1 0 0,0 0-1 0 0,0 0 1 0 0,-1 0-1 0 0,0 0 1 0 0,0 1 0 0 0,0-1-1 0 0,-1 0 1 0 0,-2-10-1 0 0,-2-3 2 0 0,2 0-1 0 0,0-1 1 0 0,1 0-1 0 0,1 1 0 0 0,1-1 1 0 0,4-28-1 0 0,-2-14 6 0 0,-12-85 89 0 0,1 28-68 0 0,8 101-28 0 0,1 8 0 0 0,0 0 0 0 0,0 0 0 0 0,1 0 0 0 0,0 0 0 0 0,1 0 0 0 0,3-11 0 0 0,-4 15 0 0 0,0 0 0 0 0,0 1 0 0 0,0-1 0 0 0,-1 0 0 0 0,0-11 0 0 0,0 11 0 0 0,0 0 0 0 0,0 0 0 0 0,1 0 0 0 0,0 0 0 0 0,2-10 0 0 0,7-71 0 0 0,7 17 0 0 0,-13 50 0 0 0,0 0 0 0 0,2 0 0 0 0,0 1 0 0 0,1 0 0 0 0,1 0 0 0 0,19-34 0 0 0,11-34 0 0 0,-9 30 0 0 0,29-38 0 0 0,29-12 0 0 0,68-73 0 0 0,-141 168 0 0 0,0 1 0 0 0,1 0 0 0 0,0 1 0 0 0,21-9 0 0 0,-32 16 0 0 0,60-30 0 0 0,2 4 0 0 0,0 2 0 0 0,2 3 0 0 0,0 3 0 0 0,100-17 0 0 0,-107 30 0 0 0,0 2 0 0 0,68 3 0 0 0,-89 5 0 0 0,-1 2 0 0 0,1 2 0 0 0,51 14 0 0 0,39 7 0 0 0,-106-24 0 0 0,11 1 0 0 0,1 2 0 0 0,64 20 0 0 0,-82-21 0 0 0,0 0 0 0 0,31 3 0 0 0,-30-5 0 0 0,0 0 0 0 0,32 11 0 0 0,14 10 0 0 0,92 49 0 0 0,-128-56 0 0 0,-1 2 0 0 0,-2 1 0 0 0,0 1 0 0 0,-1 2 0 0 0,-1 0 0 0 0,-1 2 0 0 0,36 49 0 0 0,9 48 0 0 0,-29-52 0 0 0,28 49 0 0 0,-60-106 0 0 0,-1 1 0 0 0,0-1 0 0 0,5 21 0 0 0,-7-20 0 0 0,0 0 0 0 0,2-1 0 0 0,8 19 0 0 0,-6-16 0 0 0,-1 0 0 0 0,-1 0 0 0 0,-1 1 0 0 0,5 23 0 0 0,1 2 0 0 0,8 40 0 0 0,1 4 0 0 0,-1 34 0 0 0,-17-111 0 0 0,-1 0 0 0 0,0 1 0 0 0,0-1 0 0 0,-1 1 0 0 0,0-1 0 0 0,-3 19 0 0 0,1-19 0 0 0,1 1 0 0 0,1-1 0 0 0,-1 1 0 0 0,2-1 0 0 0,-1 0 0 0 0,4 19 0 0 0,2-7 0 0 0,-2 0 0 0 0,0 0 0 0 0,0 30 0 0 0,-3-23 0 0 0,0-19 0 0 0,-1 1 0 0 0,0 0 0 0 0,0 0 0 0 0,-1 0 0 0 0,0 0 0 0 0,-1 0 0 0 0,-4 13 0 0 0,-4 41 0 0 0,1 12 0 0 0,-1-32 0 0 0,-9 17 0 0 0,-45 92 0 0 0,47-117 0 0 0,-31 42 0 0 0,38-61 0 0 0,0 0 0 0 0,-1-1 0 0 0,-1 0 0 0 0,0-1 0 0 0,-28 27 0 0 0,3-9 0 0 0,23-19 0 0 0,-1-1 0 0 0,0 0 0 0 0,-30 18 0 0 0,-42 23 0 0 0,10-5 0 0 0,67-43 0 0 0,-38 16 0 0 0,33-13 0 0 0,0 0 0 0 0,-24 21 0 0 0,38-29 0 0 0,0 0 0 0 0,1 0 0 0 0,-1 0 0 0 0,1-1 0 0 0,-1 1 0 0 0,0 0 0 0 0,0 0 0 0 0,0-1 0 0 0,1 1 0 0 0,-1 0 0 0 0,0-1 0 0 0,0 1 0 0 0,0-1 0 0 0,0 1 0 0 0,0-1 0 0 0,0 0 0 0 0,0 1 0 0 0,0-1 0 0 0,0 0 0 0 0,0 0 0 0 0,-2 1 0 0 0,-5 2 0 0 0,1 1 0 0 0,1 0 0 0 0,-1-1 0 0 0,0 0 0 0 0,0 0 0 0 0,-14 3 0 0 0,19-6 0 0 0,-12 7 0 0 0,10-4 0 0 0,1-1 0 0 0,0 0 0 0 0,-1 0 0 0 0,0 0 0 0 0,1-1 0 0 0,-1 1 0 0 0,0-1 0 0 0,0 0 0 0 0,-7 1 0 0 0,-2 3 0 0 0,0 1 0 0 0,0 0 0 0 0,-18 12 0 0 0,14-8 0 0 0,10-8 0 0 0,-25 12 0 0 0,27-11 0 0 0,-1 0 0 0 0,-1-1 0 0 0,1 0 0 0 0,0 0 0 0 0,0 0 0 0 0,-1-1 0 0 0,1 0 0 0 0,-1 0 0 0 0,-11-1 0 0 0,0 1 0 0 0,1 0 0 0 0,-1 2 0 0 0,-29 7 0 0 0,39-9-23 0 0,1-3 495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01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0 968 0 0,'-14'8'2204'0'0,"-31"16"4161"0"0,17-18 4903 0 0,56-5-4923 0 0,41-1-5550 0 0,-2-3-1038 0 0,35 4 127 0 0,-61 0-3911 0 0,0-1-4239 0 0,-40 0 7448 0 0,0 0 0 0 0,1-1 0 0 0,-1 1 0 0 0,0 0 0 0 0,0-1 0 0 0,1 1 0 0 0,-1-1 0 0 0,0 0 1 0 0,0 1-1 0 0,0-1 0 0 0,0 0 0 0 0,0 0 0 0 0,0 0 0 0 0,0 1 0 0 0,1-3 0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01.6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159 122 292 0 0,'14'-19'1933'0'0,"-11"17"-1386"0"0,-1-1 1 0 0,0 1-1 0 0,1-1 1 0 0,-1 0-1 0 0,-1 1 1 0 0,1-1 0 0 0,0 0-1 0 0,-1 0 1 0 0,1 0-1 0 0,-1 0 1 0 0,0 0-1 0 0,1-5 1 0 0,1-11 3486 0 0,-2 18-3609 0 0,-1-1 1 0 0,1 1-1 0 0,-1-1 1 0 0,0 1-1 0 0,1-1 1 0 0,-1 1-1 0 0,0-1 1 0 0,0 1-1 0 0,0-1 0 0 0,0 1 1 0 0,0-1-1 0 0,0 1 1 0 0,-1-1-1 0 0,1 1 1 0 0,0-1-1 0 0,-1 1 1 0 0,0-2-1 0 0,0 2-283 0 0,0 0 0 0 0,-1 0-1 0 0,1 0 1 0 0,0 0 0 0 0,0 0-1 0 0,-1 0 1 0 0,1 0 0 0 0,0 1-1 0 0,-1-1 1 0 0,1 0 0 0 0,0 1-1 0 0,-1-1 1 0 0,1 1 0 0 0,-1 0-1 0 0,-2-1 1 0 0,-2 0-40 0 0,0 0 0 0 0,-1 1 0 0 0,1-1 0 0 0,-1 1 0 0 0,1 1 0 0 0,0-1 0 0 0,-1 1 0 0 0,1 0 0 0 0,0 0 0 0 0,-1 1 0 0 0,1 0 0 0 0,0 0 0 0 0,0 1-1 0 0,1-1 1 0 0,-1 1 0 0 0,0 0 0 0 0,1 1 0 0 0,0-1 0 0 0,0 1 0 0 0,0 0 0 0 0,0 1 0 0 0,0-1 0 0 0,1 1 0 0 0,0 0 0 0 0,0 0 0 0 0,0 0 0 0 0,1 1 0 0 0,-1-1 0 0 0,1 1 0 0 0,1 0 0 0 0,-1-1 0 0 0,1 1 0 0 0,0 1 0 0 0,-2 9-1 0 0,3-10-87 0 0,1 0 0 0 0,-1 0 0 0 0,1-1 0 0 0,0 1 0 0 0,1 0 0 0 0,-1 0 0 0 0,1 0 0 0 0,0 0-1 0 0,1-1 1 0 0,-1 1 0 0 0,1 0 0 0 0,0-1 0 0 0,1 1 0 0 0,-1-1 0 0 0,1 0 0 0 0,0 0 0 0 0,0 0-1 0 0,1 0 1 0 0,0-1 0 0 0,0 1 0 0 0,6 5 0 0 0,-7-7-14 0 0,1 0 0 0 0,0 0-1 0 0,0 0 1 0 0,0 0 0 0 0,0-1 0 0 0,0 0 0 0 0,0 0-1 0 0,1 0 1 0 0,-1 0 0 0 0,1 0 0 0 0,-1-1 0 0 0,1 0-1 0 0,-1 0 1 0 0,1-1 0 0 0,0 1 0 0 0,0-1 0 0 0,-1 0-1 0 0,1 0 1 0 0,0 0 0 0 0,0-1 0 0 0,-1 0 0 0 0,1 0-1 0 0,0 0 1 0 0,-1 0 0 0 0,1-1 0 0 0,-1 1 0 0 0,9-6-1 0 0,-11 6-3 0 0,0 0 0 0 0,0 0-1 0 0,0 0 1 0 0,-1-1-1 0 0,1 1 1 0 0,0-1-1 0 0,-1 1 1 0 0,1-1-1 0 0,-1 1 1 0 0,1-1-1 0 0,-1 0 1 0 0,0 0-1 0 0,1 0 1 0 0,-1 0-1 0 0,0 0 1 0 0,0 0-1 0 0,-1 0 1 0 0,1 0-1 0 0,0 0 1 0 0,-1-1-1 0 0,1 1 1 0 0,-1 0 0 0 0,0 0-1 0 0,0 0 1 0 0,0-1-1 0 0,0 1 1 0 0,0 0-1 0 0,0 0 1 0 0,-1-1-1 0 0,1 1 1 0 0,-1 0-1 0 0,1 0 1 0 0,-1 0-1 0 0,0 0 1 0 0,0-1-1 0 0,0 1 1 0 0,0 1-1 0 0,0-1 1 0 0,0 0-1 0 0,-1 0 1 0 0,1 0-1 0 0,-1 1 1 0 0,1-1 0 0 0,-1 0-1 0 0,1 1 1 0 0,-1-1-1 0 0,0 1 1 0 0,-4-2-1 0 0,2 1-34 0 0,0 1-1 0 0,-1-1 1 0 0,1 1-1 0 0,-1 0 1 0 0,0 0-1 0 0,1 1 1 0 0,-1 0 0 0 0,1-1-1 0 0,-1 2 1 0 0,0-1-1 0 0,1 0 1 0 0,-1 1-1 0 0,0 0 1 0 0,1 0-1 0 0,-1 0 1 0 0,1 1 0 0 0,-1-1-1 0 0,1 1 1 0 0,-6 4-1 0 0,6-4-654 0 0,1 0 0 0 0,0 1-1 0 0,0 0 1 0 0,0-1 0 0 0,1 1 0 0 0,-1 0-1 0 0,1 0 1 0 0,-4 6 0 0 0,6-8 409 0 0,0 0-1 0 0,0-1 1 0 0,-1 1 0 0 0,1 0 0 0 0,0 0-1 0 0,1-1 1 0 0,-1 1 0 0 0,0 0 0 0 0,0 0 0 0 0,0-1-1 0 0,0 1 1 0 0,1 0 0 0 0,-1-1 0 0 0,0 1-1 0 0,1 0 1 0 0,-1-1 0 0 0,0 1 0 0 0,1 0-1 0 0,-1-1 1 0 0,1 1 0 0 0,-1-1 0 0 0,1 1 0 0 0,-1 0-1 0 0,1-1 1 0 0,-1 0 0 0 0,1 1 0 0 0,0-1-1 0 0,-1 1 1 0 0,1-1 0 0 0,0 0 0 0 0,-1 1-1 0 0,1-1 1 0 0,0 0 0 0 0,1 1 0 0 0,27 11-5956 0 0,-27-11 5703 0 0,9 4-1606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01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30 120 116 0 0,'3'-5'619'0'0,"-1"0"1"0"0,1-1-1 0 0,-1 1 1 0 0,0-1-1 0 0,-1 1 0 0 0,1-1 1 0 0,0-8-1 0 0,0-41 8507 0 0,-2 49-7882 0 0,0 6-1206 0 0,0-1 1 0 0,0 1-1 0 0,0 0 1 0 0,0 0-1 0 0,0 0 1 0 0,1 0-1 0 0,-1 0 1 0 0,0-1-1 0 0,0 1 1 0 0,0 0-1 0 0,0 0 1 0 0,0 0 0 0 0,0 0-1 0 0,-1 0 1 0 0,1-1-1 0 0,0 1 1 0 0,0 0-1 0 0,0 0 1 0 0,0 0-1 0 0,0 0 1 0 0,0 0-1 0 0,0 0 1 0 0,0-1-1 0 0,0 1 1 0 0,0 0-1 0 0,0 0 1 0 0,0 0-1 0 0,0 0 1 0 0,-1 0-1 0 0,1 0 1 0 0,0 0-1 0 0,0 0 1 0 0,0-1-1 0 0,0 1 1 0 0,0 0 0 0 0,0 0-1 0 0,0 0 1 0 0,-1 0-1 0 0,1 0 1 0 0,0 0-1 0 0,0 0 1 0 0,0 0-1 0 0,0 0 1 0 0,0 0-1 0 0,-1 0 1 0 0,1 0-1 0 0,0 0 1 0 0,0 0-1 0 0,0 0 1 0 0,0 0-1 0 0,0 0 1 0 0,-1 0-1 0 0,1 0 1 0 0,0 0-1 0 0,0 0 1 0 0,-10 9 1388 0 0,-6 14 41 0 0,14-17-1303 0 0,-1-1-47 0 0,1 0 0 0 0,-1 0 1 0 0,1 1-1 0 0,1-1 0 0 0,-1 1 1 0 0,1 0-1 0 0,0 0 0 0 0,1-1 1 0 0,-1 1-1 0 0,1 0 1 0 0,0 0-1 0 0,0 0 0 0 0,1-1 1 0 0,0 1-1 0 0,0 0 0 0 0,0-1 1 0 0,5 12-1 0 0,-4-12-62 0 0,0 0-1 0 0,1-1 1 0 0,0 1 0 0 0,0 0-1 0 0,0-1 1 0 0,1 0 0 0 0,-1 0-1 0 0,1 0 1 0 0,0 0 0 0 0,1 0-1 0 0,-1-1 1 0 0,0 0 0 0 0,1 0-1 0 0,0 0 1 0 0,0 0 0 0 0,0-1 0 0 0,0 0-1 0 0,0 0 1 0 0,0 0 0 0 0,0 0-1 0 0,1-1 1 0 0,-1 0 0 0 0,1 0-1 0 0,-1-1 1 0 0,1 1 0 0 0,-1-1-1 0 0,1-1 1 0 0,-1 1 0 0 0,1-1-1 0 0,-1 0 1 0 0,9-2 0 0 0,-12 2-13 0 0,1 0 1 0 0,-1 0-1 0 0,0-1 1 0 0,1 1-1 0 0,-1 0 1 0 0,0-1 0 0 0,0 0-1 0 0,0 0 1 0 0,0 1-1 0 0,0-1 1 0 0,0-1-1 0 0,-1 1 1 0 0,1 0 0 0 0,0 0-1 0 0,-1 0 1 0 0,0-1-1 0 0,0 1 1 0 0,0-1-1 0 0,0 1 1 0 0,0-1 0 0 0,0 1-1 0 0,0-1 1 0 0,-1 0-1 0 0,1 1 1 0 0,-1-1-1 0 0,0 0 1 0 0,0 0 0 0 0,0 1-1 0 0,0-1 1 0 0,-1-3-1 0 0,0-3 18 0 0,-1 0 0 0 0,0 0 0 0 0,-1 0-1 0 0,1 1 1 0 0,-2-1 0 0 0,1 1 0 0 0,-8-13-1 0 0,2 0-34 0 0,8 18-45 0 0,0 0-1 0 0,0 0 1 0 0,-1 1 0 0 0,1-1-1 0 0,0 0 1 0 0,-1 1-1 0 0,1 0 1 0 0,-1-1-1 0 0,0 1 1 0 0,-4-4-1 0 0,-10-11-1418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02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 39 1020 0 0,'-7'-25'15464'0'0,"4"17"-11736"0"0,3 3-2952 0 0</inkml:trace>
  <inkml:trace contextRef="#ctx0" brushRef="#br0" timeOffset="0.99">69 137 784 0 0,'0'10'1312'0'0,"0"-8"-639"0"0,1-1-1 0 0,-1 0 1 0 0,0 1-1 0 0,0-1 1 0 0,0 0-1 0 0,0 1 1 0 0,0-1-1 0 0,0 0 1 0 0,0 1-1 0 0,0-1 1 0 0,-1 1-1 0 0,1-1 1 0 0,0 0 0 0 0,-1 0-1 0 0,1 1 1 0 0,-1-1-1 0 0,1 0 1 0 0,-1 0-1 0 0,0 1 1 0 0,0-1-1 0 0,1 0 1 0 0,-1 0-1 0 0,-3 2 2047 0 0,2-10 1527 0 0,-2 4-5649 0 0,4 3 1274 0 0,-2-3-2702 0 0,2 2 2702 0 0,0 1 0 0 0,0 0 0 0 0,0 0 1 0 0,0 0-1 0 0,0 0 0 0 0,0-1 0 0 0,0 1 1 0 0,0 0-1 0 0,1 0 0 0 0,-1 0 1 0 0,0 0-1 0 0,0-1 0 0 0,0 1 0 0 0,3-2-2703 0 0,-3 2 2704 0 0,0 0-1 0 0,1 0 0 0 0,-1 0 0 0 0,0 0 1 0 0,0 1-1 0 0,0-1 0 0 0,0 0 1 0 0,1 0-1 0 0,-1 0 0 0 0,0 0 0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03.2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112 177 364 0 0,'-22'-11'3132'0'0,"16"8"-1753"0"0,0 1 1 0 0,0-1-1 0 0,1-1 0 0 0,-1 1 1 0 0,1-1-1 0 0,-9-7 0 0 0,13 10-1214 0 0,0-1 1 0 0,0 1-1 0 0,0 0 0 0 0,0-1 1 0 0,1 1-1 0 0,-1-1 0 0 0,0 1 0 0 0,1-1 1 0 0,-1 1-1 0 0,1-1 0 0 0,0 1 1 0 0,-1-1-1 0 0,1 0 0 0 0,0 1 0 0 0,0-1 1 0 0,0 1-1 0 0,0-1 0 0 0,0 0 1 0 0,1 1-1 0 0,-1-1 0 0 0,0 1 1 0 0,1-1-1 0 0,-1 0 0 0 0,1 1 0 0 0,-1-1 1 0 0,1 1-1 0 0,0 0 0 0 0,0-1 1 0 0,0 1-1 0 0,0 0 0 0 0,0-1 0 0 0,1-1 1 0 0,4-5 135 0 0,1 1 1 0 0,-1 0 0 0 0,1 0-1 0 0,1 1 1 0 0,-1-1 0 0 0,11-5-1 0 0,10-10 6 0 0,-27 21-304 0 0,0 0 0 0 0,0 1 0 0 0,0-1 0 0 0,0 0 0 0 0,1 0 1 0 0,-1 1-1 0 0,0-1 0 0 0,0 1 0 0 0,0-1 0 0 0,0 1 0 0 0,1 0 0 0 0,-1-1 0 0 0,0 1 1 0 0,1 0-1 0 0,-1 0 0 0 0,0 0 0 0 0,0 0 0 0 0,1 0 0 0 0,-1 0 0 0 0,0 0 0 0 0,0 0 0 0 0,1 1 1 0 0,-1-1-1 0 0,0 0 0 0 0,0 1 0 0 0,1-1 0 0 0,-1 1 0 0 0,0-1 0 0 0,0 1 0 0 0,0 0 0 0 0,0-1 1 0 0,0 1-1 0 0,0 0 0 0 0,0 0 0 0 0,0 0 0 0 0,0 0 0 0 0,1 1 0 0 0,-1 0-2 0 0,1 0-1 0 0,-1 0 0 0 0,0 0 1 0 0,1 0-1 0 0,-1 0 1 0 0,0 0-1 0 0,0 0 0 0 0,-1 1 1 0 0,1-1-1 0 0,0 0 1 0 0,-1 1-1 0 0,1-1 0 0 0,-1 0 1 0 0,0 1-1 0 0,0-1 0 0 0,0 1 1 0 0,0-1-1 0 0,0 0 1 0 0,-1 6-1 0 0,-3 3 58 0 0,-1 1 1 0 0,0-1-1 0 0,0 0 0 0 0,-1 0 1 0 0,-1-1-1 0 0,0 1 1 0 0,0-2-1 0 0,-1 1 0 0 0,0-1 1 0 0,0 0-1 0 0,-1 0 1 0 0,-1-1-1 0 0,-16 11 0 0 0,11-14 1146 0 0,42-8-519 0 0,-18 3-692 0 0,-1 1 1 0 0,1 0-1 0 0,0 1 0 0 0,-1 0 0 0 0,1 0 0 0 0,-1 1 1 0 0,1 0-1 0 0,-1 1 0 0 0,0 0 0 0 0,0 0 0 0 0,-1 0 1 0 0,1 1-1 0 0,-1 0 0 0 0,0 1 0 0 0,-1 0 0 0 0,1 0 1 0 0,-1 0-1 0 0,0 1 0 0 0,0-1 0 0 0,-1 2 0 0 0,0-1 1 0 0,-1 0-1 0 0,1 1 0 0 0,3 10 0 0 0,-7-16-11 0 0,0 0 0 0 0,-1 1 0 0 0,0-1 1 0 0,1 0-1 0 0,-1 1 0 0 0,0-1 0 0 0,0 1 0 0 0,0-1 0 0 0,0 0 0 0 0,0 1 0 0 0,-1-1 0 0 0,1 0 0 0 0,-1 1 0 0 0,0-1 1 0 0,1 0-1 0 0,-1 1 0 0 0,0-1 0 0 0,0 0 0 0 0,-1 0 0 0 0,1 0 0 0 0,-2 2 0 0 0,0-1 6 0 0,0 1-1 0 0,-1-1 0 0 0,1 0 1 0 0,-1 0-1 0 0,0-1 0 0 0,0 1 1 0 0,0-1-1 0 0,0 0 0 0 0,0 0 1 0 0,-7 2-1 0 0,2-1-19 0 0,0 0 0 0 0,0-1 0 0 0,0 0 0 0 0,-1-1 1 0 0,1 0-1 0 0,-1 0 0 0 0,1-1 0 0 0,-1 0 0 0 0,1-1 0 0 0,-13-2 0 0 0,11 0-637 0 0,1 0 0 0 0,0-1 0 0 0,0 0 0 0 0,-15-9 0 0 0,22 11 204 0 0,1 1 0 0 0,0-1 1 0 0,0 1-1 0 0,0-1 0 0 0,0 0 0 0 0,1 0 0 0 0,-1 0 0 0 0,0 0 1 0 0,1 0-1 0 0,-1 0 0 0 0,-1-3 0 0 0,3 3-22 0 0,-1 1-1 0 0,1-1 1 0 0,0 1 0 0 0,-1-1-1 0 0,1 1 1 0 0,0-1-1 0 0,0 0 1 0 0,0 1-1 0 0,0-1 1 0 0,0 1 0 0 0,0-1-1 0 0,1 1 1 0 0,-1-1-1 0 0,0 1 1 0 0,1-1 0 0 0,-1 1-1 0 0,1-1 1 0 0,0 1-1 0 0,-1-1 1 0 0,2-1 0 0 0,6-3-1493 0 0,2 0 452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03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151 121 680 0 0,'1'-1'391'0'0,"1"-1"-1"0"0,0 0 1 0 0,-1 1 0 0 0,0-1-1 0 0,1 0 1 0 0,-1 0 0 0 0,0 0-1 0 0,0 0 1 0 0,0 0 0 0 0,0 0 0 0 0,0 0-1 0 0,0 0 1 0 0,-1 0 0 0 0,1 0-1 0 0,-1 0 1 0 0,0 0 0 0 0,1-1-1 0 0,-1 1 1 0 0,0 0 0 0 0,0 0-1 0 0,0-1 1 0 0,-1 1 0 0 0,1 0-1 0 0,0 0 1 0 0,-1 0 0 0 0,1 0-1 0 0,-1-1 1 0 0,0 1 0 0 0,0 0-1 0 0,-2-3 1 0 0,2 4 6 0 0,0-1-1 0 0,-1 0 1 0 0,0 1-1 0 0,1 0 1 0 0,-1-1 0 0 0,0 1-1 0 0,0 0 1 0 0,0 0 0 0 0,0 0-1 0 0,0 0 1 0 0,0 0-1 0 0,0 0 1 0 0,0 0 0 0 0,0 1-1 0 0,0-1 1 0 0,-3 1-1 0 0,-29 3 974 0 0,29-3-1310 0 0,0 2 0 0 0,1-1 0 0 0,-1 1 0 0 0,0-1 0 0 0,1 1 0 0 0,0 0 0 0 0,-1 1 0 0 0,1-1 0 0 0,0 1 0 0 0,0 0 0 0 0,1 0 0 0 0,-1 0 0 0 0,0 1 0 0 0,1-1 0 0 0,0 1 0 0 0,0 0 0 0 0,0-1 0 0 0,0 2 0 0 0,1-1 0 0 0,-1 0 0 0 0,1 0 0 0 0,0 1 0 0 0,1-1 0 0 0,-1 1 0 0 0,1 0 0 0 0,0-1 0 0 0,0 1 0 0 0,0 0 0 0 0,0 0 0 0 0,1 0 0 0 0,0-1 0 0 0,0 1 0 0 0,0 0 0 0 0,1 0 0 0 0,1 6 0 0 0,0-6-46 0 0,0 0 0 0 0,0 0-1 0 0,0 0 1 0 0,0 0-1 0 0,1-1 1 0 0,0 1-1 0 0,0-1 1 0 0,0 0-1 0 0,1 0 1 0 0,-1 0 0 0 0,1 0-1 0 0,0-1 1 0 0,0 1-1 0 0,0-1 1 0 0,1 0-1 0 0,-1-1 1 0 0,1 1-1 0 0,-1-1 1 0 0,1 1-1 0 0,0-1 1 0 0,0-1 0 0 0,0 1-1 0 0,0-1 1 0 0,0 0-1 0 0,1 0 1 0 0,-1 0-1 0 0,0-1 1 0 0,0 1-1 0 0,1-2 1 0 0,-1 1 0 0 0,0 0-1 0 0,0-1 1 0 0,7-2-1 0 0,-4 2-10 0 0,0 0 0 0 0,0-1 0 0 0,0-1 0 0 0,0 1 0 0 0,-1-1-1 0 0,1-1 1 0 0,-1 1 0 0 0,0-1 0 0 0,0-1 0 0 0,0 1 0 0 0,-1-1 0 0 0,1 0 0 0 0,-1-1-1 0 0,0 1 1 0 0,-1-1 0 0 0,1 0 0 0 0,-1-1 0 0 0,0 1 0 0 0,-1-1 0 0 0,1 0 0 0 0,3-11-1 0 0,-7 16 8 0 0,0 0-1 0 0,0-1 1 0 0,0 1-1 0 0,0-1 1 0 0,0 1-1 0 0,-1-1 1 0 0,0 1-1 0 0,1-1 0 0 0,-1 1 1 0 0,0-1-1 0 0,0 0 1 0 0,0 1-1 0 0,-1-1 1 0 0,1 1-1 0 0,-1-1 0 0 0,1 1 1 0 0,-1-1-1 0 0,0 1 1 0 0,0-1-1 0 0,0 1 1 0 0,0 0-1 0 0,0-1 0 0 0,0 1 1 0 0,-1 0-1 0 0,1 0 1 0 0,-3-3-1 0 0,3 5-5 0 0,1-1 0 0 0,-1 1 0 0 0,1-1 0 0 0,-1 1 0 0 0,0-1 1 0 0,1 1-1 0 0,-1 0 0 0 0,1-1 0 0 0,-1 1 0 0 0,0 0 0 0 0,1 0 0 0 0,-1-1 0 0 0,0 1 0 0 0,1 0 0 0 0,-1 0 0 0 0,0 0 0 0 0,1 0 0 0 0,-1 0 0 0 0,0 0 0 0 0,0 0 0 0 0,1 0 0 0 0,-1 0 0 0 0,0 0 0 0 0,1 0 1 0 0,-1 0-1 0 0,0 0 0 0 0,0 1 0 0 0,1-1 0 0 0,-1 0 0 0 0,1 1 0 0 0,-1-1 0 0 0,0 0 0 0 0,1 1 0 0 0,-1-1 0 0 0,1 1 0 0 0,-1-1 0 0 0,1 0 0 0 0,-1 1 0 0 0,1 0 0 0 0,-1-1 0 0 0,0 1 0 0 0,-14 24 149 0 0,13-21-121 0 0,1 0-1 0 0,0 0 1 0 0,0 0 0 0 0,0 0 0 0 0,1 0 0 0 0,-1 0-1 0 0,1 1 1 0 0,0-1 0 0 0,1 0 0 0 0,-1 0 0 0 0,0 1-1 0 0,1-1 1 0 0,0 0 0 0 0,0 0 0 0 0,1 0 0 0 0,-1 0-1 0 0,1 0 1 0 0,-1 0 0 0 0,1-1 0 0 0,1 1 0 0 0,-1 0-1 0 0,0-1 1 0 0,5 5 0 0 0,-2-3 3 0 0,0 0 0 0 0,1 0 0 0 0,-1-1 0 0 0,1 0 0 0 0,0 0 0 0 0,0 0 0 0 0,0-1 1 0 0,1 0-1 0 0,-1 0 0 0 0,1-1 0 0 0,-1 0 0 0 0,1 0 0 0 0,13 2 0 0 0,-16-3-10 0 0,0-1 0 0 0,-1 0 0 0 0,1 0-1 0 0,-1 0 1 0 0,1 0 0 0 0,0 0 0 0 0,-1-1 0 0 0,1 1 0 0 0,-1-1-1 0 0,1 0 1 0 0,-1 0 0 0 0,1-1 0 0 0,-1 1 0 0 0,0-1 0 0 0,1 1 0 0 0,-1-1-1 0 0,0 0 1 0 0,0 0 0 0 0,0 0 0 0 0,-1-1 0 0 0,1 1 0 0 0,0-1-1 0 0,-1 0 1 0 0,0 1 0 0 0,1-1 0 0 0,-1 0 0 0 0,0 0 0 0 0,-1-1 0 0 0,1 1-1 0 0,-1 0 1 0 0,1 0 0 0 0,-1-1 0 0 0,0 1 0 0 0,0-1 0 0 0,0 1-1 0 0,-1-1 1 0 0,1 0 0 0 0,-1 1 0 0 0,0-1 0 0 0,0-6 0 0 0,-4-5-79 0 0,0 0-1 0 0,-1 0 1 0 0,0 1 0 0 0,-2 0 0 0 0,1 1-1 0 0,-2-1 1 0 0,1 1 0 0 0,-17-19 0 0 0,23 30-112 0 0,-1 0-1 0 0,0 0 1 0 0,0 1 0 0 0,0-1 0 0 0,1 1 0 0 0,-2-1-1 0 0,1 1 1 0 0,0 0 0 0 0,0 0 0 0 0,0 0 0 0 0,-1 0 0 0 0,-3-1-1 0 0,4 2-331 0 0,1-1 0 0 0,-1 1 0 0 0,0 0-1 0 0,0 0 1 0 0,1 0 0 0 0,-1 0 0 0 0,0 1-1 0 0,0-1 1 0 0,1 0 0 0 0,-1 1-1 0 0,0-1 1 0 0,1 1 0 0 0,-1 0 0 0 0,1-1-1 0 0,-1 1 1 0 0,1 0 0 0 0,-1 0 0 0 0,1 0-1 0 0,-1 0 1 0 0,1 0 0 0 0,0 0 0 0 0,-1 1-1 0 0,1-1 1 0 0,0 0 0 0 0,0 1 0 0 0,0-1-1 0 0,0 1 1 0 0,0-1 0 0 0,1 1-1 0 0,-1-1 1 0 0,0 1 0 0 0,1-1 0 0 0,-1 1-1 0 0,1 0 1 0 0,-1 0 0 0 0,1-1 0 0 0,0 1-1 0 0,0 0 1 0 0,0-1 0 0 0,0 1 0 0 0,0 3-1 0 0,0 10-1579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04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1 876 0 0,'-3'25'8757'0'0,"2"-22"-8089"0"0,0-1 1 0 0,1 1-1 0 0,-1 0 1 0 0,1-1-1 0 0,0 1 0 0 0,0-1 1 0 0,0 1-1 0 0,0 0 0 0 0,0-1 1 0 0,1 1-1 0 0,-1-1 1 0 0,1 1-1 0 0,1 4 0 0 0,18 78 3956 0 0,-16-68-4791 0 0,10 43 328 0 0,-11-17-5890 0 0,-3-42 5501 0 0,0-1 0 0 0,0 1-1 0 0,0-1 1 0 0,0 0 0 0 0,0 1 0 0 0,0-1 0 0 0,0 0 0 0 0,0 1 0 0 0,0-1-1 0 0,1 0 1 0 0,-1 1 0 0 0,0-1 0 0 0,0 0 0 0 0,0 0 0 0 0,1 1-1 0 0,-1-1 1 0 0,1 1-913 0 0,-1-1 913 0 0,1 0 0 0 0,-1 1 0 0 0,0-1 0 0 0,1 0 0 0 0,-1 0-1 0 0,0 0 1 0 0,1 0 0 0 0,-1 0 0 0 0,0 0 0 0 0,1 0 0 0 0,-1 1 0 0 0,0-1-1 0 0,1 0 1 0 0,-1 0 0 0 0,0 0 0 0 0,1 0 0 0 0,-1-1 0 0 0,0 1-1 0 0,1 0 1 0 0,-1 0 0 0 0,0 0 0 0 0,1 0 0 0 0,-1 0 0 0 0,0 0-1 0 0,1 0 1 0 0,-1-1 0 0 0,0 1 0 0 0,1 0 0 0 0,-1 0 0 0 0,0-1-1 0 0,1 0-911 0 0,-1 1 912 0 0,1 0-1 0 0,-1-1 1 0 0,0 1 0 0 0,0 0 0 0 0,0-1 0 0 0,4-2-947 0 0,6-2-423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04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98 636 0 0,'5'-48'4516'0'0,"0"-2"7568"0"0,-17 61-6834 0 0,7 2-4461 0 0,0 1-1 0 0,0-1 1 0 0,1 1 0 0 0,1 0-1 0 0,1 0 1 0 0,-1 0 0 0 0,1 16-1 0 0,2-26-650 0 0,0 1 1 0 0,0-1-1 0 0,0 1 0 0 0,0-1 0 0 0,1 1 0 0 0,0-1 0 0 0,0 0 0 0 0,0 1 0 0 0,1-1 0 0 0,-1 0 0 0 0,1 0 0 0 0,0 0 0 0 0,0 0 0 0 0,0 0 0 0 0,1 0 0 0 0,-1 0 0 0 0,1-1 0 0 0,0 1 1 0 0,0-1-1 0 0,0 0 0 0 0,1 0 0 0 0,-1 0 0 0 0,1-1 0 0 0,0 1 0 0 0,-1-1 0 0 0,7 3 0 0 0,-1-1-53 0 0,1-1 0 0 0,-1-1 0 0 0,0 1 0 0 0,1-2-1 0 0,0 1 1 0 0,0-1 0 0 0,-1-1 0 0 0,1 0 0 0 0,0 0 0 0 0,0-1 0 0 0,14-3 0 0 0,30-7-4654 0 0,-8 1-7537 0 0,-44 9 11443 0 0,6 2-3412 0 0,-6 14-7074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05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60 105 688 0 0,'-27'-76'16233'0'0,"26"63"-12636"0"0,-1-3 412 0 0,2 17-3993 0 0,0-1 0 0 0,0 0 0 0 0,0 0 0 0 0,0 0 1 0 0,0 0-1 0 0,0 0 0 0 0,0 1 0 0 0,0-1 0 0 0,0 0 0 0 0,0 0 1 0 0,0 0-1 0 0,0 0 0 0 0,0 1 0 0 0,0-1 0 0 0,0 0 1 0 0,0 0-1 0 0,0 0 0 0 0,0 0 0 0 0,0 0 0 0 0,0 1 0 0 0,0-1 1 0 0,-1 0-1 0 0,1 0 0 0 0,0 0 0 0 0,0 0 0 0 0,0 0 0 0 0,0 0 1 0 0,0 1-1 0 0,0-1 0 0 0,0 0 0 0 0,-1 0 0 0 0,1 0 1 0 0,0 0-1 0 0,0 0 0 0 0,0 0 0 0 0,0 0 0 0 0,0 0 0 0 0,-1 0 1 0 0,1 0-1 0 0,0 0 0 0 0,0 0 0 0 0,0 0 0 0 0,0 0 0 0 0,-1 0 1 0 0,1 0-1 0 0,0 0 0 0 0,0 0 0 0 0,0 0 0 0 0,0 0 1 0 0,-1 0-1 0 0,1 0 0 0 0,0 0 0 0 0,0 0 0 0 0,0 0 0 0 0,0 0 1 0 0,0 0-1 0 0,-1 0 0 0 0,1 0 0 0 0,0-1 0 0 0,0 1 0 0 0,0 0 1 0 0,0 0-1 0 0,0 0 0 0 0,0 0 0 0 0,0 0 0 0 0,-1 0 0 0 0,1 0 1 0 0,0-1-1 0 0,0 1 0 0 0,-2 6 137 0 0,0 0 0 0 0,0 0 0 0 0,1 0 1 0 0,0 1-1 0 0,0-1 0 0 0,0 9 0 0 0,-2 8 60 0 0,-1 9-79 0 0,1 0 0 0 0,1 1-1 0 0,4 58 1 0 0,23 95-47 0 0,-20-158-68 0 0,4 4-25 0 0,0 12-69 0 0,-6-17-152 0 0,-2-25 98 0 0,0 0 1 0 0,-1 0 0 0 0,0 1 0 0 0,1-1 0 0 0,-1 0 0 0 0,0 0 0 0 0,0 1-1 0 0,0-1 1 0 0,0 0 0 0 0,-1 1 0 0 0,1-1 0 0 0,0 0 0 0 0,-1 0 0 0 0,0 0-1 0 0,-1 4 1 0 0,-1 5-6118 0 0,33-38-9282 0 0,-18 15 13668 0 0,6-4 324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05.5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202 212 1084 0 0,'7'-29'3467'0'0,"8"-47"1"0"0,-8-30 9658 0 0,-27 131-10737 0 0,11-10-2244 0 0,-2 0-1 0 0,0-1 0 0 0,0 0 1 0 0,-1-1-1 0 0,-1 0 1 0 0,0-1-1 0 0,-1 0 0 0 0,0-1 1 0 0,-23 12-1 0 0,28-18-93 0 0,0 0 150 0 0,0 0 0 0 0,0 1 0 0 0,0 0 0 0 0,-12 11 0 0 0,24-11-76 0 0,1 0 0 0 0,0 1 1 0 0,0-2-1 0 0,0 1 0 0 0,6 6 1 0 0,153 159 99 0 0,-146-154-488 0 0,-1 2 0 0 0,-1 0 1 0 0,13 22-1 0 0,-27-35 1196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0:55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2794 4349 852 0 0,'0'0'6655'0'0,"-29"0"476"0"0,1 0-3798 0 0,-81 0 2922 0 0,-55-10-4746 0 0,-97-11-114 0 0,-68-35-466 0 0,99 18-621 0 0,160 26-280 0 0,24 5 107 0 0,1-1 1 0 0,0-3-1 0 0,-59-22 1 0 0,68 21 32 0 0,29 11-121 0 0,-1-1-1 0 0,1 0 0 0 0,0-1 1 0 0,0 0-1 0 0,0 0 1 0 0,-12-8-1 0 0,3 0 42 0 0,-1 2 0 0 0,0 0 1 0 0,-22-9-1 0 0,-25-11 84 0 0,-2-10 33 0 0,11 7 72 0 0,-66-29 1 0 0,34 9-21 0 0,66 41-145 0 0,0 0-1 0 0,0-2 1 0 0,-24-18-1 0 0,-7-8 11 0 0,-101-80 393 0 0,127 96-401 0 0,1-1-1 0 0,0-1 1 0 0,-30-43 0 0 0,-23-42 64 0 0,68 94-162 0 0,1 0 0 0 0,1-1 0 0 0,0-1-1 0 0,-7-23 1 0 0,-14-29-16 0 0,14 20 0 0 0,10 38 0 0 0,1 0 0 0 0,1 0 0 0 0,0 0 0 0 0,0-1 0 0 0,-1-24 0 0 0,2 13 0 0 0,-1 1 0 0 0,-1-1 0 0 0,-1 1 0 0 0,-2 0 0 0 0,-10-28 0 0 0,-1-4 0 0 0,8 25 0 0 0,5 18 0 0 0,1 1 0 0 0,1-1 0 0 0,0 0 0 0 0,1 0 0 0 0,-2-13 0 0 0,-15-68 0 0 0,9-31 0 0 0,10-133 0 0 0,20 145 0 0 0,-11 30 0 0 0,1-5 0 0 0,0 33 0 0 0,-1-12 0 0 0,11-38 0 0 0,-1-15 0 0 0,-18 101 0 0 0,1-1 0 0 0,1 1 0 0 0,9-31 0 0 0,-3 12 0 0 0,-8 36 0 0 0,3-21 0 0 0,2 0 0 0 0,14-36 0 0 0,28-63 0 0 0,-9 23 0 0 0,19-26 0 0 0,39-33 0 0 0,-59 88 0 0 0,30-46 0 0 0,29-2 0 0 0,-1 0 0 0 0,-84 103 0 0 0,-1 0 0 0 0,2 1 0 0 0,0 0 0 0 0,0 1 0 0 0,2 1 0 0 0,-1 0 0 0 0,24-13 0 0 0,120-53 0 0 0,-118 59 0 0 0,196-69 0 0 0,-197 72 0 0 0,77-18 0 0 0,-51 16 0 0 0,44-6 0 0 0,-67 15 0 0 0,47-15 0 0 0,-59 15 0 0 0,0 2 0 0 0,60-5 0 0 0,-53 7 0 0 0,57-6 0 0 0,1 5 0 0 0,0 4 0 0 0,105 12 0 0 0,-84-6 0 0 0,-73-4 0 0 0,78 11 0 0 0,132 45 0 0 0,-90-17 0 0 0,-101-22 0 0 0,106 46 0 0 0,296 163-4 0 0,-436-208 5 0 0,0 1-1 0 0,-2 1 1 0 0,0 1 0 0 0,31 35-1 0 0,2 1 1 0 0,121 131-9 0 0,-149-156 8 0 0,-19-22 2 0 0,0 1-1 0 0,-1 1 0 0 0,-1 0 0 0 0,0 1 1 0 0,12 21-1 0 0,-14-21-1 0 0,0 0 0 0 0,0-1 0 0 0,16 18 0 0 0,-14-18 0 0 0,0 0 0 0 0,-1 1 0 0 0,11 20 0 0 0,24 47 0 0 0,-28-55 0 0 0,21 48 0 0 0,-24-47 0 0 0,4 15 0 0 0,12 29 0 0 0,10 39 0 0 0,-4 4 0 0 0,7 43 0 0 0,-6-22 0 0 0,-26-64 0 0 0,-2-1 0 0 0,-3 1 0 0 0,-6 93 0 0 0,0-61 0 0 0,-9 27 0 0 0,9-118 0 0 0,0-1 0 0 0,-1 0 0 0 0,0 1 0 0 0,-7 16 0 0 0,6-17 0 0 0,0 0 0 0 0,0 0 0 0 0,1 0 0 0 0,-1 18 0 0 0,2-19 0 0 0,0 0 0 0 0,-1 0 0 0 0,0 0 0 0 0,-1-1 0 0 0,-4 12 0 0 0,-5 18 0 0 0,-4 56 0 0 0,13-65 0 0 0,-2-1 0 0 0,-1 1 0 0 0,-2-1 0 0 0,-13 35 0 0 0,-18 51 0 0 0,23-68 0 0 0,15-39 0 0 0,-2 0 0 0 0,1 0 0 0 0,-1 0 0 0 0,0 0 0 0 0,-7 12 0 0 0,-16 28 0 0 0,23-40 0 0 0,-1 1 0 0 0,1-2 0 0 0,-2 1 0 0 0,1 0 0 0 0,-1-1 0 0 0,0 0 0 0 0,-10 10 0 0 0,-146 137 0 0 0,-105 61 0 0 0,242-197 0 0 0,-211 145 0 0 0,113-78 0 0 0,83-58 0 0 0,-66 34 0 0 0,54-33 0 0 0,-133 70 0 0 0,165-87 0 0 0,15-7 0 0 0,-1-1 0 0 0,0 0 0 0 0,0-1 0 0 0,0 1 0 0 0,0-1 0 0 0,-1 0 0 0 0,-6 1 0 0 0,-36 14 0 0 0,0-7 0 0 0,26-5 0 0 0,-1-1 0 0 0,1-1 0 0 0,-29 1 0 0 0,-45 1 0 0 0,1 5 0 0 0,-103 23 0 0 0,161-28 0 0 0,37-4-16 0 0,0-1 0 0 0,0 0 0 0 0,0 0 0 0 0,-1 0 0 0 0,1 0 1 0 0,0 1-1 0 0,0-1 0 0 0,0 0 0 0 0,-1 0 0 0 0,1 0 0 0 0,0 0 0 0 0,0 0 0 0 0,-1 0 0 0 0,1 0 0 0 0,0 0 0 0 0,0 0 0 0 0,-1 0 1 0 0,1 0-1 0 0,0 1 0 0 0,0-1 0 0 0,-1-1 0 0 0,1 1 0 0 0,0 0 0 0 0,0 0 0 0 0,-1 0 0 0 0,1 0 0 0 0,0 0 0 0 0,0 0 1 0 0,0 0-1 0 0,-1 0 0 0 0,1 0 0 0 0,0 0 0 0 0,0 0 0 0 0,-1-1 0 0 0,1 1 0 0 0,0 0 0 0 0,0 0 0 0 0,0 0 0 0 0,0 0 0 0 0,-1-1 1 0 0,1 1-1 0 0,0 0 0 0 0,0 0 0 0 0,0 0 0 0 0,0-1 0 0 0,0 1 0 0 0,0 0 0 0 0,-1 0 0 0 0,1-1 0 0 0,0 1 0 0 0,0 0 0 0 0,0 0 1 0 0,0-1-1 0 0,0 1 0 0 0,0 0 0 0 0,0 0 0 0 0,0-1 0 0 0,0 1 0 0 0,0 0 0 0 0,0 0 0 0 0,0-1 0 0 0,0 1 0 0 0,0 0 1 0 0,1-1-1 0 0,6-13-2005 0 0,15-24-13149 0 0,-3 18 4550 0 0,-9 18 8114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05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82 158 252 0 0,'-20'-27'1959'0'0,"-18"-27"6190"0"0,28 39-5663 0 0,9 14-1829 0 0,-1-1-1 0 0,1 0 0 0 0,0 0 1 0 0,-1 0-1 0 0,1 0 1 0 0,0 0-1 0 0,0 0 0 0 0,1 0 1 0 0,-1 0-1 0 0,0-1 1 0 0,0-3-1 0 0,9-2 2304 0 0,18 4-2025 0 0,30 7-421 0 0,59 11 0 0 0,-38-4-1644 0 0,-26-13-3180 0 0,-49 3 3597 0 0,0-1-1 0 0,0 1 1 0 0,1-1 0 0 0,-1 0 0 0 0,0 0-1 0 0,0 0 1 0 0,0 0 0 0 0,0 0 0 0 0,-1 0 0 0 0,1 0-1 0 0,2-3 1 0 0,-4 3 379 0 0,0 1 1 0 0,0-1-1 0 0,0 0 0 0 0,0 0 1 0 0,0 0-1 0 0,0 0 0 0 0,0 0 0 0 0,0 0 1 0 0,-1 0-1 0 0,1 1 0 0 0,0-1 1 0 0,-1 0-1 0 0,1 0 0 0 0,0 0 1 0 0,-1 1-1 0 0,1-1 0 0 0,-1 0 1 0 0,1 0-1 0 0,-2 0 0 0 0,-1-4-2137 0 0,-5-5 565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06.2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53 1344 0 0,'-41'-52'20834'0'0,"45"62"-20011"0"0,0 10-311 0 0,-1 0-1 0 0,0 0 1 0 0,-1 0-1 0 0,-1 0 1 0 0,-1 0-1 0 0,-1 1 1 0 0,-6 33-1 0 0,0 44-147 0 0,7 20-622 0 0,-5-98-752 0 0,0-2-4097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06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135 168 1240 0 0,'-21'-28'2834'0'0,"12"18"-1005"0"0,1-1 1 0 0,1 0 0 0 0,-8-15-1 0 0,-17-25 5642 0 0,17 32-4529 0 0,6 9-1132 0 0,9 10-1765 0 0,0 0 0 0 0,0 0 0 0 0,0 0 1 0 0,0 0-1 0 0,0 0 0 0 0,-1 0 0 0 0,1 1 0 0 0,0-1 1 0 0,0 0-1 0 0,0 0 0 0 0,0 0 0 0 0,0 0 0 0 0,0 0 1 0 0,0 0-1 0 0,0 0 0 0 0,0 0 0 0 0,0 1 1 0 0,-1-1-1 0 0,1 0 0 0 0,0 0 0 0 0,0 0 0 0 0,0 0 1 0 0,0 0-1 0 0,0 0 0 0 0,0 0 0 0 0,0 0 0 0 0,-1 0 1 0 0,1 0-1 0 0,0 0 0 0 0,0 0 0 0 0,0 0 0 0 0,0 0 1 0 0,0 0-1 0 0,-1 0 0 0 0,1 0 0 0 0,0 0 0 0 0,0 0 1 0 0,0 0-1 0 0,0 0 0 0 0,0 0 0 0 0,0 0 0 0 0,-1 0 1 0 0,1 0-1 0 0,0 0 0 0 0,0 0 0 0 0,0 0 0 0 0,0 0 1 0 0,0-1-1 0 0,0 1 0 0 0,0 0 0 0 0,0 0 1 0 0,-1 0-1 0 0,1 0 0 0 0,0 0 0 0 0,0 0 0 0 0,0 0 1 0 0,0 0-1 0 0,0-1 0 0 0,0 1 0 0 0,0 0 0 0 0,0 0 1 0 0,0 0-1 0 0,0 0 0 0 0,0 0 0 0 0,0 0 0 0 0,0-1 1 0 0,0 1-1 0 0,0 0 0 0 0,2 17 1029 0 0,10 27-874 0 0,-11-39 48 0 0,46 145 273 0 0,-38-123-502 0 0,-1 0 0 0 0,-1 0 0 0 0,-1 0 0 0 0,-2 1 0 0 0,0 0 1 0 0,-2 31-1 0 0,-1-56-17 0 0,-2 0 0 0 0,1 0 1 0 0,0 0-1 0 0,0 0 0 0 0,-1 0 1 0 0,0 0-1 0 0,1 0 0 0 0,-1-1 1 0 0,0 1-1 0 0,-1 0 0 0 0,1 0 1 0 0,0-1-1 0 0,-1 1 0 0 0,1-1 1 0 0,-1 1-1 0 0,0-1 0 0 0,0 1 1 0 0,-3 1-1 0 0,3-2 0 0 0,1-1 0 0 0,-1-1-1 0 0,0 1 1 0 0,1 0 0 0 0,-1 0 0 0 0,0-1 0 0 0,0 1 0 0 0,0-1-1 0 0,0 1 1 0 0,0-1 0 0 0,0 0 0 0 0,0 0 0 0 0,0 0 0 0 0,1 0-1 0 0,-1 0 1 0 0,0 0 0 0 0,0-1 0 0 0,0 1 0 0 0,0-1 0 0 0,0 1-1 0 0,0-1 1 0 0,1 0 0 0 0,-1 1 0 0 0,0-1 0 0 0,0 0 0 0 0,1 0-1 0 0,-1 0 1 0 0,1 0 0 0 0,-4-3 0 0 0,2 2-3 0 0,1-1 0 0 0,-1 1 0 0 0,0-1 0 0 0,1 0 0 0 0,-1 0 0 0 0,1 0-1 0 0,0 0 1 0 0,0 0 0 0 0,0 0 0 0 0,0 0 0 0 0,0-1 0 0 0,1 1 0 0 0,0-1 0 0 0,-1 1 0 0 0,1-1 0 0 0,0-4 0 0 0,0 0-3 0 0,1 1 0 0 0,0 0 0 0 0,0 0 0 0 0,0 0 0 0 0,1 0 0 0 0,0 0 0 0 0,1 0 0 0 0,2-8-1 0 0,6-12-12 0 0,2 0 0 0 0,0 1 0 0 0,23-34 0 0 0,-27 46 13 0 0,0 2-3 0 0,0 0 0 0 0,1 0 0 0 0,0 1-1 0 0,0 0 1 0 0,1 1 0 0 0,1 0-1 0 0,16-12 1 0 0,-25 20 6 0 0,0 0 0 0 0,1 0 0 0 0,-1 0 0 0 0,1 1 0 0 0,0-1-1 0 0,0 1 1 0 0,0 0 0 0 0,-1 0 0 0 0,1 0 0 0 0,0 0 0 0 0,0 0 0 0 0,1 0 0 0 0,-1 1 0 0 0,0 0-1 0 0,0-1 1 0 0,0 1 0 0 0,0 0 0 0 0,0 1 0 0 0,0-1 0 0 0,0 0 0 0 0,0 1 0 0 0,1 0 0 0 0,-1 0-1 0 0,-1 0 1 0 0,1 0 0 0 0,0 0 0 0 0,0 0 0 0 0,0 1 0 0 0,-1 0 0 0 0,1-1 0 0 0,0 1 0 0 0,-1 0-1 0 0,0 0 1 0 0,1 0 0 0 0,-1 1 0 0 0,0-1 0 0 0,0 0 0 0 0,0 1 0 0 0,2 4 0 0 0,1 1 5 0 0,-1 1 1 0 0,0 0 0 0 0,-1 0-1 0 0,1 0 1 0 0,-2 0 0 0 0,1 1-1 0 0,-1-1 1 0 0,1 13 0 0 0,7 30 31 0 0,5 22 29 0 0,-14-63-31 0 0,0 1-1 0 0,1-1 1 0 0,0 0 0 0 0,1 0-1 0 0,0 0 1 0 0,1 0-1 0 0,1 0 1 0 0,-1-1 0 0 0,1 0-1 0 0,1 0 1 0 0,11 15-1 0 0,-15-23-60 0 0,0 0 0 0 0,0 0-1 0 0,1-1 1 0 0,-1 1-1 0 0,1 0 1 0 0,0-1 0 0 0,-1 0-1 0 0,1 1 1 0 0,0-1 0 0 0,0 0-1 0 0,-1-1 1 0 0,1 1 0 0 0,0 0-1 0 0,0-1 1 0 0,0 0-1 0 0,0 1 1 0 0,0-1 0 0 0,0 0-1 0 0,0-1 1 0 0,0 1 0 0 0,0 0-1 0 0,0-1 1 0 0,4-1-1 0 0,30-13-3255 0 0,-9-8-4338 0 0,-16 10 3957 0 0,-9 11 2767 0 0,0-1 0 0 0,-1 0 0 0 0,1 0 0 0 0,-1 0 0 0 0,1-1 0 0 0,-1 1 0 0 0,0-1 1 0 0,0 1-1 0 0,-1-1 0 0 0,1 1 0 0 0,1-8 0 0 0,5-6-1346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07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78 165 264 0 0,'-13'-48'2983'0'0,"10"31"213"0"0,-1 1 1 0 0,-1-1-1 0 0,-1 1 0 0 0,-13-27 0 0 0,19 42-3103 0 0,0 1-1 0 0,0 0 0 0 0,-1-1 1 0 0,1 1-1 0 0,0 0 0 0 0,0-1 1 0 0,0 1-1 0 0,0 0 0 0 0,-1-1 1 0 0,1 1-1 0 0,0 0 0 0 0,0-1 1 0 0,-1 1-1 0 0,1 0 0 0 0,0 0 1 0 0,0-1-1 0 0,-1 1 0 0 0,1 0 1 0 0,0 0-1 0 0,-1-1 0 0 0,1 1 1 0 0,0 0-1 0 0,-1 0 0 0 0,1 0 1 0 0,0 0-1 0 0,-1 0 0 0 0,1 0 1 0 0,-1-1-1 0 0,1 1 0 0 0,0 0 1 0 0,-1 0-1 0 0,1 0 0 0 0,-1 0 1 0 0,1 0-1 0 0,0 0 0 0 0,-1 1 1 0 0,1-1-1 0 0,0 0 0 0 0,-1 0 1 0 0,-8 16 1792 0 0,2 23-524 0 0,10 7-740 0 0,1-1 0 0 0,14 61-1 0 0,-2-15-430 0 0,-12-68-337 0 0,1 1 0 0 0,2-1-1 0 0,12 32 1 0 0,-19-55 69 0 0,1 0 1 0 0,-1 1-1 0 0,0-1 0 0 0,0 0 0 0 0,1 0 0 0 0,-1 1 0 0 0,0-1 1 0 0,0 0-1 0 0,0 0 0 0 0,0 1 0 0 0,1-1 0 0 0,-1 0 0 0 0,0 1 1 0 0,0-1-1 0 0,0 0 0 0 0,0 1 0 0 0,0-1 0 0 0,0 0 1 0 0,0 1-1 0 0,0-1 0 0 0,0 0 0 0 0,0 1 0 0 0,0-1 0 0 0,0 0 1 0 0,0 1-1 0 0,0-1 0 0 0,0 0 0 0 0,0 1 0 0 0,0-1 0 0 0,0 0 1 0 0,-1 1-1 0 0,1-1 0 0 0,0 0 0 0 0,0 0 0 0 0,0 1 1 0 0,-1-1-1 0 0,1 0 0 0 0,0 1 0 0 0,0-1 0 0 0,0 0 0 0 0,-1 0 1 0 0,1 0-1 0 0,0 1 0 0 0,-1-1 0 0 0,1 0 0 0 0,0 0 0 0 0,0 0 1 0 0,-1 0-1 0 0,1 0 0 0 0,0 1 0 0 0,-1-1 0 0 0,1 0 1 0 0,0 0-1 0 0,-1 0 0 0 0,1 0 0 0 0,0 0 0 0 0,-1 0 0 0 0,1 0 1 0 0,0 0-1 0 0,-1 0 0 0 0,1 0 0 0 0,-1-1 0 0 0,-18-7-9952 0 0,18 7 9396 0 0,0 0 0 0 0,0 0 0 0 0,0 0 0 0 0,0 0 0 0 0,1 0 0 0 0,-1-1 0 0 0,0 1 0 0 0,0 0 0 0 0,1-1-1 0 0,-1 1 1 0 0,1 0 0 0 0,-1-1 0 0 0,1 1 0 0 0,0-1 0 0 0,-1-1 0 0 0,1-7-1443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07.7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156 168 1088 0 0,'-5'-1'929'0'0,"0"-1"0"0"0,0 1 0 0 0,1-1 0 0 0,-1 0-1 0 0,1 0 1 0 0,-1-1 0 0 0,1 0 0 0 0,0 1 0 0 0,0-1 0 0 0,0-1 0 0 0,0 1-1 0 0,1-1 1 0 0,0 1 0 0 0,-1-1 0 0 0,1 0 0 0 0,0 0 0 0 0,1 0 0 0 0,-5-9 0 0 0,6 10-465 0 0,0 0 1 0 0,0 0 0 0 0,0 0-1 0 0,1-1 1 0 0,-1 1 0 0 0,1 0-1 0 0,0 0 1 0 0,0 0 0 0 0,0 0-1 0 0,0 0 1 0 0,0 0-1 0 0,1-1 1 0 0,1-2 0 0 0,-1 2-435 0 0,0 1-1 0 0,1-1 1 0 0,0 0 0 0 0,0 0-1 0 0,0 1 1 0 0,1-1 0 0 0,-1 1 0 0 0,1 0-1 0 0,-1 0 1 0 0,1 0 0 0 0,5-4-1 0 0,-6 5-22 0 0,0 1-1 0 0,0 0 0 0 0,0-1 0 0 0,0 1 0 0 0,1 0 1 0 0,-1 0-1 0 0,0 1 0 0 0,0-1 0 0 0,1 0 0 0 0,-1 1 1 0 0,0 0-1 0 0,1-1 0 0 0,-1 1 0 0 0,0 0 1 0 0,1 0-1 0 0,-1 0 0 0 0,1 1 0 0 0,-1-1 0 0 0,0 0 1 0 0,1 1-1 0 0,-1 0 0 0 0,0-1 0 0 0,0 1 1 0 0,0 0-1 0 0,1 0 0 0 0,-1 0 0 0 0,0 0 0 0 0,0 1 1 0 0,0-1-1 0 0,-1 1 0 0 0,1-1 0 0 0,0 1 0 0 0,0 0 1 0 0,-1-1-1 0 0,1 1 0 0 0,-1 0 0 0 0,0 0 1 0 0,1 0-1 0 0,-1 0 0 0 0,0 0 0 0 0,0 0 0 0 0,0 1 1 0 0,0-1-1 0 0,-1 0 0 0 0,1 0 0 0 0,-1 1 0 0 0,1-1 1 0 0,-1 0-1 0 0,0 1 0 0 0,0-1 0 0 0,0 1 1 0 0,0-1-1 0 0,0 0 0 0 0,-1 1 0 0 0,0 3 0 0 0,-1 1 48 0 0,1 0 0 0 0,-2-1 0 0 0,1 1-1 0 0,-1-1 1 0 0,1 0 0 0 0,-2 0 0 0 0,1 0-1 0 0,-1 0 1 0 0,0-1 0 0 0,0 1 0 0 0,0-1-1 0 0,-1 0 1 0 0,0 0 0 0 0,0-1 0 0 0,0 1-1 0 0,0-1 1 0 0,-1 0 0 0 0,0-1 0 0 0,1 1-1 0 0,-2-1 1 0 0,1 0 0 0 0,0-1 0 0 0,0 1-1 0 0,-1-1 1 0 0,1-1 0 0 0,-1 1 0 0 0,0-1-1 0 0,-7 0 1 0 0,14 0-20 0 0,-1-1 1 0 0,1 0-1 0 0,-1 0 0 0 0,0 0 0 0 0,1 0 0 0 0,-1 0 0 0 0,0 0 1 0 0,1 0-1 0 0,-1 0 0 0 0,0 0 0 0 0,1 0 0 0 0,-1 0 1 0 0,1 0-1 0 0,-1 0 0 0 0,0-1 0 0 0,1 1 0 0 0,-1 0 1 0 0,1 0-1 0 0,-1-1 0 0 0,1 1 0 0 0,-1 0 0 0 0,1-1 0 0 0,-1 1 1 0 0,1-1-1 0 0,-1 1 0 0 0,1-1 0 0 0,-2 0 0 0 0,13-11 569 0 0,-6 9-550 0 0,1 0 1 0 0,-1 0-1 0 0,1 0 1 0 0,-1 1-1 0 0,1 0 1 0 0,6-2-1 0 0,-6 4-50 0 0,0 0 0 0 0,0 0 0 0 0,0 0 0 0 0,0 1-1 0 0,0 0 1 0 0,0 0 0 0 0,0 1 0 0 0,0-1 0 0 0,0 1-1 0 0,-1 0 1 0 0,1 1 0 0 0,-1 0 0 0 0,1 0 0 0 0,-1 0 0 0 0,0 0-1 0 0,0 1 1 0 0,0-1 0 0 0,-1 1 0 0 0,0 1 0 0 0,1-1-1 0 0,-1 1 1 0 0,-1-1 0 0 0,1 1 0 0 0,-1 0 0 0 0,1 1-1 0 0,-2-1 1 0 0,1 0 0 0 0,0 1 0 0 0,1 7 0 0 0,-2-9-1 0 0,0 1 1 0 0,0 0-1 0 0,-1 0 1 0 0,0-1-1 0 0,0 1 1 0 0,0 0-1 0 0,0 0 1 0 0,-1 0-1 0 0,0 0 1 0 0,0 0-1 0 0,0 0 1 0 0,-1 0-1 0 0,1 0 0 0 0,-1 0 1 0 0,0 0-1 0 0,-1 0 1 0 0,1 0-1 0 0,-1 0 1 0 0,0-1-1 0 0,0 1 1 0 0,-1-1-1 0 0,1 0 1 0 0,-1 1-1 0 0,0-1 1 0 0,0 0-1 0 0,-1 0 1 0 0,1-1-1 0 0,-1 1 1 0 0,1-1-1 0 0,-1 0 1 0 0,0 0-1 0 0,0 0 1 0 0,-1 0-1 0 0,-7 3 1 0 0,5-4 15 0 0,0 0 1 0 0,0-1 0 0 0,0 1-1 0 0,0-1 1 0 0,0-1 0 0 0,0 1-1 0 0,-1-1 1 0 0,1-1 0 0 0,0 1 0 0 0,0-1-1 0 0,-9-2 1 0 0,11 2-137 0 0,0-1 0 0 0,0 1 0 0 0,0-1 0 0 0,0 1 0 0 0,0-1 0 0 0,0-1 0 0 0,0 1 0 0 0,1-1 0 0 0,-1 0 0 0 0,1 0 0 0 0,0 0 0 0 0,0 0 0 0 0,0-1 0 0 0,0 0 0 0 0,-5-7 0 0 0,8 10-185 0 0,1 0 1 0 0,0 0 0 0 0,-1 0 0 0 0,1 0 0 0 0,0 0 0 0 0,0 0 0 0 0,0 0 0 0 0,-1 0 0 0 0,1 0 0 0 0,0-1 0 0 0,1 1 0 0 0,-1 0-1 0 0,0 0 1 0 0,0 0 0 0 0,0 0 0 0 0,1 0 0 0 0,-1 0 0 0 0,1 0 0 0 0,-1 0 0 0 0,1 0 0 0 0,-1 0 0 0 0,1 0 0 0 0,-1 0 0 0 0,1 0-1 0 0,0 0 1 0 0,-1 0 0 0 0,1 0 0 0 0,0 1 0 0 0,0-1 0 0 0,0 0 0 0 0,0 1 0 0 0,0-1 0 0 0,0 0 0 0 0,0 1 0 0 0,0-1 0 0 0,0 1 0 0 0,0 0-1 0 0,1-1 1 0 0,45-17-11335 0 0,-45 18 11251 0 0,17-5-2304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08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93 1492 0 0,'0'-3'1009'0'0,"-1"1"0"0"0,0-1 0 0 0,0 1 0 0 0,0-1 0 0 0,0 1 0 0 0,0-1 0 0 0,0 1 1 0 0,-1 0-1 0 0,1-1 0 0 0,-5-3 0 0 0,-7-17 11117 0 0,14 22-11866 0 0,0 0 1 0 0,0 0 0 0 0,-1 0 0 0 0,1 0-1 0 0,0 0 1 0 0,0 1 0 0 0,0-1 0 0 0,0 0-1 0 0,0 1 1 0 0,0-1 0 0 0,0 0 0 0 0,0 1-1 0 0,0 0 1 0 0,0-1 0 0 0,0 1 0 0 0,0 0-1 0 0,0-1 1 0 0,0 1 0 0 0,1 0 0 0 0,1 0 0 0 0,32-5 984 0 0,-33 4-1044 0 0,16-1 36 0 0,127-12 856 0 0,-52 10-3623 0 0,-130 4-25661 0 0,19 10 26194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09.9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283 61 1196 0 0,'-10'-27'14873'0'0,"10"26"-14563"0"0,0 0 1 0 0,0 0-1 0 0,0 0 1 0 0,0 0-1 0 0,-1 0 1 0 0,1 0-1 0 0,0 0 1 0 0,-1 0-1 0 0,1 0 1 0 0,-1 0-1 0 0,1 0 1 0 0,-1 0-1 0 0,0 1 1 0 0,1-1-1 0 0,-1 0 1 0 0,0 0-1 0 0,1 0 1 0 0,-1 1-1 0 0,0-1 1 0 0,0 0-1 0 0,0 1 1 0 0,-1-2-1 0 0,-29-8 2259 0 0,23 9-2381 0 0,0 0-1 0 0,0 1 1 0 0,-1 0 0 0 0,1 0-1 0 0,-11 2 1 0 0,9 2-98 0 0,1-1 0 0 0,0 1 0 0 0,0 1 0 0 0,0 0 0 0 0,1 0 0 0 0,0 0 0 0 0,0 1 0 0 0,0 0 0 0 0,0 1 0 0 0,1 0-1 0 0,0 0 1 0 0,1 1 0 0 0,0-1 0 0 0,0 1 0 0 0,0 1 0 0 0,1-1 0 0 0,1 1 0 0 0,-1 0 0 0 0,-2 10 0 0 0,1-4-43 0 0,2 1 0 0 0,0 0 0 0 0,0 0-1 0 0,2 1 1 0 0,0-1 0 0 0,1 0 0 0 0,0 1 0 0 0,2-1 0 0 0,0 1 0 0 0,0-1-1 0 0,2 0 1 0 0,0 1 0 0 0,1-1 0 0 0,0-1 0 0 0,2 1 0 0 0,-1-1 0 0 0,2 1 0 0 0,0-2-1 0 0,1 1 1 0 0,1-1 0 0 0,0 0 0 0 0,0-1 0 0 0,21 22 0 0 0,18 9 196 0 0,-41-39-918 0 0,1 0-1 0 0,-1-1 0 0 0,1 1 0 0 0,15 5 0 0 0,-17-8-388 0 0,0-1 1 0 0,0 1 0 0 0,0-1-1 0 0,0 0 1 0 0,0-1-1 0 0,0 1 1 0 0,9-1 0 0 0,-9-1-619 0 0,0 0 0 0 0,0 0 0 0 0,0-1 0 0 0,-1 1 0 0 0,1-1 0 0 0,0 0 0 0 0,0-1 0 0 0,5-3 0 0 0,7 0-642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10.3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60 281 1228 0 0,'-7'-10'1257'0'0,"0"0"0"0"0,1-1 0 0 0,0 1 0 0 0,0-1 0 0 0,1 0 0 0 0,0-1 0 0 0,1 1 0 0 0,1-1 0 0 0,0 1 0 0 0,0-1 0 0 0,1 0 0 0 0,1-1 0 0 0,0 1 0 0 0,0 0 0 0 0,1 0 0 0 0,1 0 0 0 0,2-13 0 0 0,-2 22-1196 0 0,0 0 0 0 0,0-1 0 0 0,0 1 0 0 0,0 0 0 0 0,1 0 1 0 0,0 0-1 0 0,-1 0 0 0 0,1 0 0 0 0,0 0 0 0 0,0 0 0 0 0,1 1 0 0 0,-1-1 0 0 0,1 1 0 0 0,-1 0 0 0 0,1 0 0 0 0,0 0 0 0 0,-1 0 0 0 0,1 0 0 0 0,0 0 0 0 0,1 1 0 0 0,-1-1 0 0 0,0 1 0 0 0,0 0 0 0 0,0 0 1 0 0,1 0-1 0 0,-1 0 0 0 0,1 1 0 0 0,-1-1 0 0 0,0 1 0 0 0,1 0 0 0 0,-1 0 0 0 0,1 0 0 0 0,5 2 0 0 0,-2-1-61 0 0,0 0 0 0 0,0 1 0 0 0,0-1 0 0 0,0 2 0 0 0,-1-1 0 0 0,1 1 0 0 0,-1 0 0 0 0,0 0 1 0 0,0 1-1 0 0,0 0 0 0 0,0 0 0 0 0,-1 0 0 0 0,1 1 0 0 0,-1-1 0 0 0,0 1 0 0 0,4 6 0 0 0,5 5 9 0 0,-12-14-6 0 0,1 0-1 0 0,-1 1 1 0 0,0-1-1 0 0,0 1 1 0 0,0-1-1 0 0,0 1 1 0 0,0 0-1 0 0,-1-1 1 0 0,1 1-1 0 0,-1 0 1 0 0,0 0-1 0 0,0 0 1 0 0,1 3-1 0 0,-4-4 6 0 0,-1 0 0 0 0,1 0 1 0 0,-1 0-1 0 0,1-1 0 0 0,-1 0 0 0 0,0 1 0 0 0,0-1 1 0 0,0 0-1 0 0,1 0 0 0 0,-1 0 0 0 0,0-1 0 0 0,0 1 1 0 0,0-1-1 0 0,0 1 0 0 0,-3-1 0 0 0,-32 10 292 0 0,31-6-183 0 0,0 1-1 0 0,1 0 1 0 0,-1 0-1 0 0,2 0 1 0 0,-1 1-1 0 0,0 0 1 0 0,1 0-1 0 0,0 1 1 0 0,1-1-1 0 0,-1 1 1 0 0,1 0-1 0 0,1 1 1 0 0,-1-1-1 0 0,1 0 1 0 0,0 1-1 0 0,1 0 1 0 0,0 0-1 0 0,0 0 0 0 0,1-1 1 0 0,0 2-1 0 0,0-1 1 0 0,1 0-1 0 0,0 0 1 0 0,0 0-1 0 0,1 0 1 0 0,0 0-1 0 0,0 0 1 0 0,1 0-1 0 0,4 11 1 0 0,-5-16-142 0 0,0-1 0 0 0,0 0 0 0 0,0 0 0 0 0,0 0 0 0 0,1 1 0 0 0,-1-1 0 0 0,1-1 0 0 0,-1 1 0 0 0,1 0 0 0 0,0 0 0 0 0,0 0 0 0 0,0-1 0 0 0,-1 1 0 0 0,2-1 0 0 0,-1 0 0 0 0,0 0 0 0 0,0 1 0 0 0,0-1 0 0 0,0 0 0 0 0,1-1 0 0 0,-1 1 0 0 0,1 0 0 0 0,-1-1 0 0 0,0 1 0 0 0,1-1 0 0 0,-1 0 0 0 0,1 0 0 0 0,-1 0 0 0 0,1 0 0 0 0,-1 0 0 0 0,1-1 0 0 0,-1 1 0 0 0,0-1 0 0 0,1 1 0 0 0,-1-1 0 0 0,3-1 0 0 0,45-17-4781 0 0,-6-5-3924 0 0,-33 17 4584 0 0,28-9-3058 0 0,-20 10 4634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10.6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1 988 0 0,'12'6'12521'0'0,"-4"-3"-5942"0"0,2-3-4991 0 0,-3-3-6444 0 0,22-3-9206 0 0,-18 6 11860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11.0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185 324 1280 0 0,'1'-15'3094'0'0,"1"0"0"0"0,1 1 0 0 0,0 0 0 0 0,1-1-1 0 0,7-16 1 0 0,2-7 883 0 0,-11 31-3577 0 0,1-1-1 0 0,-1 0 1 0 0,-1-1-1 0 0,0 1 1 0 0,0 0-1 0 0,0 0 1 0 0,-1 0 0 0 0,0-1-1 0 0,-2-13 1 0 0,0 18-363 0 0,1 0 0 0 0,-1 0 0 0 0,1 0 0 0 0,-1 0 0 0 0,0 0 1 0 0,-1 1-1 0 0,1-1 0 0 0,-1 0 0 0 0,1 1 0 0 0,-1 0 0 0 0,0 0 1 0 0,0 0-1 0 0,-1 0 0 0 0,1 0 0 0 0,0 1 0 0 0,-1-1 0 0 0,0 1 0 0 0,0 0 1 0 0,0 0-1 0 0,-7-3 0 0 0,3 2-25 0 0,-1 0 1 0 0,1 0 0 0 0,-1 1-1 0 0,0 0 1 0 0,0 0-1 0 0,0 1 1 0 0,0 0-1 0 0,0 1 1 0 0,-16 0-1 0 0,22 1-11 0 0,0-1-1 0 0,0 1 1 0 0,1-1-1 0 0,-1 1 1 0 0,0 0 0 0 0,0 0-1 0 0,1 0 1 0 0,-1 0-1 0 0,1 1 1 0 0,-1-1-1 0 0,1 1 1 0 0,0-1-1 0 0,-1 1 1 0 0,1 0 0 0 0,0 0-1 0 0,0 0 1 0 0,0 0-1 0 0,0 0 1 0 0,1 1-1 0 0,-1-1 1 0 0,1 0-1 0 0,-1 1 1 0 0,1 0 0 0 0,0-1-1 0 0,0 1 1 0 0,0-1-1 0 0,0 1 1 0 0,0 0-1 0 0,1 0 1 0 0,-1 0-1 0 0,1-1 1 0 0,0 1 0 0 0,0 0-1 0 0,0 5 1 0 0,1-2 3 0 0,0-1 1 0 0,0 1 0 0 0,1 0 0 0 0,0 0 0 0 0,0-1 0 0 0,0 1-1 0 0,1-1 1 0 0,-1 0 0 0 0,1 0 0 0 0,1 0 0 0 0,-1 0 0 0 0,1 0-1 0 0,0-1 1 0 0,5 6 0 0 0,62 53 61 0 0,-51-45-63 0 0,-1 0 0 0 0,-1 1 0 0 0,-1 1 0 0 0,-1 1 0 0 0,0 0 0 0 0,15 30 0 0 0,-30-50-3 0 0,1 1 1 0 0,-1-1 0 0 0,0 0-1 0 0,-1 1 1 0 0,1-1-1 0 0,0 1 1 0 0,0 0-1 0 0,-1-1 1 0 0,1 1-1 0 0,0-1 1 0 0,-1 1-1 0 0,0 0 1 0 0,1 0-1 0 0,-1-1 1 0 0,0 1-1 0 0,0 0 1 0 0,0-1-1 0 0,0 1 1 0 0,0 0-1 0 0,-1 0 1 0 0,1-1-1 0 0,0 1 1 0 0,-1 0-1 0 0,1-1 1 0 0,-1 1-1 0 0,0 0 1 0 0,1-1 0 0 0,-1 1-1 0 0,0-1 1 0 0,0 1-1 0 0,0-1 1 0 0,0 0-1 0 0,0 1 1 0 0,0-1-1 0 0,-1 0 1 0 0,1 0-1 0 0,0 0 1 0 0,-1 1-1 0 0,1-1 1 0 0,-1-1-1 0 0,1 1 1 0 0,-1 0-1 0 0,1 0 1 0 0,-1-1-1 0 0,-3 2 1 0 0,-1 0 21 0 0,1-1 0 0 0,-1 0 0 0 0,0 0 0 0 0,0 0 0 0 0,-1-1 1 0 0,1 1-1 0 0,0-1 0 0 0,0-1 0 0 0,0 1 0 0 0,0-1 0 0 0,0 0 0 0 0,-10-4 0 0 0,12 4-2 0 0,0-1-1 0 0,0 0 0 0 0,0 0 1 0 0,0 0-1 0 0,0 0 0 0 0,0-1 1 0 0,0 0-1 0 0,1 0 0 0 0,-1 0 1 0 0,1 0-1 0 0,0 0 0 0 0,0-1 1 0 0,0 1-1 0 0,0-1 0 0 0,1 0 1 0 0,0 1-1 0 0,-1-1 0 0 0,1-1 1 0 0,1 1-1 0 0,-1 0 0 0 0,0 0 1 0 0,1-1-1 0 0,0 1 0 0 0,0-1 1 0 0,1 1-1 0 0,-1-1 0 0 0,1 1 1 0 0,0-1-1 0 0,0 1 0 0 0,0-1 1 0 0,1 1-1 0 0,-1-1 0 0 0,1 1 1 0 0,0-1-1 0 0,1 1 0 0 0,-1 0 1 0 0,1-1-1 0 0,0 1 0 0 0,0 0 1 0 0,4-5-1 0 0,32-53-451 0 0,-28 48-1629 0 0,2 0 0 0 0,19-20 0 0 0,-26 29 1079 0 0,0 0 0 0 0,0 1 0 0 0,0-1 0 0 0,1 1 1 0 0,-1 0-1 0 0,1 1 0 0 0,0-1 0 0 0,0 1 0 0 0,1 1 1 0 0,-1-1-1 0 0,0 1 0 0 0,1 0 0 0 0,0 0 0 0 0,-1 1 1 0 0,1-1-1 0 0,0 2 0 0 0,0-1 0 0 0,0 1 1 0 0,0 0-1 0 0,11 2 0 0 0,9 3-1173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0:52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1831 2484 56 0 0,'-1'2'358'0'0,"0"-1"0"0"0,0 0 0 0 0,0 0 0 0 0,0 0 0 0 0,-1 0 0 0 0,1 0 0 0 0,0 0 0 0 0,0-1 0 0 0,0 1 0 0 0,-1 0 0 0 0,1-1 0 0 0,0 1 0 0 0,-1 0 0 0 0,1-1 0 0 0,-1 0 0 0 0,-2 1 0 0 0,-37 10 5420 0 0,28-7-4197 0 0,-7 0 925 0 0,0 0 0 0 0,-31 3-1 0 0,-92-6 1868 0 0,79-2-3615 0 0,2-2 212 0 0,-99-17 0 0 0,93 9-198 0 0,13 1-89 0 0,-70-23 1 0 0,73 18-413 0 0,-260-103 1261 0 0,247 90-1411 0 0,29 10-10 0 0,1-2 1 0 0,0-1 0 0 0,-48-40 0 0 0,61 44-104 0 0,0 0 32 0 0,1-1 0 0 0,-25-29 1 0 0,32 30-31 0 0,1-1 0 0 0,-15-25 1 0 0,-4-8-3 0 0,-7-27-8 0 0,1-9 0 0 0,33 79 0 0 0,1 1 0 0 0,0-1 0 0 0,0-1 0 0 0,1 1 0 0 0,-4-15 0 0 0,-15-33 0 0 0,20 52 0 0 0,0-1 0 0 0,0 0 0 0 0,1 0 0 0 0,0 0 0 0 0,0 0 0 0 0,0 0 0 0 0,0-8 0 0 0,-5-20 0 0 0,-4-44 0 0 0,0-16 0 0 0,8 81 0 0 0,1-1 0 0 0,0 1 0 0 0,0-1 0 0 0,1 0 0 0 0,1 0 0 0 0,0 1 0 0 0,1-1 0 0 0,6-21 0 0 0,1-33 0 0 0,14-30 0 0 0,12-43 0 0 0,-24 94 0 0 0,-10 38 0 0 0,1 0 0 0 0,0 1 0 0 0,0-1 0 0 0,0 1 0 0 0,1-1 0 0 0,5-10 0 0 0,60-128 0 0 0,-49 105 0 0 0,-15 32 0 0 0,1-1 0 0 0,-1 1 0 0 0,1 0 0 0 0,1 0 0 0 0,10-13 0 0 0,56-69 0 0 0,-45 55 0 0 0,47-50 0 0 0,-46 57 0 0 0,1 2 0 0 0,2 0 0 0 0,64-41 0 0 0,12-3 0 0 0,-59 47 0 0 0,1 2 0 0 0,1 1 0 0 0,83-20 0 0 0,-84 26 0 0 0,-20 5 0 0 0,1 2 0 0 0,0 1 0 0 0,0 1 0 0 0,52-3 0 0 0,200 4 0 0 0,-256 7 0 0 0,0 0 0 0 0,0 2 0 0 0,-1 1 0 0 0,37 13 0 0 0,35 6 0 0 0,-82-20 0 0 0,0 1 0 0 0,0 0 0 0 0,21 11 0 0 0,6 2 0 0 0,93 53 0 0 0,-56-28 0 0 0,-58-31 0 0 0,-1 1 0 0 0,0 1 0 0 0,-1 1 0 0 0,0 0 0 0 0,27 30 0 0 0,-14-16 0 0 0,-26-24 0 0 0,1 1 0 0 0,-1 0 0 0 0,0 0 0 0 0,0 0 0 0 0,8 12 0 0 0,-6-7 0 0 0,0 0 0 0 0,1-1 0 0 0,0 0 0 0 0,15 12 0 0 0,25 28 0 0 0,18 26 0 0 0,-24-24 0 0 0,-32-40 0 0 0,0 0 0 0 0,-1 0 0 0 0,-1 2 0 0 0,15 26 0 0 0,15 21 0 0 0,29 94 0 0 0,-61-135 0 0 0,-3-11 0 0 0,-1 1 0 0 0,0-1 0 0 0,0 1 0 0 0,-1-1 0 0 0,0 1 0 0 0,1 18 0 0 0,16 75 0 0 0,-9-33 0 0 0,0 35 0 0 0,-10-87 0 0 0,0 2 0 0 0,0-1 0 0 0,-1 1 0 0 0,-6 31 0 0 0,1-6 0 0 0,6-39 0 0 0,0 0 0 0 0,-1 0 0 0 0,0-1 0 0 0,0 1 0 0 0,0 0 0 0 0,-1-1 0 0 0,1 1 0 0 0,-1-1 0 0 0,-4 9 0 0 0,-14 51 0 0 0,-18 33 0 0 0,-1-6 0 0 0,10-17 0 0 0,-10-4 0 0 0,-9 1 0 0 0,19-23 0 0 0,-15 1 0 0 0,14-14 0 0 0,-60 56 0 0 0,22-47 0 0 0,14-12 0 0 0,41-27 0 0 0,1 1 0 0 0,0 0 0 0 0,-13 11 0 0 0,16-9 0 0 0,8-8 0 0 0,0 0 0 0 0,0 0 0 0 0,0 0 0 0 0,0 0 0 0 0,0 0 0 0 0,-1 0 0 0 0,1 0 0 0 0,0 0 0 0 0,0 0 0 0 0,-1-1 0 0 0,1 1 0 0 0,0-1 0 0 0,-1 1 0 0 0,-1 0 0 0 0,-45 26 0 0 0,26-20 0 0 0,1 2 0 0 0,-33 17 0 0 0,25-8 0 0 0,-29 3 0 0 0,-8 4 0 0 0,52-19 0 0 0,0 0 0 0 0,0-1 0 0 0,0-1 0 0 0,-1 0 0 0 0,0 0 0 0 0,-26 1 0 0 0,-103 6 0 0 0,139-10 0 0 0,4-1 0 0 0,-1 1 0 0 0,1-1 0 0 0,-1 1 0 0 0,1-1 0 0 0,0 0 0 0 0,-1 0 0 0 0,1 0 0 0 0,-1 0 0 0 0,1 0 0 0 0,-1 0 0 0 0,1 0 0 0 0,0-1 0 0 0,-1 1 0 0 0,1 0 0 0 0,-1-1 0 0 0,1 1 0 0 0,0-1 0 0 0,-1 0 0 0 0,1 1 0 0 0,0-1 0 0 0,0 0 0 0 0,-2-1 0 0 0,2 1-294 0 0,1 0 0 0 0,-1-1 0 0 0,1 1 0 0 0,0 0 0 0 0,-1 0 0 0 0,1 0 0 0 0,0 0 0 0 0,0 0 0 0 0,0-1 0 0 0,0 1 0 0 0,0 0 0 0 0,0 0 0 0 0,0 0 0 0 0,1 0 1 0 0,-1 0-1 0 0,0-1 0 0 0,1 1 0 0 0,-1 0 0 0 0,1 0 0 0 0,-1 0 0 0 0,1 0 0 0 0,-1 0 0 0 0,1 0 0 0 0,0 0 0 0 0,-1 0 0 0 0,2-1 0 0 0,20-23-9685 0 0,9 4-3065 0 0,-23 16 11309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11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1 428 0 0,'-5'40'5511'0'0,"0"-4"3007"0"0,-11-4 2716 0 0,11-24-9878 0 0,43-36-18206 0 0,3 10 9017 0 0,-22 13 5889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11.6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126 279 496 0 0,'35'-49'15000'0'0,"-30"39"-12769"0"0,1-1-1 0 0,-2 0 0 0 0,7-19 0 0 0,-9 24-1703 0 0,-1 0-1 0 0,0-1 1 0 0,0 1 0 0 0,0 0-1 0 0,-1-1 1 0 0,0 1 0 0 0,-1-13-1 0 0,0 15-478 0 0,0 0-1 0 0,0 0 1 0 0,0 0-1 0 0,0 0 1 0 0,-1 0-1 0 0,0 0 0 0 0,0 1 1 0 0,0-1-1 0 0,0 1 1 0 0,0-1-1 0 0,-1 1 1 0 0,0 0-1 0 0,-3-4 1 0 0,1 2-37 0 0,0 0 0 0 0,0 1 0 0 0,0 0 0 0 0,0 0 0 0 0,-1 0 0 0 0,0 1 0 0 0,1 0 0 0 0,-1 0 0 0 0,-1 0 0 0 0,1 1 0 0 0,0 0 0 0 0,0 0 0 0 0,-1 0 0 0 0,1 1 0 0 0,-1 0 0 0 0,0 0 1 0 0,1 1-1 0 0,-1 0 0 0 0,0 0 0 0 0,-9 2 0 0 0,15-2-11 0 0,0 0 0 0 0,0 0 0 0 0,-1 1 1 0 0,1-1-1 0 0,0 1 0 0 0,0-1 0 0 0,0 1 0 0 0,-1-1 1 0 0,1 1-1 0 0,0 0 0 0 0,0-1 0 0 0,0 1 0 0 0,0 0 1 0 0,0 0-1 0 0,1 0 0 0 0,-1 0 0 0 0,0 0 0 0 0,0 0 1 0 0,0 0-1 0 0,1 0 0 0 0,-1 0 0 0 0,1 0 0 0 0,-1 0 1 0 0,1 1-1 0 0,-1 1 0 0 0,0 1 2 0 0,0 0 1 0 0,1 0-1 0 0,0 0 1 0 0,0-1-1 0 0,0 1 1 0 0,1 0-1 0 0,-1 0 0 0 0,1 0 1 0 0,1 3-1 0 0,1 5 10 0 0,1-1-1 0 0,1 0 1 0 0,-1 0-1 0 0,2 0 1 0 0,9 14-1 0 0,37 40 34 0 0,-33-44-36 0 0,-1 0 1 0 0,17 29-1 0 0,-14-23-9 0 0,11 15-3 0 0,-31-41 6 0 0,0 1-1 0 0,0 0 1 0 0,0-1-1 0 0,0 1 1 0 0,-1 0-1 0 0,1 0 1 0 0,-1 0-1 0 0,1 0 0 0 0,-1 0 1 0 0,0 0-1 0 0,0 0 1 0 0,0 0-1 0 0,0-1 1 0 0,0 1-1 0 0,0 0 1 0 0,0 0-1 0 0,-1 0 1 0 0,1 0-1 0 0,-1 0 1 0 0,1 0-1 0 0,-1 0 1 0 0,-1 2-1 0 0,-1-1 13 0 0,1-1 0 0 0,-1 1 0 0 0,1-1 0 0 0,-1 0 0 0 0,0 0 0 0 0,1 0 0 0 0,-1 0 0 0 0,0-1 0 0 0,0 1 0 0 0,-1-1 0 0 0,1 0 0 0 0,0 0 0 0 0,0 0 0 0 0,-1 0 1 0 0,1 0-1 0 0,0-1 0 0 0,-1 0 0 0 0,-6 1 0 0 0,4-1 53 0 0,0 0 0 0 0,0 0 1 0 0,0 0-1 0 0,0-1 0 0 0,0 0 1 0 0,0 0-1 0 0,0 0 0 0 0,0-1 1 0 0,-8-3-1 0 0,11 3-34 0 0,0 1 0 0 0,0-1 1 0 0,1 1-1 0 0,-1-1 0 0 0,1 0 0 0 0,-1 0 0 0 0,1 0 1 0 0,0 0-1 0 0,0 0 0 0 0,0-1 0 0 0,0 1 1 0 0,0-1-1 0 0,0 1 0 0 0,1-1 0 0 0,-1 0 1 0 0,1 1-1 0 0,0-1 0 0 0,0 0 0 0 0,0 0 1 0 0,-1-5-1 0 0,2 4-76 0 0,0 0 0 0 0,0 0 1 0 0,1 0-1 0 0,0 0 0 0 0,-1 1 1 0 0,1-1-1 0 0,0 0 0 0 0,1 1 1 0 0,-1-1-1 0 0,1 1 0 0 0,-1-1 1 0 0,1 1-1 0 0,0 0 0 0 0,4-5 1 0 0,0 0-826 0 0,1 0 0 0 0,0 0 0 0 0,1 0 0 0 0,16-11 0 0 0,-16 12-1215 0 0,1 2 0 0 0,-1-1 0 0 0,2 1 0 0 0,10-4 0 0 0,67-23-10231 0 0,-58 26 9656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12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76 1632 0 0,'9'-15'2448'0'0,"-6"9"-807"0"0,0 0 0 0 0,0 0 0 0 0,1 1 1 0 0,0-1-1 0 0,1 1 0 0 0,-1 0 0 0 0,6-5 0 0 0,-8 8-1213 0 0,1 1-1 0 0,-1 0 1 0 0,1-1-1 0 0,-1 1 1 0 0,1 0 0 0 0,-1 0-1 0 0,1 1 1 0 0,0-1-1 0 0,-1 0 1 0 0,1 1-1 0 0,0 0 1 0 0,0 0 0 0 0,-1 0-1 0 0,1 0 1 0 0,0 0-1 0 0,0 0 1 0 0,-1 1-1 0 0,1-1 1 0 0,0 1 0 0 0,-1 0-1 0 0,6 1 1 0 0,0 2-233 0 0,1 1 0 0 0,-1-1 0 0 0,0 1 0 0 0,-1 0 0 0 0,1 1 0 0 0,-1 0 0 0 0,0 0 1 0 0,-1 1-1 0 0,1-1 0 0 0,-1 1 0 0 0,0 1 0 0 0,-1-1 0 0 0,0 1 0 0 0,0 0 0 0 0,-1 0 0 0 0,0 1 0 0 0,3 9 0 0 0,3 8 333 0 0,-1-1 0 0 0,-2 1 0 0 0,0 1 0 0 0,4 45 0 0 0,-10-56-730 0 0,-1 0 1 0 0,0-1-1 0 0,-2 1 0 0 0,1 0 0 0 0,-2 0 1 0 0,0-1-1 0 0,-1 0 0 0 0,-1 1 0 0 0,0-2 1 0 0,-1 1-1 0 0,-11 20 0 0 0,11-23-110 0 0,-1 0-1 0 0,-1 0 0 0 0,0 0 0 0 0,-1-1 0 0 0,0-1 1 0 0,-1 1-1 0 0,0-1 0 0 0,-1-1 0 0 0,0 0 1 0 0,0 0-1 0 0,-1-1 0 0 0,-21 11 0 0 0,-35 13-16805 0 0,68-32 16916 0 0,-1 1 1 0 0,0-1-1 0 0,1 0 0 0 0,-1 0 0 0 0,1 0 0 0 0,-1 1 0 0 0,1-1 1 0 0,-1 0-1 0 0,1 1 0 0 0,-1-1 0 0 0,1 0 0 0 0,-1 1 0 0 0,1-1 1 0 0,-1 1-1 0 0,1-1 0 0 0,0 0 0 0 0,-1 1 0 0 0,1-1 1 0 0,0 1-1 0 0,-1-1 0 0 0,1 1 0 0 0,0 0 0 0 0,0-1 0 0 0,-1 1 1 0 0,1-1-1 0 0,0 1 0 0 0,0-1 0 0 0,0 1 0 0 0,0 0 1 0 0,0-1-1 0 0,0 1 0 0 0,0-1 0 0 0,0 2 0 0 0,0 4-1806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12.4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299 10 1108 0 0,'-41'-5'8479'0'0,"33"3"-7089"0"0,1 1 0 0 0,0 0 0 0 0,0 1-1 0 0,-1-1 1 0 0,1 1 0 0 0,0 1 0 0 0,0-1 0 0 0,-10 3-1 0 0,8 0-981 0 0,0 0 0 0 0,0 1-1 0 0,0 0 1 0 0,0 0 0 0 0,1 1-1 0 0,-1 0 1 0 0,1 0-1 0 0,0 1 1 0 0,1 0 0 0 0,-1 1-1 0 0,1-1 1 0 0,1 2 0 0 0,-1-1-1 0 0,-5 10 1 0 0,4-5-206 0 0,1 1 1 0 0,0 0-1 0 0,1 0 1 0 0,0 1-1 0 0,1-1 1 0 0,1 1-1 0 0,0 0 1 0 0,-3 28-1 0 0,5-20-182 0 0,1-1 0 0 0,0 0 0 0 0,2 0-1 0 0,0 1 1 0 0,2-1 0 0 0,0 0 0 0 0,1 0 0 0 0,1 0 0 0 0,1-1 0 0 0,1 0 0 0 0,1 0-1 0 0,1 0 1 0 0,11 19 0 0 0,-14-31-45 0 0,-1 0-1 0 0,1 0 1 0 0,1-1 0 0 0,-1 0 0 0 0,1 0-1 0 0,1-1 1 0 0,-1 0 0 0 0,1 0-1 0 0,13 7 1 0 0,-10-8-734 0 0,-1 0 0 0 0,1-1 0 0 0,0 0 0 0 0,0-1 0 0 0,1 0 0 0 0,22 3 0 0 0,-1-5-3452 0 0,0-1-1 0 0,0-2 1 0 0,0-1 0 0 0,51-11 0 0 0,-55 9 1687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12.8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126 446 1380 0 0,'-67'-152'13433'0'0,"56"130"-11226"0"0,2-1 0 0 0,1 1 0 0 0,-6-25 0 0 0,9 26-1007 0 0,1 0 1 0 0,1 0-1 0 0,-1-34 1 0 0,4 52-1156 0 0,0 1 1 0 0,0-1 0 0 0,0 1 0 0 0,0 0 0 0 0,0-1 0 0 0,1 1 0 0 0,-1 0 0 0 0,1-1-1 0 0,0 1 1 0 0,0 0 0 0 0,0-1 0 0 0,0 1 0 0 0,0 0 0 0 0,0 0 0 0 0,0 0-1 0 0,1 0 1 0 0,-1 0 0 0 0,1 0 0 0 0,0 1 0 0 0,-1-1 0 0 0,4-2 0 0 0,-1 2-20 0 0,-1 0 0 0 0,0 1 0 0 0,1 0 1 0 0,-1 0-1 0 0,1 0 0 0 0,-1 0 0 0 0,1 0 1 0 0,0 0-1 0 0,-1 1 0 0 0,1 0 0 0 0,0 0 1 0 0,6 1-1 0 0,1 0-20 0 0,-1 1 1 0 0,1 0-1 0 0,-1 0 0 0 0,1 2 1 0 0,-1-1-1 0 0,0 1 0 0 0,0 1 1 0 0,15 9-1 0 0,-16-7-8 0 0,-2 1 0 0 0,1 0-1 0 0,-1 0 1 0 0,0 1 0 0 0,-1-1 0 0 0,0 1-1 0 0,0 1 1 0 0,-1-1 0 0 0,0 1 0 0 0,5 16-1 0 0,-9-25 3 0 0,-1 0 0 0 0,0 1 0 0 0,1-1 0 0 0,-1 0 0 0 0,0 0-1 0 0,1 0 1 0 0,-1 0 0 0 0,0 0 0 0 0,0 1 0 0 0,0-1-1 0 0,0 0 1 0 0,0 0 0 0 0,0 0 0 0 0,-1 0 0 0 0,1 1 0 0 0,0-1-1 0 0,-1 0 1 0 0,1 0 0 0 0,0 0 0 0 0,-1 0 0 0 0,1 0-1 0 0,-1 0 1 0 0,0 0 0 0 0,1 0 0 0 0,-1 0 0 0 0,0 0 0 0 0,0 0-1 0 0,1 0 1 0 0,-1-1 0 0 0,0 1 0 0 0,0 0 0 0 0,0-1 0 0 0,0 1-1 0 0,0 0 1 0 0,0-1 0 0 0,-2 1 0 0 0,-5 2 0 0 0,0 0 0 0 0,0-1 0 0 0,-1 0 1 0 0,-12 2-1 0 0,-26 7 273 0 0,41-7-167 0 0,0 0 0 0 0,1 0 0 0 0,-1 0 0 0 0,1 1 0 0 0,0 0 1 0 0,0 0-1 0 0,0 1 0 0 0,1-1 0 0 0,0 1 0 0 0,0 0 0 0 0,0 0 0 0 0,-4 12 0 0 0,6-13-41 0 0,0 0 0 0 0,0 0 0 0 0,1-1-1 0 0,0 1 1 0 0,0 0 0 0 0,0 0-1 0 0,1 1 1 0 0,-1-1 0 0 0,1 0 0 0 0,0 0-1 0 0,1 0 1 0 0,-1 0 0 0 0,1 0 0 0 0,0 0-1 0 0,1 0 1 0 0,-1 0 0 0 0,1-1 0 0 0,0 1-1 0 0,3 7 1 0 0,-1-7-123 0 0,0 1-1 0 0,0-1 1 0 0,1 0 0 0 0,0 0-1 0 0,-1-1 1 0 0,1 1-1 0 0,1-1 1 0 0,-1 0 0 0 0,1-1-1 0 0,0 1 1 0 0,0-1 0 0 0,0 0-1 0 0,0 0 1 0 0,0-1 0 0 0,0 0-1 0 0,12 2 1 0 0,-13-2-34 0 0,1-2 0 0 0,-1 1 0 0 0,0 0 1 0 0,1-1-1 0 0,-1 0 0 0 0,0-1 0 0 0,1 1 0 0 0,-1-1 0 0 0,0 0 1 0 0,0 0-1 0 0,0 0 0 0 0,0-1 0 0 0,0 0 0 0 0,0 0 0 0 0,0 0 1 0 0,0-1-1 0 0,-1 1 0 0 0,1-1 0 0 0,-1 0 0 0 0,0 0 0 0 0,0-1 1 0 0,4-4-1 0 0,7-13-6626 0 0,-14 18 5605 0 0,0 0-1 0 0,1 0 0 0 0,0 1 1 0 0,-1-1-1 0 0,1 0 1 0 0,0 1-1 0 0,0-1 1 0 0,1 1-1 0 0,-1-1 0 0 0,1 1 1 0 0,-1 0-1 0 0,1 0 1 0 0,-1 0-1 0 0,1 0 1 0 0,0 1-1 0 0,0-1 0 0 0,5-1 1 0 0,10 2-1164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13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16 280 0 0,'19'22'29453'0'0,"-17"-27"-26426"0"0,11 3-3748 0 0,-3-5-7189 0 0,4-2-321 0 0,5 4 1444 0 0,10 0 1305 0 0,-10 0 2901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13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236 285 1268 0 0,'9'-60'10423'0'0,"-6"48"-7497"0"0,0 1 0 0 0,-1-1 0 0 0,0-18 0 0 0,-1 12-1104 0 0,-1 9-996 0 0,0-1 0 0 0,0 1-1 0 0,-1-1 1 0 0,-4-17 0 0 0,5 24-762 0 0,-2 0 0 0 0,1 0 0 0 0,0 0 0 0 0,0 1 0 0 0,-1-1 0 0 0,0 0 0 0 0,1 1 0 0 0,-1-1 0 0 0,0 1 0 0 0,0 0 0 0 0,0-1 0 0 0,-1 1 0 0 0,1 0 0 0 0,0 1 0 0 0,-1-1 0 0 0,0 0-1 0 0,1 0 1 0 0,-1 1 0 0 0,-4-2 0 0 0,-8-3 41 0 0,0 1 0 0 0,0 0 0 0 0,-1 1 0 0 0,-28-4 0 0 0,39 7-91 0 0,1 1 0 0 0,-1-1-1 0 0,1 1 1 0 0,-1 0-1 0 0,1 0 1 0 0,-1 1-1 0 0,1-1 1 0 0,0 1-1 0 0,-1 0 1 0 0,1 0-1 0 0,0 1 1 0 0,-1-1-1 0 0,1 1 1 0 0,0 0-1 0 0,0 0 1 0 0,0 0-1 0 0,1 0 1 0 0,-1 1-1 0 0,0 0 1 0 0,1 0 0 0 0,0 0-1 0 0,-4 3 1 0 0,6-3-9 0 0,1-1 1 0 0,-1 1-1 0 0,1-1 1 0 0,-1 0 0 0 0,1 1-1 0 0,0-1 1 0 0,0 1 0 0 0,0-1-1 0 0,0 1 1 0 0,0-1 0 0 0,1 1-1 0 0,-1-1 1 0 0,1 1 0 0 0,-1-1-1 0 0,1 0 1 0 0,0 1 0 0 0,0-1-1 0 0,0 0 1 0 0,0 0 0 0 0,1 0-1 0 0,-1 0 1 0 0,0 0 0 0 0,4 3-1 0 0,2 6 13 0 0,1 0 0 0 0,1-1 0 0 0,14 13 0 0 0,15 11-2 0 0,114 111 6 0 0,-150-143-21 0 0,0 0 1 0 0,-1 1 0 0 0,1-1-1 0 0,0 0 1 0 0,-1 1-1 0 0,1-1 1 0 0,-1 1-1 0 0,0 0 1 0 0,0-1-1 0 0,0 1 1 0 0,0 0 0 0 0,-1 0-1 0 0,1 0 1 0 0,-1-1-1 0 0,1 1 1 0 0,-1 0-1 0 0,0 0 1 0 0,0 0-1 0 0,0 0 1 0 0,-1 0 0 0 0,1 0-1 0 0,-1-1 1 0 0,-1 7-1 0 0,1-8 26 0 0,0 1 0 0 0,0 0 0 0 0,0 0 0 0 0,-1-1 0 0 0,1 1 0 0 0,0-1 0 0 0,-1 1 0 0 0,1-1 0 0 0,-1 1 0 0 0,0-1 0 0 0,1 0 0 0 0,-1 0 0 0 0,0 0 0 0 0,0 0 0 0 0,0 0-1 0 0,0 0 1 0 0,1 0 0 0 0,-1-1 0 0 0,0 1 0 0 0,-1-1 0 0 0,1 1 0 0 0,0-1 0 0 0,0 0 0 0 0,0 0 0 0 0,0 0 0 0 0,0 0 0 0 0,0 0 0 0 0,0 0 0 0 0,0-1 0 0 0,0 1 0 0 0,0-1 0 0 0,-4-1 0 0 0,3 1-24 0 0,-1 0 0 0 0,1 0 0 0 0,0-1 1 0 0,0 1-1 0 0,0-1 0 0 0,0 0 0 0 0,0 0 1 0 0,0 0-1 0 0,0 0 0 0 0,1 0 0 0 0,-1-1 1 0 0,1 0-1 0 0,-1 1 0 0 0,1-1 0 0 0,0 0 1 0 0,0 0-1 0 0,0 0 0 0 0,1 0 0 0 0,-1 0 1 0 0,1 0-1 0 0,0-1 0 0 0,0 1 0 0 0,0 0 1 0 0,0-1-1 0 0,0 1 0 0 0,1-1 0 0 0,-1 1 1 0 0,1-1-1 0 0,0 1 0 0 0,0-1 0 0 0,1 1 1 0 0,-1-1-1 0 0,1 1 0 0 0,-1-1 0 0 0,1 1 1 0 0,0-1-1 0 0,0 1 0 0 0,1 0 0 0 0,-1-1 1 0 0,3-3-1 0 0,35-36-2789 0 0,-27 33 463 0 0,0 1 1 0 0,0 0-1 0 0,0 0 1 0 0,1 2-1 0 0,0-1 1 0 0,1 2-1 0 0,0 0 1 0 0,25-8-1 0 0,31 1-2723 0 0,-41 12 2270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13.8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116 140 748 0 0,'0'-17'1701'0'0,"-1"3"1144"0"0,1-1-1 0 0,1 0 0 0 0,3-19 1 0 0,-4 32-2477 0 0,0 0 1 0 0,0 0-1 0 0,1 0 1 0 0,-1 0-1 0 0,1 0 1 0 0,-1 0-1 0 0,1 0 1 0 0,0 0-1 0 0,0 1 1 0 0,0-1-1 0 0,0 0 1 0 0,0 0-1 0 0,0 1 1 0 0,0-1-1 0 0,1 1 1 0 0,-1-1-1 0 0,0 1 1 0 0,1-1-1 0 0,-1 1 0 0 0,1 0 1 0 0,0 0-1 0 0,-1 0 1 0 0,1 0-1 0 0,0 0 1 0 0,0 0-1 0 0,0 0 1 0 0,0 1-1 0 0,0-1 1 0 0,0 1-1 0 0,0-1 1 0 0,3 1-1 0 0,-3 0-136 0 0,1 0 0 0 0,-1 1 0 0 0,0-1-1 0 0,1 1 1 0 0,-1 0 0 0 0,0 0 0 0 0,1 0-1 0 0,-1 0 1 0 0,0 0 0 0 0,0 1 0 0 0,0-1-1 0 0,0 1 1 0 0,0-1 0 0 0,0 1 0 0 0,-1 0-1 0 0,3 2 1 0 0,24 35 1349 0 0,-25-35-1329 0 0,5 10-133 0 0,-1 1 0 0 0,0 0 0 0 0,-1 1 0 0 0,0 0 0 0 0,-2 0 0 0 0,0 0 0 0 0,4 30 0 0 0,-3 9 93 0 0,-2 56 0 0 0,-3-90-212 0 0,-1 1 0 0 0,-2-1 0 0 0,0 0 0 0 0,-1 0 0 0 0,-1 0 0 0 0,-10 29 0 0 0,10-37 0 0 0,-1 0 0 0 0,-1 0 0 0 0,0 0 0 0 0,0-1 0 0 0,-1 0 0 0 0,-1 0 0 0 0,0-1 0 0 0,-1 0 0 0 0,0-1 0 0 0,-15 12 0 0 0,-14 8-2436 0 0,28-22 509 0 0,-1-1 0 0 0,0 0 1 0 0,0-1-1 0 0,0 0 0 0 0,-27 8 0 0 0,38-14 1421 0 0,1 0 0 0 0,-1 1 0 0 0,0-1 0 0 0,0 0 0 0 0,0 0-1 0 0,0 1 1 0 0,0-1 0 0 0,0 0 0 0 0,1 1 0 0 0,-1-1-1 0 0,0 1 1 0 0,0-1 0 0 0,1 1 0 0 0,-1 0 0 0 0,0-1 0 0 0,1 1-1 0 0,-1 0 1 0 0,0-1 0 0 0,1 1 0 0 0,-1 0 0 0 0,1 0 0 0 0,-1-1-1 0 0,1 1 1 0 0,0 0 0 0 0,-1 0 0 0 0,1 0 0 0 0,0 0 0 0 0,0 0-1 0 0,-1 0 1 0 0,1-1 0 0 0,0 3 0 0 0,0 2-1627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15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51 552 1412 0 0,'-18'2'1108'0'0,"-14"11"10345"0"0,53-17-8477 0 0,-19 3-2837 0 0,92-26 3846 0 0,-57 14-3099 0 0,62-29 0 0 0,-70 27-688 0 0,0-1 0 0 0,-1-2 0 0 0,-1-1-1 0 0,-1-1 1 0 0,-1-1 0 0 0,0-1 0 0 0,-2-2-1 0 0,0 0 1 0 0,20-31 0 0 0,-36 45-131 0 0,-1-1 1 0 0,-1-1-1 0 0,0 1 0 0 0,0-1 1 0 0,-2 0-1 0 0,1 0 1 0 0,-1 0-1 0 0,-1 0 0 0 0,0-1 1 0 0,-1 1-1 0 0,0 0 1 0 0,-1-1-1 0 0,0 1 0 0 0,-1-1 1 0 0,-3-12-1 0 0,4 23-61 0 0,0 0 0 0 0,-1 0 0 0 0,1 0 0 0 0,0 0 0 0 0,-1 1 0 0 0,1-1 0 0 0,-1 0 0 0 0,0 0 0 0 0,0 1 1 0 0,0-1-1 0 0,0 0 0 0 0,0 1 0 0 0,0-1 0 0 0,0 1 0 0 0,0-1 0 0 0,-1 1 0 0 0,1 0 0 0 0,0-1 0 0 0,-1 1 0 0 0,1 0 0 0 0,-1 0 0 0 0,0 0 0 0 0,1 0 0 0 0,-1 0 0 0 0,0 0 0 0 0,1 1 0 0 0,-1-1 0 0 0,0 1 1 0 0,-3-1-1 0 0,3 1-1 0 0,-1 0 1 0 0,0 0 0 0 0,1 0 0 0 0,-1 1 0 0 0,1 0 0 0 0,-1-1 0 0 0,1 1 0 0 0,-1 0 0 0 0,1 0 0 0 0,0 0 0 0 0,0 0 0 0 0,-1 1 0 0 0,1-1 0 0 0,0 1-1 0 0,0-1 1 0 0,0 1 0 0 0,0 0 0 0 0,0 0 0 0 0,-2 3 0 0 0,-3 5 16 0 0,1-1 0 0 0,0 1 0 0 0,1 0 0 0 0,0 0 0 0 0,1 0 0 0 0,0 1 0 0 0,1-1 0 0 0,-3 12 0 0 0,-11 93 126 0 0,12-70-101 0 0,-2 49 28 0 0,9 173 1 0 0,3-86-10 0 0,14 210 815 0 0,-9-251-520 0 0,-10-129-339 0 0,1 0 0 0 0,0 0 0 0 0,1 1 0 0 0,0-1 0 0 0,1 0 0 0 0,6 16 0 0 0,-9-25-16 0 0,1 0 1 0 0,-1-1-1 0 0,1 1 1 0 0,0 0-1 0 0,0-1 1 0 0,0 1 0 0 0,0 0-1 0 0,0-1 1 0 0,0 1-1 0 0,0-1 1 0 0,0 0 0 0 0,1 1-1 0 0,-1-1 1 0 0,2 2-1 0 0,-1-4-23 0 0,-1 1-1 0 0,0 0 0 0 0,1-1 1 0 0,-1 1-1 0 0,0-1 0 0 0,0 0 1 0 0,1 1-1 0 0,-1-1 1 0 0,0 0-1 0 0,0 0 0 0 0,0 0 1 0 0,0 0-1 0 0,0 1 0 0 0,0-2 1 0 0,0 1-1 0 0,0 0 0 0 0,0 0 1 0 0,-1 0-1 0 0,1 0 1 0 0,0 0-1 0 0,0-3 0 0 0,1 0-40 0 0,0 0 0 0 0,-1 0 0 0 0,1 0 0 0 0,-1-1 0 0 0,0 1 0 0 0,0-1 0 0 0,0 1 0 0 0,-1-1 0 0 0,1 1 0 0 0,-1-1 0 0 0,0 1 0 0 0,-1-1 0 0 0,1 1 0 0 0,-1-1 0 0 0,0 1 0 0 0,0-1 0 0 0,0 1 0 0 0,-1 0 0 0 0,-3-8 0 0 0,-6-13-59 0 0,0 2 1 0 0,-17-27-1 0 0,20 38 121 0 0,-57-82 343 0 0,45 68 173 0 0,2 0 0 0 0,1-1 0 0 0,-14-28-1 0 0,29 52-482 0 0,1 1 0 0 0,0-1 0 0 0,0 1 0 0 0,0-1 0 0 0,1 0 0 0 0,-1 1 0 0 0,1-1 0 0 0,-1 0 0 0 0,1 1 0 0 0,0-1 0 0 0,0 0 0 0 0,0 1 0 0 0,0-1 0 0 0,1 0 0 0 0,-1 0 0 0 0,1 1 0 0 0,-1-1 0 0 0,1 1 0 0 0,0-1 0 0 0,0 1 0 0 0,0-1 0 0 0,1 1 0 0 0,-1-1 0 0 0,0 1 0 0 0,1 0 0 0 0,0 0 0 0 0,-1 0 0 0 0,1 0 1 0 0,0 0-1 0 0,0 0 0 0 0,0 0 0 0 0,0 0 0 0 0,1 1 0 0 0,2-3 0 0 0,9-3-28 0 0,-1 1 0 0 0,1-1 0 0 0,0 2 0 0 0,30-8 1 0 0,-19 6 37 0 0,81-22-40 0 0,33-13-12 0 0,-114 35 7 0 0,-25 7-3 0 0,0 0 1 0 0,0 0-1 0 0,0 0 1 0 0,0 0-1 0 0,0 0 1 0 0,0 0 0 0 0,0 1-1 0 0,0-1 1 0 0,0 0-1 0 0,0 0 1 0 0,0 0-1 0 0,0 0 1 0 0,0 0-1 0 0,0 0 1 0 0,0 0 0 0 0,0 0-1 0 0,0 0 1 0 0,0 1-1 0 0,0-1 1 0 0,0 0-1 0 0,0 0 1 0 0,0 0-1 0 0,0 0 1 0 0,0 0 0 0 0,0 0-1 0 0,0 0 1 0 0,0 0-1 0 0,0 1 1 0 0,0-1-1 0 0,0 0 1 0 0,0 0-1 0 0,0 0 1 0 0,0 0 0 0 0,0 0-1 0 0,0 0 1 0 0,0 0-1 0 0,1 0 1 0 0,-1 0-1 0 0,0 0 1 0 0,0 0-1 0 0,0 0 1 0 0,0 0-1 0 0,0 0 1 0 0,0 1 0 0 0,0-1-1 0 0,0 0 1 0 0,0 0-1 0 0,1 0 1 0 0,-1 0-1 0 0,0 0 1 0 0,0 0-1 0 0,0 0 1 0 0,0 0 0 0 0,0 0-1 0 0,0 0 1 0 0,0 0-1 0 0,0 0 1 0 0,1 0-1 0 0,-1 0 1 0 0,0 0-1 0 0,0-1 1 0 0,0 1 0 0 0,0 0-1 0 0,-33 28-83 0 0,-12 8 74 0 0,37-25 10 0 0,0-1 0 0 0,0 1-1 0 0,1 1 1 0 0,0-1 0 0 0,1 1-1 0 0,0 0 1 0 0,1 1 0 0 0,-4 16-1 0 0,7-24 2 0 0,0 1 1 0 0,1-1-1 0 0,0 0 0 0 0,0 1 0 0 0,1-1 0 0 0,-1 1 0 0 0,1-1 1 0 0,1 0-1 0 0,-1 1 0 0 0,1-1 0 0 0,0 1 0 0 0,0-1 0 0 0,0 0 1 0 0,1 1-1 0 0,-1-1 0 0 0,1 0 0 0 0,1 0 0 0 0,-1 0 0 0 0,1-1 0 0 0,0 1 1 0 0,0 0-1 0 0,0-1 0 0 0,5 5 0 0 0,-4-6 2 0 0,-1 0 1 0 0,1-1-1 0 0,-1 1 1 0 0,1-1-1 0 0,0 0 0 0 0,0 0 1 0 0,0 0-1 0 0,0-1 1 0 0,0 1-1 0 0,1-1 0 0 0,-1 0 1 0 0,0 0-1 0 0,1-1 0 0 0,-1 1 1 0 0,0-1-1 0 0,1 0 1 0 0,-1 0-1 0 0,1-1 0 0 0,-1 1 1 0 0,0-1-1 0 0,1 0 1 0 0,-1 0-1 0 0,0 0 0 0 0,0-1 1 0 0,0 1-1 0 0,0-1 0 0 0,0 0 1 0 0,0 0-1 0 0,0-1 1 0 0,3-2-1 0 0,-1 1-2 0 0,-1 0-1 0 0,1 0 1 0 0,-1 0 0 0 0,-1 0-1 0 0,1-1 1 0 0,-1 0 0 0 0,1 0-1 0 0,-1 0 1 0 0,-1-1 0 0 0,1 1 0 0 0,-1-1-1 0 0,0 0 1 0 0,0 0 0 0 0,-1 0-1 0 0,1 0 1 0 0,-1-1 0 0 0,-1 1-1 0 0,1-1 1 0 0,0-8 0 0 0,-12-116-11 0 0,10 128 9 0 0,-1 1-1 0 0,1-1 0 0 0,0 1 0 0 0,1-1 1 0 0,-1 0-1 0 0,0 1 0 0 0,1-1 0 0 0,-1 1 0 0 0,1 0 1 0 0,0-1-1 0 0,-1 1 0 0 0,1-1 0 0 0,0 1 1 0 0,1 0-1 0 0,-1 0 0 0 0,0 0 0 0 0,1-1 0 0 0,-1 1 1 0 0,1 0-1 0 0,0 1 0 0 0,-1-1 0 0 0,1 0 1 0 0,0 0-1 0 0,0 1 0 0 0,0 0 0 0 0,1-1 1 0 0,-1 1-1 0 0,0 0 0 0 0,0 0 0 0 0,1 0 0 0 0,-1 0 1 0 0,0 0-1 0 0,1 0 0 0 0,-1 1 0 0 0,1-1 1 0 0,-1 1-1 0 0,1 0 0 0 0,0 0 0 0 0,-1 0 0 0 0,1 0 1 0 0,-1 0-1 0 0,1 1 0 0 0,-1-1 0 0 0,4 1 1 0 0,3 1-4 0 0,1 0 0 0 0,-1 1 0 0 0,0 0 0 0 0,0 0 0 0 0,-1 1 0 0 0,1 0 0 0 0,-1 1 0 0 0,0 0 0 0 0,0 0 0 0 0,14 12 0 0 0,-17-11 5 0 0,0 0 0 0 0,0 0-1 0 0,-1 0 1 0 0,0 1 0 0 0,0-1-1 0 0,0 1 1 0 0,-1 0 0 0 0,0 0-1 0 0,0 1 1 0 0,-1-1 0 0 0,0 0-1 0 0,0 1 1 0 0,1 11 0 0 0,-2-12 13 0 0,-1-1 1 0 0,0 0 0 0 0,0 0-1 0 0,0 1 1 0 0,-1-1-1 0 0,0 0 1 0 0,0 0 0 0 0,0 0-1 0 0,-1 0 1 0 0,0 0-1 0 0,0 0 1 0 0,-1 0 0 0 0,0 0-1 0 0,0-1 1 0 0,0 0 0 0 0,-8 10-1 0 0,11-14 5 0 0,-1 0 0 0 0,0-1 0 0 0,0 1 0 0 0,1-1 0 0 0,-1 1 0 0 0,0-1 1 0 0,0 1-1 0 0,0-1 0 0 0,0 1 0 0 0,0-1 0 0 0,0 0 0 0 0,0 0 0 0 0,0 1 0 0 0,0-1 0 0 0,0 0 0 0 0,0 0 0 0 0,0 0 0 0 0,0 0 0 0 0,0 0 0 0 0,0 0 0 0 0,0 0 0 0 0,0-1 0 0 0,0 1 0 0 0,0 0 0 0 0,0 0 1 0 0,0-1-1 0 0,1 1 0 0 0,-1-1 0 0 0,0 1 0 0 0,0-1 0 0 0,0 1 0 0 0,0-1 0 0 0,0 1 0 0 0,1-1 0 0 0,-1 0 0 0 0,0 1 0 0 0,1-1 0 0 0,-1 0 0 0 0,0 0 0 0 0,1 0 0 0 0,-1 1 0 0 0,0-3 0 0 0,-1 0 38 0 0,0 0-1 0 0,-1 0 0 0 0,2 0 0 0 0,-1 0 0 0 0,0 0 1 0 0,1-1-1 0 0,-1 1 0 0 0,1-1 0 0 0,0 1 0 0 0,-1-7 1 0 0,2 1-32 0 0,1 0 0 0 0,0 1 1 0 0,0-1-1 0 0,1 0 0 0 0,1 0 1 0 0,-1 1-1 0 0,1-1 0 0 0,0 1 1 0 0,1 0-1 0 0,0 0 0 0 0,0 0 1 0 0,1 0-1 0 0,0 1 1 0 0,12-13-1 0 0,-13 16-25 0 0,0 0-1 0 0,0 0 1 0 0,0 0 0 0 0,1 1 0 0 0,-1 0-1 0 0,1 0 1 0 0,0 0 0 0 0,0 0 0 0 0,0 1-1 0 0,0 0 1 0 0,1 0 0 0 0,-1 0 0 0 0,1 1-1 0 0,-1 0 1 0 0,1 0 0 0 0,-1 0 0 0 0,1 1-1 0 0,0 0 1 0 0,-1 0 0 0 0,1 0 0 0 0,-1 1-1 0 0,1-1 1 0 0,0 1 0 0 0,-1 1 0 0 0,7 1-1 0 0,-2 1-1 0 0,-1 0-1 0 0,0 0 1 0 0,1 1 0 0 0,-2 0-1 0 0,1 1 1 0 0,0-1-1 0 0,-1 2 1 0 0,0-1-1 0 0,-1 1 1 0 0,0 1 0 0 0,0-1-1 0 0,0 1 1 0 0,-1 0-1 0 0,0 1 1 0 0,0-1-1 0 0,-1 1 1 0 0,-1 0 0 0 0,1 1-1 0 0,-1-1 1 0 0,3 15-1 0 0,-4-14 0 0 0,4 23 18 0 0,-7-33-12 0 0,0 1-1 0 0,0 0 1 0 0,0-1-1 0 0,0 1 1 0 0,0 0-1 0 0,0-1 1 0 0,0 1-1 0 0,0 0 1 0 0,0-1-1 0 0,0 1 1 0 0,-1-1-1 0 0,1 1 1 0 0,0 0-1 0 0,0-1 1 0 0,-1 1-1 0 0,1-1 1 0 0,0 1-1 0 0,-1-1 1 0 0,1 1 0 0 0,-1-1-1 0 0,1 1 1 0 0,-1-1-1 0 0,1 1 1 0 0,-1-1-1 0 0,1 1 1 0 0,-1-1-1 0 0,1 0 1 0 0,-1 1-1 0 0,1-1 1 0 0,-1 0-1 0 0,0 0 1 0 0,1 1-1 0 0,-1-1 1 0 0,1 0-1 0 0,-1 0 1 0 0,0 0-1 0 0,1 0 1 0 0,-1 0-1 0 0,0 0 1 0 0,0 0-1 0 0,-1-1 2 0 0,0 0 0 0 0,0 0 1 0 0,0 0-1 0 0,0 0 0 0 0,1 0 0 0 0,-1-1 0 0 0,0 1 0 0 0,1-1 0 0 0,-1 1 0 0 0,1-1 0 0 0,-1 0 1 0 0,1 0-1 0 0,0 1 0 0 0,0-1 0 0 0,0 0 0 0 0,0 0 0 0 0,0 0 0 0 0,0 0 0 0 0,0 0 0 0 0,1 0 1 0 0,-1 0-1 0 0,1-1 0 0 0,-1-2 0 0 0,1-16 19 0 0,-1 16-16 0 0,0 0 0 0 0,1 1 0 0 0,0-1 0 0 0,0 0 0 0 0,0 1 0 0 0,1-1 0 0 0,0 0 0 0 0,-1 1 0 0 0,2-1 0 0 0,-1 1 0 0 0,0-1 0 0 0,1 1 0 0 0,0 0 0 0 0,0-1 0 0 0,0 1 1 0 0,1 0-1 0 0,3-5 0 0 0,-3 6-6 0 0,0 0 0 0 0,0 0 0 0 0,0 0 0 0 0,1 0 0 0 0,-1 1 0 0 0,1-1 0 0 0,0 1 0 0 0,-1 0 0 0 0,1 0 0 0 0,0 1 0 0 0,0-1 0 0 0,0 1 0 0 0,0 0 0 0 0,0 0 0 0 0,1 0 0 0 0,-1 0 0 0 0,0 1 0 0 0,0 0 0 0 0,1-1 0 0 0,-1 2 0 0 0,0-1 0 0 0,0 0 0 0 0,1 1 0 0 0,-1 0 0 0 0,0 0 0 0 0,4 2 0 0 0,-3-1-1 0 0,1 0 0 0 0,-1 1 0 0 0,0-1 0 0 0,0 1 0 0 0,0 0 0 0 0,-1 1 0 0 0,1-1 0 0 0,-1 1 0 0 0,0 0 0 0 0,0 0 0 0 0,0 0 0 0 0,-1 1-1 0 0,1 0 1 0 0,-1-1 0 0 0,0 1 0 0 0,0 0 0 0 0,-1 0 0 0 0,1 1 0 0 0,1 7 0 0 0,0-1 6 0 0,-2 1 0 0 0,1 0-1 0 0,-2 0 1 0 0,0 0 0 0 0,0 15 0 0 0,-4-24 34 0 0,-4-11-18 0 0,-3-19-14 0 0,10 19-9 0 0,0-1 0 0 0,0 1 1 0 0,0 0-1 0 0,1-1 0 0 0,0 1 0 0 0,1 0 1 0 0,-1-1-1 0 0,1 1 0 0 0,1 0 0 0 0,-1 0 1 0 0,1 1-1 0 0,1-1 0 0 0,-1 0 0 0 0,1 1 1 0 0,0 0-1 0 0,0 0 0 0 0,1 0 0 0 0,0 1 1 0 0,0-1-1 0 0,0 1 0 0 0,1 0 0 0 0,0 1 0 0 0,0-1 1 0 0,11-6-1 0 0,-9 8 0 0 0,-1 1 1 0 0,1-1 0 0 0,0 1-1 0 0,0 0 1 0 0,0 1-1 0 0,0 0 1 0 0,0 0-1 0 0,0 1 1 0 0,1 0-1 0 0,-1 0 1 0 0,0 1-1 0 0,0 0 1 0 0,0 0-1 0 0,0 1 1 0 0,0 0-1 0 0,0 1 1 0 0,14 6-1 0 0,-17-6-2 0 0,1 0 1 0 0,-1 0-1 0 0,0 1 0 0 0,0-1 0 0 0,0 1 1 0 0,0 0-1 0 0,-1 1 0 0 0,1-1 0 0 0,-1 1 0 0 0,0 0 1 0 0,-1 0-1 0 0,1 0 0 0 0,-1 0 0 0 0,0 1 0 0 0,0-1 1 0 0,-1 1-1 0 0,0 0 0 0 0,0 0 0 0 0,0 0 1 0 0,0 0-1 0 0,-1 0 0 0 0,0 0 0 0 0,-1 0 0 0 0,1 8 1 0 0,-1-10-70 0 0,0 1 0 0 0,-1-1 1 0 0,0 0-1 0 0,0 0 1 0 0,0 0-1 0 0,0 0 0 0 0,0 0 1 0 0,-1 0-1 0 0,1-1 1 0 0,-1 1-1 0 0,0 0 1 0 0,-1-1-1 0 0,1 1 0 0 0,0-1 1 0 0,-1 0-1 0 0,0 0 1 0 0,0 0-1 0 0,0 0 0 0 0,-4 3 1 0 0,5-5-278 0 0,-1 1 1 0 0,1-1-1 0 0,-1 1 1 0 0,1-1-1 0 0,-1 0 0 0 0,0 0 1 0 0,0 0-1 0 0,0 0 1 0 0,1-1-1 0 0,-1 1 1 0 0,0-1-1 0 0,0 0 1 0 0,0 0-1 0 0,0 0 0 0 0,0 0 1 0 0,0 0-1 0 0,0-1 1 0 0,-5-1-1 0 0,37-24-21602 0 0,-9 21 20160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16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96 565 444 0 0,'3'-30'2786'0'0,"-3"26"-2106"0"0,1 0 0 0 0,-1 0 0 0 0,1 0 0 0 0,-1 0-1 0 0,0 0 1 0 0,0 0 0 0 0,-1 0 0 0 0,1 0-1 0 0,-3-6 1 0 0,-1-10 2712 0 0,4 18-3040 0 0,0 1-1 0 0,0-1 1 0 0,0 0-1 0 0,-1 0 1 0 0,1 0-1 0 0,-1 0 1 0 0,0 0-1 0 0,1 1 1 0 0,-1-1-1 0 0,0 0 1 0 0,0 0-1 0 0,0 1 1 0 0,0-1-1 0 0,0 1 1 0 0,-1-1-1 0 0,1 1 1 0 0,0-1-1 0 0,-3-1 1 0 0,3 2-199 0 0,1 1 0 0 0,-1-1 0 0 0,0 0 0 0 0,0 0 0 0 0,-1 1 0 0 0,1-1 0 0 0,0 0 0 0 0,0 1 0 0 0,0-1 0 0 0,0 1 0 0 0,0-1 0 0 0,-1 1 0 0 0,1 0 1 0 0,0 0-1 0 0,0-1 0 0 0,-1 1 0 0 0,1 0 0 0 0,0 0 0 0 0,-1 0 0 0 0,1 0 0 0 0,0 0 0 0 0,0 1 0 0 0,-1-1 0 0 0,1 0 0 0 0,0 1 0 0 0,0-1 1 0 0,-2 1-1 0 0,1 1-31 0 0,0-1 0 0 0,-1 1 1 0 0,1 0-1 0 0,0 0 0 0 0,0 0 1 0 0,0 0-1 0 0,0 0 1 0 0,1 1-1 0 0,-1-1 0 0 0,1 0 1 0 0,-3 6-1 0 0,1-2-65 0 0,0 1 0 0 0,1-1 0 0 0,0 1 0 0 0,0-1 0 0 0,0 1 0 0 0,1 0 0 0 0,0 0 0 0 0,1 0 0 0 0,-1 0 0 0 0,2 9 0 0 0,0-8-30 0 0,2 0 1 0 0,-1 0-1 0 0,1 0 1 0 0,0-1-1 0 0,1 1 1 0 0,0-1-1 0 0,0 0 1 0 0,0 0-1 0 0,1-1 1 0 0,0 1-1 0 0,0-1 1 0 0,1 0-1 0 0,0 0 1 0 0,0-1-1 0 0,0 1 1 0 0,1-1-1 0 0,9 5 0 0 0,-12-8-21 0 0,0 1-1 0 0,1-2 1 0 0,-1 1-1 0 0,1 0 0 0 0,-1-1 1 0 0,1 0-1 0 0,-1 0 0 0 0,1 0 1 0 0,0-1-1 0 0,0 1 0 0 0,-1-1 1 0 0,1 0-1 0 0,0 0 0 0 0,0-1 1 0 0,-1 0-1 0 0,1 0 1 0 0,0 0-1 0 0,-1 0 0 0 0,1 0 1 0 0,-1-1-1 0 0,1 0 0 0 0,-1 0 1 0 0,0 0-1 0 0,0-1 0 0 0,0 1 1 0 0,0-1-1 0 0,0 0 0 0 0,-1 0 1 0 0,1-1-1 0 0,-1 1 1 0 0,4-5-1 0 0,-3 4-4 0 0,-1-1 1 0 0,1 0-1 0 0,-1 0 1 0 0,0 0-1 0 0,0-1 1 0 0,0 1 0 0 0,-1-1-1 0 0,0 1 1 0 0,0-1-1 0 0,2-11 1 0 0,0-64 74 0 0,-4 58-11 0 0,0 22-61 0 0,0 1 1 0 0,0-1-1 0 0,1 0 1 0 0,-1 0-1 0 0,0 0 1 0 0,0 0-1 0 0,0 1 1 0 0,0-1-1 0 0,0 0 1 0 0,0 0-1 0 0,0 0 1 0 0,0 0-1 0 0,0 0 1 0 0,0 1-1 0 0,-1-1 1 0 0,1 0-1 0 0,0 0 1 0 0,-1 0-1 0 0,1 1 1 0 0,0-1-1 0 0,-1 0 1 0 0,1 1-1 0 0,-1-1 1 0 0,1 0-1 0 0,-1 1 1 0 0,1-1-1 0 0,-1 0 1 0 0,0 1-1 0 0,1-1 1 0 0,-1 1-1 0 0,0-1 1 0 0,0 1-1 0 0,1-1 1 0 0,-1 1-1 0 0,-1-1 1 0 0,1 2-4 0 0,-1 0 1 0 0,1 0 0 0 0,0-1-1 0 0,0 1 1 0 0,-1 0 0 0 0,1 0-1 0 0,0 1 1 0 0,0-1 0 0 0,0 0-1 0 0,0 0 1 0 0,0 0 0 0 0,1 1-1 0 0,-1-1 1 0 0,0 1 0 0 0,1-1-1 0 0,-1 0 1 0 0,0 1 0 0 0,1-1-1 0 0,0 1 1 0 0,-1 1 0 0 0,-2 6 2 0 0,1 1 0 0 0,1-1 0 0 0,-1 0 0 0 0,1 1 1 0 0,1-1-1 0 0,0 1 0 0 0,2 17 0 0 0,-2-23 3 0 0,1 0 0 0 0,0 1 0 0 0,0-1 0 0 0,0 0 0 0 0,1 0 0 0 0,-1 0 0 0 0,1 0 0 0 0,0 0 0 0 0,0 0 0 0 0,1 0 1 0 0,-1-1-1 0 0,1 1 0 0 0,-1-1 0 0 0,1 1 0 0 0,0-1 0 0 0,1 0 0 0 0,-1-1 0 0 0,0 1 0 0 0,5 3 0 0 0,-6-6-4 0 0,1 1 1 0 0,-1 0 0 0 0,0-1 0 0 0,0 1 0 0 0,1-1 0 0 0,-1 0 0 0 0,0 0-1 0 0,0 0 1 0 0,1 0 0 0 0,-1 0 0 0 0,0 0 0 0 0,0-1 0 0 0,1 1 0 0 0,-1-1-1 0 0,0 1 1 0 0,0-1 0 0 0,0 0 0 0 0,0 0 0 0 0,0 0 0 0 0,0 0 0 0 0,0 0 0 0 0,0-1-1 0 0,0 1 1 0 0,0 0 0 0 0,0-1 0 0 0,-1 0 0 0 0,1 1 0 0 0,-1-1 0 0 0,1 0-1 0 0,-1 0 1 0 0,0 0 0 0 0,2-2 0 0 0,5-8-2 0 0,-1 1-1 0 0,0-1 1 0 0,-1 0-1 0 0,6-14 1 0 0,-2-7-4 0 0,-2 0 1 0 0,0 0 0 0 0,-3-1-1 0 0,0 0 1 0 0,-1-45-1 0 0,2-11-12 0 0,-3-46-2 0 0,-4 82-12 0 0,-3 44 18 0 0,-5 18-3 0 0,-7 23-3 0 0,6-1 22 0 0,2 2 0 0 0,1-1 0 0 0,1 1 0 0 0,-2 65 0 0 0,8-33 11 0 0,12 98-1 0 0,-9-140-4 0 0,2 1 0 0 0,0-1 0 0 0,2-1 0 0 0,0 1 0 0 0,2-1 0 0 0,21 39 0 0 0,-29-57-9 0 0,1 0-1 0 0,1 0 1 0 0,-1 0 0 0 0,0 0-1 0 0,1 0 1 0 0,-1 0-1 0 0,1-1 1 0 0,0 1 0 0 0,0-1-1 0 0,0 0 1 0 0,0 0-1 0 0,0 0 1 0 0,0 0 0 0 0,0-1-1 0 0,1 1 1 0 0,-1-1-1 0 0,1 0 1 0 0,-1 0-1 0 0,1 0 1 0 0,0 0 0 0 0,-1-1-1 0 0,1 1 1 0 0,0-1-1 0 0,-1 0 1 0 0,1 0 0 0 0,0 0-1 0 0,0-1 1 0 0,-1 0-1 0 0,1 1 1 0 0,-1-1 0 0 0,1 0-1 0 0,-1-1 1 0 0,1 1-1 0 0,-1 0 1 0 0,1-1 0 0 0,3-3-1 0 0,2 1 0 0 0,0-2 1 0 0,-1 1-1 0 0,0-1 0 0 0,0-1 0 0 0,0 1 1 0 0,-1-1-1 0 0,0-1 0 0 0,0 1 1 0 0,-1-1-1 0 0,0 0 0 0 0,0-1 0 0 0,5-11 1 0 0,-8 13-2 0 0,18-47 50 0 0,-20 52-46 0 0,0 0 0 0 0,-1 0 0 0 0,1 1 0 0 0,-1-1 0 0 0,1 0 0 0 0,-1 0-1 0 0,0 0 1 0 0,0 0 0 0 0,0 0 0 0 0,0 0 0 0 0,0 0 0 0 0,0 0 0 0 0,0 0 0 0 0,-1 0 0 0 0,1 0 0 0 0,-1 0 0 0 0,1 0-1 0 0,-1 0 1 0 0,0 0 0 0 0,0 1 0 0 0,0-1 0 0 0,-2-2 0 0 0,2 3-1 0 0,0 0 1 0 0,-1 0-1 0 0,1 0 1 0 0,-1 0-1 0 0,1 0 0 0 0,-1 0 1 0 0,0 1-1 0 0,1-1 1 0 0,-1 1-1 0 0,0-1 1 0 0,1 1-1 0 0,-1 0 0 0 0,0 0 1 0 0,0 0-1 0 0,1 0 1 0 0,-1 0-1 0 0,0 0 1 0 0,0 0-1 0 0,1 0 0 0 0,-1 1 1 0 0,-2 0-1 0 0,0 0 2 0 0,-1 1 0 0 0,1 0 0 0 0,0 0 0 0 0,0 1 0 0 0,0-1 0 0 0,0 1 0 0 0,0 0 0 0 0,-4 4 0 0 0,3-3 0 0 0,1 0 1 0 0,0 1 0 0 0,0-1-1 0 0,0 1 1 0 0,1 0-1 0 0,0 0 1 0 0,0 0 0 0 0,0 0-1 0 0,0 0 1 0 0,1 1 0 0 0,0-1-1 0 0,0 1 1 0 0,0 0-1 0 0,0 8 1 0 0,1-11 8 0 0,1 0 0 0 0,0 0 1 0 0,1 0-1 0 0,-1 0 0 0 0,1 0 1 0 0,-1 0-1 0 0,1 0 0 0 0,0 0 0 0 0,0 0 1 0 0,0-1-1 0 0,0 1 0 0 0,0 0 0 0 0,1-1 1 0 0,-1 1-1 0 0,1-1 0 0 0,0 1 0 0 0,0-1 1 0 0,0 1-1 0 0,3 2 0 0 0,-2-3 14 0 0,0 0-1 0 0,1-1 1 0 0,-1 1-1 0 0,0-1 0 0 0,1 0 1 0 0,-1 0-1 0 0,1 0 1 0 0,-1 0-1 0 0,1 0 1 0 0,-1-1-1 0 0,1 0 0 0 0,0 1 1 0 0,-1-1-1 0 0,1-1 1 0 0,-1 1-1 0 0,6-1 1 0 0,-3 0-44 0 0,9-2 216 0 0,0 2 1 0 0,-1-1 0 0 0,24 2 0 0 0,-32 1-322 0 0,0 0-1 0 0,0 0 0 0 0,-1 1 1 0 0,1 0-1 0 0,-1 0 0 0 0,1 0 1 0 0,-1 0-1 0 0,0 1 0 0 0,1 0 1 0 0,-1 0-1 0 0,-1 0 0 0 0,7 6 1 0 0,15 6-4921 0 0,-17-13 2358 0 0,-1 0 1 0 0,1 0 0 0 0,-1-1-1 0 0,1 0 1 0 0,0-1 0 0 0,9 0-1 0 0,-8 0 1504 0 0,10 0-1345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1:00.1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4234 5925 532 0 0,'-1'3'707'0'0,"-1"0"0"0"0,1 0 0 0 0,-1 0 0 0 0,0 0 0 0 0,0 0 0 0 0,0-1 0 0 0,0 1 0 0 0,0 0 0 0 0,-1-1 0 0 0,1 0 0 0 0,-1 1 0 0 0,0-1 0 0 0,1 0 0 0 0,-1 0 0 0 0,0-1 0 0 0,0 1 0 0 0,0-1 0 0 0,0 1 0 0 0,-5 0 0 0 0,-66 27 5724 0 0,-30-3-2856 0 0,57-16-2981 0 0,0-3 0 0 0,0-1 0 0 0,-56-1 0 0 0,-341-26 1681 0 0,59-13-1628 0 0,85-14-26 0 0,174 21-252 0 0,22-4-91 0 0,49 15-130 0 0,-69-30-1 0 0,-194-101 334 0 0,96 40-433 0 0,77 36 86 0 0,11 11 7 0 0,-107-54 8 0 0,154 64-86 0 0,66 39-44 0 0,0-1 0 0 0,-35-27 0 0 0,-11-7 9 0 0,23 18 8 0 0,2-2 1 0 0,-72-65-1 0 0,52 41-18 0 0,-63-71-18 0 0,47 43 0 0 0,-29-42 0 0 0,70 78 0 0 0,2-1 0 0 0,-36-62 0 0 0,-4-45 0 0 0,61 124 0 0 0,6 6 0 0 0,0 0 0 0 0,-8-47 0 0 0,8 32 0 0 0,-2 1 0 0 0,6 22 0 0 0,0-1 0 0 0,0 0 0 0 0,-1-31 0 0 0,-15-82 0 0 0,11 22 0 0 0,-1-18 0 0 0,20-48 0 0 0,9 38 0 0 0,-18 122 0 0 0,0 1 0 0 0,2-1 0 0 0,-1 0 0 0 0,6-13 0 0 0,-4 14 0 0 0,-1-1 0 0 0,0 1 0 0 0,-1 0 0 0 0,0-15 0 0 0,-1 16 0 0 0,0 0 0 0 0,1 0 0 0 0,1 0 0 0 0,4-16 0 0 0,-3 17 0 0 0,-1-1 0 0 0,0 0 0 0 0,-1-1 0 0 0,1-15 0 0 0,-1 6 0 0 0,0 0 0 0 0,2 0 0 0 0,9-29 0 0 0,-3 10 0 0 0,44-166 0 0 0,-46 164 0 0 0,-5 22 0 0 0,0 0 0 0 0,14-39 0 0 0,-11 43 0 0 0,-1-1 0 0 0,-1 0 0 0 0,3-35 0 0 0,-5 32 0 0 0,2 1 0 0 0,7-29 0 0 0,47-190 0 0 0,-29 124 0 0 0,-10 59 0 0 0,-6 16 0 0 0,1 1 0 0 0,35-66 0 0 0,-1 7 0 0 0,20-20 0 0 0,-51 86 0 0 0,6-7 0 0 0,-2 13 0 0 0,23-37 0 0 0,-1 1 0 0 0,179-205 0 0 0,-160 204 0 0 0,128-99 0 0 0,-86 77 0 0 0,36-15 0 0 0,1-1 0 0 0,-123 87 0 0 0,1 1 0 0 0,22-12 0 0 0,16-9 0 0 0,-13 7 0 0 0,1 1 0 0 0,63-24 0 0 0,-81 38 0 0 0,90-33 0 0 0,1 5 0 0 0,204-40 0 0 0,-280 71 0 0 0,171-24 0 0 0,35 1 0 0 0,-188 27 0 0 0,49-1 0 0 0,0 6 0 0 0,137 15 0 0 0,-178-9 0 0 0,163 22 0 0 0,185 53 0 0 0,-194-28 0 0 0,-104-23 0 0 0,1 4 0 0 0,130 57 0 0 0,-126-43 0 0 0,-15 0 0 0 0,15 6 0 0 0,73 32 0 0 0,-102-41 0 0 0,-64-29 0 0 0,0 2 0 0 0,31 23 0 0 0,-28-18 0 0 0,30 22 0 0 0,-3 3 0 0 0,61 61 0 0 0,-97-82 0 0 0,-1 0 0 0 0,25 38 0 0 0,-4 6 0 0 0,-24-37 0 0 0,1-2 0 0 0,31 37 0 0 0,-35-46 0 0 0,-1-1 0 0 0,-1 2 0 0 0,17 37 0 0 0,2 0 0 0 0,24 68 0 0 0,-54-121 0 0 0,0 1 0 0 0,-1-1 0 0 0,1 1 0 0 0,-2 0 0 0 0,1 0 0 0 0,0 10 0 0 0,-1-10 0 0 0,0 0 0 0 0,0 0 0 0 0,1 0 0 0 0,7 15 0 0 0,6 8 0 0 0,-1 0 0 0 0,-1 1 0 0 0,-2 1 0 0 0,-1 0 0 0 0,8 45 0 0 0,10 37 0 0 0,-17-63 0 0 0,-8-37 0 0 0,0 1 0 0 0,-1-1 0 0 0,1 27 0 0 0,6 148 0 0 0,-9-136 0 0 0,0-18 0 0 0,-2 0 0 0 0,-8 67 0 0 0,-1 27 0 0 0,0 0 0 0 0,1-1 0 0 0,7-115 0 0 0,0 1 0 0 0,1-1 0 0 0,3 30 0 0 0,-1-6 0 0 0,9 102 0 0 0,-10-115 0 0 0,-1-7 0 0 0,1-1 0 0 0,1 1 0 0 0,1-1 0 0 0,4 20 0 0 0,-3-18 0 0 0,-1 0 0 0 0,-1 0 0 0 0,0 1 0 0 0,-4 29 0 0 0,1 8 0 0 0,11 133 0 0 0,1-40 0 0 0,-10-129 0 0 0,0 14 0 0 0,-1 0 0 0 0,-6 39 0 0 0,-13 94 0 0 0,15-120 0 0 0,4-34 0 0 0,0 1 0 0 0,-2 0 0 0 0,-7 28 0 0 0,-8 15 0 0 0,-11 66 0 0 0,15-64 0 0 0,-32 86 0 0 0,-2 11 0 0 0,29-109 0 0 0,10-21 0 0 0,-2 0 0 0 0,-1-1 0 0 0,-23 36 0 0 0,24-44 0 0 0,1 1 0 0 0,0 0 0 0 0,-7 24 0 0 0,9-21 0 0 0,-23 40 0 0 0,-21 41 0 0 0,36-69 0 0 0,-32 50 0 0 0,-13 17 0 0 0,-26-4 0 0 0,29-37 0 0 0,44-48 0 0 0,-1 0 0 0 0,0-1 0 0 0,-34 20 0 0 0,9-5 0 0 0,-9 3 0 0 0,0-2 0 0 0,-71 28 0 0 0,107-50 0 0 0,-54 22 0 0 0,-2-4 0 0 0,-127 28 0 0 0,157-46 0 0 0,-1-1 0 0 0,-60-1 0 0 0,-9 1 0 0 0,41-2 0 0 0,1-4 0 0 0,-85-12 0 0 0,101 8 0 0 0,-159-8 0 0 0,-400 26 0 0 0,557-9 0 0 0,1-3 0 0 0,-69-6 0 0 0,107 3-998 0 0,1 0 1 0 0,-1-1-1 0 0,1-1 0 0 0,0 0 1 0 0,0-1-1 0 0,0-1 0 0 0,1 0 0 0 0,0 0 1 0 0,-13-9-1 0 0,21 10-212 0 0,0 1 0 0 0,0 0 1 0 0,1-1-1 0 0,0 0 0 0 0,0 0 0 0 0,0 0 0 0 0,0 0 1 0 0,1-1-1 0 0,-1 1 0 0 0,2-1 0 0 0,-1 1 0 0 0,0-1 0 0 0,1 0 1 0 0,0 1-1 0 0,0-11 0 0 0,1-5-1259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17.2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 33 1012 0 0,'-36'-5'2986'0'0,"25"4"91"0"0,-1-1 0 0 0,1 0 0 0 0,-1 0 0 0 0,1-1 1 0 0,-20-8-1 0 0,41 12 404 0 0,15-2-2563 0 0,-13 0-561 0 0,176-2 1395 0 0,-94 1-2980 0 0,-1 2-5011 0 0,-120 4-3823 0 0,-20 12 4215 0 0,15-4 3071 0 0,-5-1 919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17.5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196 0 120 0 0,'-97'35'3168'0'0,"-1"2"10244"0"0,102-36-10214 0 0,18-1-643 0 0,35-1-1518 0 0,6-4-680 0 0,181-8-2606 0 0,-162 13-2759 0 0,-1 5-3693 0 0,-31-3 2964 0 0,-23 3 3837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17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210 152 1520 0 0,'-153'-114'13926'0'0,"121"93"-10355"0"0,8 5 1901 0 0,51 30-3485 0 0,197 97-917 0 0,-8-4-615 0 0,-213-105-441 0 0,0-1 0 0 0,1 1 0 0 0,-1 0 0 0 0,-1 0 0 0 0,1 0 0 0 0,0 0 0 0 0,0 0 0 0 0,-1 1 0 0 0,1-1 0 0 0,-1 1 0 0 0,0 0 0 0 0,0 0 0 0 0,0 0 0 0 0,0 0 0 0 0,0 0 0 0 0,-1 0 0 0 0,1 0 0 0 0,1 6 0 0 0,-3-5 2 0 0,0-1 0 0 0,0 1 1 0 0,0 0-1 0 0,-1-1 1 0 0,0 1-1 0 0,1-1 0 0 0,-1 1 1 0 0,-1-1-1 0 0,1 1 1 0 0,0-1-1 0 0,-1 1 0 0 0,0-1 1 0 0,1 0-1 0 0,-1 0 0 0 0,-1 0 1 0 0,-3 4-1 0 0,-10 15 109 0 0,-2 0-1 0 0,0-2 0 0 0,-2-1 1 0 0,0 0-1 0 0,-1-1 1 0 0,-1-1-1 0 0,0-1 0 0 0,-1-1 1 0 0,-1-1-1 0 0,0-2 1 0 0,-1 0-1 0 0,-1-1 0 0 0,-33 9 1 0 0,54-19-68 0 0,1 0 1 0 0,-1 0 0 0 0,1 0-1 0 0,-1-1 1 0 0,1 1 0 0 0,-1-1 0 0 0,0 0-1 0 0,1-1 1 0 0,-1 1 0 0 0,1-1-1 0 0,-1 0 1 0 0,1 0 0 0 0,-1 0-1 0 0,1-1 1 0 0,0 1 0 0 0,-1-1-1 0 0,1 0 1 0 0,0-1 0 0 0,0 1-1 0 0,1-1 1 0 0,-1 1 0 0 0,0-1-1 0 0,1 0 1 0 0,-1-1 0 0 0,1 1-1 0 0,0 0 1 0 0,0-1 0 0 0,1 0-1 0 0,-1 1 1 0 0,1-1 0 0 0,0 0 0 0 0,-1-1-1 0 0,2 1 1 0 0,-1 0 0 0 0,1-1-1 0 0,-1 1 1 0 0,1 0 0 0 0,0-1-1 0 0,1 0 1 0 0,-1 1 0 0 0,1-1-1 0 0,0-6 1 0 0,2-27-1462 0 0,2 0 1 0 0,2 1-1 0 0,10-38 1 0 0,6-39-3186 0 0,-18 91-136 0 0,2 1 1 0 0,8-24-1 0 0,-3 11-1817 0 0,-9 18 4734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19.3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37 141 1172 0 0,'-2'-6'504'0'0,"-3"-4"1285"0"0,0 0 1 0 0,1-1-1 0 0,0 0 1 0 0,1 0-1 0 0,-3-17 0 0 0,-2-26 10745 0 0,10 59-12398 0 0,0-1 0 0 0,-1 0 0 0 0,0 1 0 0 0,0 0 0 0 0,0-1 0 0 0,0 1 0 0 0,-1 0 0 0 0,0-1 1 0 0,0 1-1 0 0,0 6 0 0 0,1 26 327 0 0,11 94 455 0 0,-9-75-762 0 0,3 0-1 0 0,20 84 1 0 0,11 1-383 0 0,-26-104-2033 0 0,-11-35 929 0 0,29-29-18279 0 0,-18 15 17257 0 0,7-3 515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19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194 268 780 0 0,'15'-58'3391'0'0,"16"-48"4612"0"0,-27 94-6569 0 0,1 1-1 0 0,0 0 1 0 0,1 0-1 0 0,0 0 1 0 0,0 1-1 0 0,13-15 1 0 0,-19 24-1340 0 0,1 0 0 0 0,-1 0 0 0 0,1 0 0 0 0,0 0 0 0 0,0 1 0 0 0,0-1 0 0 0,-1 0 0 0 0,1 1 0 0 0,0-1 0 0 0,0 0 0 0 0,0 1 0 0 0,0-1 0 0 0,0 1 0 0 0,0-1 0 0 0,0 1 0 0 0,0 0 0 0 0,0-1 0 0 0,2 1 0 0 0,-3 0-59 0 0,1 0 1 0 0,-1 1-1 0 0,1-1 1 0 0,-1 0-1 0 0,1 0 1 0 0,-1 1-1 0 0,1-1 1 0 0,-1 0-1 0 0,0 1 1 0 0,1-1-1 0 0,-1 0 1 0 0,0 1-1 0 0,1-1 1 0 0,-1 1-1 0 0,0-1 1 0 0,1 1-1 0 0,-1-1 1 0 0,0 1-1 0 0,0-1 1 0 0,0 1-1 0 0,0-1 1 0 0,1 1-1 0 0,-1-1 1 0 0,0 1-1 0 0,0-1 1 0 0,0 1-1 0 0,0 3 26 0 0,0 0 0 0 0,0-1 0 0 0,0 1-1 0 0,0 0 1 0 0,0-1 0 0 0,-1 1 0 0 0,0 0-1 0 0,0-1 1 0 0,0 1 0 0 0,-2 4 0 0 0,-6 7 3 0 0,-1-1 1 0 0,0 0-1 0 0,-1 0 1 0 0,0-1-1 0 0,-1-1 1 0 0,-1 0 0 0 0,0-1-1 0 0,0 0 1 0 0,-1-1-1 0 0,0 0 1 0 0,-1-1-1 0 0,0-1 1 0 0,-1 0 0 0 0,1-2-1 0 0,-2 1 1 0 0,1-2-1 0 0,-19 5 1 0 0,1-10 430 0 0,33 0-472 0 0,0 0 0 0 0,1 0 0 0 0,-1 0 0 0 0,0 0 1 0 0,1 0-1 0 0,-1-1 0 0 0,0 1 0 0 0,0 0 1 0 0,1-1-1 0 0,-1 1 0 0 0,0 0 0 0 0,1-1 0 0 0,-1 1 1 0 0,1-1-1 0 0,-1 1 0 0 0,1-1 0 0 0,-1 1 0 0 0,1-1 1 0 0,-1 1-1 0 0,1-1 0 0 0,-1 1 0 0 0,1-1 0 0 0,0 0 1 0 0,-1 1-1 0 0,1-1 0 0 0,0 0 0 0 0,-1 1 0 0 0,1-1 1 0 0,0 0-1 0 0,0 1 0 0 0,0-2 0 0 0,0 2-18 0 0,0 0 0 0 0,1-1 0 0 0,-1 1-1 0 0,1 0 1 0 0,-1 0 0 0 0,0 0 0 0 0,1 0 0 0 0,-1 0-1 0 0,1 0 1 0 0,-1 0 0 0 0,1 0 0 0 0,-1 0 0 0 0,0 0-1 0 0,1 0 1 0 0,-1 0 0 0 0,1 0 0 0 0,-1 0 0 0 0,1 0-1 0 0,-1 0 1 0 0,0 0 0 0 0,1 0 0 0 0,-1 1 0 0 0,1-1-1 0 0,-1 0 1 0 0,0 0 0 0 0,1 0 0 0 0,-1 1 0 0 0,0-1-1 0 0,1 0 1 0 0,-1 1 0 0 0,0-1 0 0 0,1 0 0 0 0,-1 1-1 0 0,0-1 1 0 0,1 1 0 0 0,15 11 15 0 0,4 8-13 0 0,0 0 1 0 0,-2 1-1 0 0,0 1 1 0 0,-1 1-1 0 0,-2 0 0 0 0,22 44 1 0 0,0-7 8 0 0,-29-48-56 0 0,0 0 0 0 0,-1 0 0 0 0,0 1 0 0 0,0 0 0 0 0,6 21 0 0 0,0-7-316 0 0,-11-25 147 0 0,0 1 0 0 0,0 0 0 0 0,-1 0 0 0 0,1 0-1 0 0,-1 0 1 0 0,0 0 0 0 0,0 0 0 0 0,0 0 0 0 0,1 5 0 0 0,-4-4-2278 0 0,-2 0 4256 0 0,2-3-2456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20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126 183 536 0 0,'-20'-19'4900'0'0,"18"17"-4082"0"0,0 1 0 0 0,0-1 0 0 0,0 1 0 0 0,0-1 0 0 0,0 0 0 0 0,1 1 0 0 0,-1-1 0 0 0,1 0 0 0 0,-1 0 0 0 0,1 0 0 0 0,0-1 0 0 0,0 1 0 0 0,0 0 0 0 0,0 0-1 0 0,0-1 1 0 0,0 1 0 0 0,0-3 0 0 0,7-19 2452 0 0,-2 15-2885 0 0,0 1 0 0 0,1 0 0 0 0,0 1 0 0 0,0-1 0 0 0,1 1 0 0 0,0 0-1 0 0,0 0 1 0 0,0 1 0 0 0,13-10 0 0 0,-16 14-362 0 0,-1 0 0 0 0,1 0-1 0 0,0 1 1 0 0,0-1 0 0 0,0 0 0 0 0,0 1 0 0 0,1 0 0 0 0,-1 0-1 0 0,0 0 1 0 0,0 0 0 0 0,1 0 0 0 0,-1 1 0 0 0,1-1-1 0 0,-1 1 1 0 0,0 0 0 0 0,1 0 0 0 0,-1 0 0 0 0,1 0 0 0 0,-1 1-1 0 0,0 0 1 0 0,1-1 0 0 0,-1 1 0 0 0,0 0 0 0 0,1 1 0 0 0,-1-1-1 0 0,0 0 1 0 0,0 1 0 0 0,5 3 0 0 0,-6-2-21 0 0,1-1-1 0 0,-1 0 1 0 0,0 1 0 0 0,0 0-1 0 0,-1-1 1 0 0,1 1 0 0 0,0 0-1 0 0,-1 0 1 0 0,0 0 0 0 0,1 0 0 0 0,-1 0-1 0 0,0 0 1 0 0,-1 0 0 0 0,1 0-1 0 0,-1 1 1 0 0,1-1 0 0 0,-1 0 0 0 0,0 0-1 0 0,0 1 1 0 0,0-1 0 0 0,-1 0-1 0 0,1 0 1 0 0,-1 1 0 0 0,0-1-1 0 0,1 0 1 0 0,-1 0 0 0 0,-1 0 0 0 0,1 0-1 0 0,0 0 1 0 0,-1 0 0 0 0,-2 3-1 0 0,1 1 14 0 0,-1-1 0 0 0,0 0-1 0 0,0 0 1 0 0,0 0-1 0 0,-1 0 1 0 0,0-1-1 0 0,0 1 1 0 0,0-1 0 0 0,-1 0-1 0 0,0-1 1 0 0,1 0-1 0 0,-2 0 1 0 0,-8 5 0 0 0,12-8 90 0 0,0 0 0 0 0,0 0 1 0 0,-1 0-1 0 0,1-1 0 0 0,0 1 1 0 0,-1-1-1 0 0,1 0 0 0 0,0 0 1 0 0,-1 0-1 0 0,1 0 0 0 0,0 0 1 0 0,-1-1-1 0 0,1 0 0 0 0,-6-1 1 0 0,48-21 958 0 0,-34 22-1061 0 0,0-1 0 0 0,0 1 0 0 0,0 0-1 0 0,0 1 1 0 0,0-1 0 0 0,0 1-1 0 0,0 0 1 0 0,0 0 0 0 0,0 1 0 0 0,1-1-1 0 0,-1 1 1 0 0,0 0 0 0 0,0 0-1 0 0,-1 1 1 0 0,1 0 0 0 0,0 0-1 0 0,0 0 1 0 0,-1 0 0 0 0,1 1 0 0 0,-1-1-1 0 0,0 1 1 0 0,0 0 0 0 0,0 1-1 0 0,7 6 1 0 0,-8-6-31 0 0,0-1 0 0 0,0 0 0 0 0,0 1 1 0 0,-1 0-1 0 0,0-1 0 0 0,1 1 0 0 0,-1 0 0 0 0,0 0 0 0 0,-1 0 0 0 0,1 1 0 0 0,-1-1 0 0 0,0 0 0 0 0,0 1 1 0 0,0-1-1 0 0,-1 0 0 0 0,1 1 0 0 0,-1-1 0 0 0,0 1 0 0 0,0-1 0 0 0,-1 1 0 0 0,1-1 0 0 0,-1 1 0 0 0,0-1 1 0 0,0 0-1 0 0,-1 1 0 0 0,1-1 0 0 0,-1 0 0 0 0,-2 5 0 0 0,0-4-64 0 0,0 1 1 0 0,0-1-1 0 0,0 0 0 0 0,0 0 1 0 0,-1 0-1 0 0,0 0 0 0 0,0-1 0 0 0,0 0 1 0 0,-1 0-1 0 0,1 0 0 0 0,-1-1 1 0 0,0 0-1 0 0,0 0 0 0 0,0 0 1 0 0,0-1-1 0 0,-1 0 0 0 0,1 0 0 0 0,-1-1 1 0 0,-12 2-1 0 0,10-2-299 0 0,-1-1 0 0 0,0 0 0 0 0,0 0 0 0 0,1-1 0 0 0,-15-3 0 0 0,13 1-845 0 0,0 0-1 0 0,1-1 1 0 0,-1 0 0 0 0,-15-9-1 0 0,12 7-626 0 0,13 5 1328 0 0,-1 0-1 0 0,0 1 0 0 0,0-1 0 0 0,0 0 0 0 0,0 0 0 0 0,1 0 0 0 0,-1 0 0 0 0,0 0 0 0 0,1 0 0 0 0,-1 0 0 0 0,1-1 0 0 0,-1 1 0 0 0,1-1 0 0 0,-1 1 0 0 0,1-1 0 0 0,0 1 0 0 0,0-1 0 0 0,0 0 0 0 0,0 1 1 0 0,0-1-1 0 0,0 0 0 0 0,1 0 0 0 0,-1 0 0 0 0,1 0 0 0 0,-1 0 0 0 0,1 0 0 0 0,-1-3 0 0 0,1-6-1599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20.8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20 190 544 0 0,'-7'-28'2013'0'0,"2"-14"2006"0"0,-1-1 1459 0 0,5-28 4753 0 0,4 65-8572 0 0,3 14-945 0 0,4 11-405 0 0,-2 4-150 0 0,-1 1 1 0 0,-1 1-1 0 0,-1-1 1 0 0,-1 1-1 0 0,1 48 0 0 0,0-1 57 0 0,4 146 206 0 0,-9-201-378 0 0,0-16-34 0 0,0-1-1 0 0,0 1 1 0 0,0 0-1 0 0,0 0 1 0 0,1 0 0 0 0,-1 0-1 0 0,0 0 1 0 0,-1-1-1 0 0,1 1 1 0 0,0 0 0 0 0,0 0-1 0 0,0 0 1 0 0,0 0-1 0 0,-1-1 1 0 0,1 1 0 0 0,0 0-1 0 0,-1 0 1 0 0,1 0-1 0 0,0-1 1 0 0,-1 1 0 0 0,1 0-1 0 0,-1-1 1 0 0,1 1-1 0 0,-1 0 1 0 0,0-1 0 0 0,1 1-1 0 0,-1 0 1 0 0,0-1-1 0 0,1 1 1 0 0,-1-1 0 0 0,0 0-1 0 0,0 1 1 0 0,1-1-1 0 0,-1 0 1 0 0,0 1 0 0 0,0-1-1 0 0,0 0 1 0 0,1 0-1 0 0,-1 1 1 0 0,0-1 0 0 0,0 0-1 0 0,0 0 1 0 0,0 0-1 0 0,0 0 1 0 0,1 0 0 0 0,-1 0-1 0 0,0-1 1 0 0,0 1-1 0 0,0 0 1 0 0,0 0 0 0 0,1-1-1 0 0,-1 1 1 0 0,-1-1-1 0 0,-1 0 0 0 0,1 0 0 0 0,1-1 0 0 0,-1 1-1 0 0,0-1 1 0 0,0 1 0 0 0,0-1 0 0 0,1 1-1 0 0,-1-1 1 0 0,1 0 0 0 0,-1 0 0 0 0,1 0-1 0 0,0 0 1 0 0,0 0 0 0 0,0 0 0 0 0,0 0-1 0 0,0 0 1 0 0,0 0 0 0 0,0-1 0 0 0,1 1-1 0 0,-1 0 1 0 0,1-1 0 0 0,0-3 0 0 0,-1-14-7 0 0,2 0 0 0 0,0 0 1 0 0,1 0-1 0 0,1 0 1 0 0,1 1-1 0 0,1-1 0 0 0,0 1 1 0 0,2 0-1 0 0,0 0 1 0 0,17-29-1 0 0,-7 18-2 0 0,23-35-14 0 0,-38 62 12 0 0,0 1-1 0 0,0-1 1 0 0,1 1-1 0 0,-1-1 1 0 0,1 1-1 0 0,-1 0 1 0 0,1 0-1 0 0,0 0 1 0 0,-1 0 0 0 0,1 1-1 0 0,0-1 1 0 0,0 1-1 0 0,0 0 1 0 0,1 0-1 0 0,-1 0 1 0 0,0 0-1 0 0,0 0 1 0 0,5 0 0 0 0,-6 1 2 0 0,0 0 0 0 0,-1 0 0 0 0,1 0 0 0 0,0 1 0 0 0,0-1 0 0 0,-1 1 0 0 0,1-1 0 0 0,0 1 0 0 0,0-1 0 0 0,-1 1 0 0 0,1 0 0 0 0,-1 0 1 0 0,1 0-1 0 0,-1 0 0 0 0,1 0 0 0 0,-1 0 0 0 0,1 0 0 0 0,-1 1 0 0 0,0-1 0 0 0,0 0 0 0 0,0 1 0 0 0,0-1 0 0 0,0 1 0 0 0,0-1 0 0 0,0 1 1 0 0,0 0-1 0 0,0-1 0 0 0,0 4 0 0 0,2 4 27 0 0,-1 0 0 0 0,-1 0 0 0 0,0 1-1 0 0,1 13 1 0 0,-1-1 61 0 0,7 47 237 0 0,-8-49-195 0 0,2-1 0 0 0,0 1 0 0 0,1 0 0 0 0,1-1 0 0 0,1 0 0 0 0,0 0 0 0 0,2 0 1 0 0,0-1-1 0 0,15 27 0 0 0,-18-39-97 0 0,0-1 1 0 0,0 0 0 0 0,0 0 0 0 0,1 0 0 0 0,-1 0-1 0 0,1-1 1 0 0,1 1 0 0 0,-1-2 0 0 0,1 1 0 0 0,-1 0-1 0 0,1-1 1 0 0,0 0 0 0 0,13 4 0 0 0,-15-6-194 0 0,1 0 1 0 0,0 0 0 0 0,-1 0-1 0 0,1-1 1 0 0,0 0 0 0 0,0 0-1 0 0,-1 0 1 0 0,9-1-1 0 0,-8 0-383 0 0,0-1-1 0 0,0 1 1 0 0,0-1-1 0 0,0 0 0 0 0,0 0 1 0 0,-1-1-1 0 0,1 1 0 0 0,7-6 1 0 0,-6 3-781 0 0,0 0 1 0 0,0-1 0 0 0,0 1-1 0 0,-1-1 1 0 0,0 0-1 0 0,0-1 1 0 0,0 1 0 0 0,-1-1-1 0 0,0 0 1 0 0,0 0 0 0 0,3-10-1 0 0,10-51-4524 0 0,-9 35 4338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21.2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78 233 876 0 0,'-12'-81'4065'0'0,"1"0"2786"0"0,9 72-5146 0 0,0 0 0 0 0,-1-1 0 0 0,0 1 0 0 0,0 0-1 0 0,-8-14 1 0 0,11 23-1651 0 0,0 0-1 0 0,-1 0 0 0 0,1 0 0 0 0,0 0 0 0 0,0 0 1 0 0,0-1-1 0 0,-1 1 0 0 0,1 0 0 0 0,0 0 1 0 0,0 0-1 0 0,0 0 0 0 0,0 0 0 0 0,-1 0 0 0 0,1 0 1 0 0,0 0-1 0 0,0 0 0 0 0,0 0 0 0 0,-1 0 1 0 0,1 0-1 0 0,0 0 0 0 0,0 0 0 0 0,-1 0 0 0 0,1 0 1 0 0,0 0-1 0 0,0 0 0 0 0,0 0 0 0 0,-1 0 1 0 0,1 0-1 0 0,0 0 0 0 0,0 0 0 0 0,0 0 0 0 0,0 1 1 0 0,-1-1-1 0 0,1 0 0 0 0,0 0 0 0 0,0 0 1 0 0,0 0-1 0 0,0 0 0 0 0,-1 1 0 0 0,1-1 0 0 0,0 0 1 0 0,0 0-1 0 0,0 0 0 0 0,0 0 0 0 0,0 1 1 0 0,0-1-1 0 0,0 0 0 0 0,0 0 0 0 0,-1 0 0 0 0,1 1 1 0 0,0-1-1 0 0,0 0 0 0 0,0 0 0 0 0,0 0 1 0 0,0 1-1 0 0,0-1 0 0 0,0 0 0 0 0,0 0 1 0 0,0 0-1 0 0,0 1 0 0 0,1-1 0 0 0,-1 0 0 0 0,0 1 1 0 0,-3 13 665 0 0,4 101 1074 0 0,18 133 0 0 0,-10-206-2386 0 0,-6-30-97 0 0,0-1 1 0 0,-1 1-1 0 0,-1-1 0 0 0,0 14 0 0 0,-1-21-444 0 0,0 0 0 0 0,-1 0 0 0 0,1 0-1 0 0,-1 0 1 0 0,0 0 0 0 0,0 0-1 0 0,-1-1 1 0 0,1 1 0 0 0,-4 5 0 0 0,3-7 419 0 0,0-1 1 0 0,0 1 0 0 0,0-1 0 0 0,0 1-1 0 0,0-1 1 0 0,0 0 0 0 0,0 0-1 0 0,-1 0 1 0 0,1 0 0 0 0,0-1 0 0 0,-1 1-1 0 0,-3 0 1 0 0,1 1-1340 0 0,-5-2-275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23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272 128 324 0 0,'-6'0'742'0'0,"-50"-4"7008"0"0,55 4-7345 0 0,-1 0 0 0 0,1 0-1 0 0,-1 0 1 0 0,1-1 0 0 0,-1 1-1 0 0,1 0 1 0 0,-1-1 0 0 0,1 1-1 0 0,-1-1 1 0 0,1 0 0 0 0,0 1-1 0 0,-1-1 1 0 0,1 0 0 0 0,0 0-1 0 0,0 0 1 0 0,0 0 0 0 0,-1 0-1 0 0,1 0 1 0 0,0 0 0 0 0,0-1-1 0 0,0 1 1 0 0,1 0 0 0 0,-1 0 0 0 0,0-1-1 0 0,0 1 1 0 0,1 0 0 0 0,-1-1-1 0 0,1 1 1 0 0,-1-1 0 0 0,1-2-1 0 0,0 3-322 0 0,0-1-1 0 0,0 1 0 0 0,1-1 1 0 0,-1 1-1 0 0,1-1 0 0 0,-1 1 0 0 0,1 0 1 0 0,-1-1-1 0 0,1 1 0 0 0,0-1 1 0 0,0 1-1 0 0,0 0 0 0 0,0 0 1 0 0,0-1-1 0 0,0 1 0 0 0,0 0 0 0 0,0 0 1 0 0,0 0-1 0 0,1 0 0 0 0,-1 1 1 0 0,0-1-1 0 0,1 0 0 0 0,-1 0 1 0 0,1 1-1 0 0,-1-1 0 0 0,0 1 1 0 0,1-1-1 0 0,-1 1 0 0 0,1 0 0 0 0,0-1 1 0 0,-1 1-1 0 0,1 0 0 0 0,-1 0 1 0 0,1 0-1 0 0,-1 0 0 0 0,1 0 1 0 0,2 1-1 0 0,0-1-81 0 0,0 1-1 0 0,-1-1 1 0 0,1 1-1 0 0,-1-1 1 0 0,1 1 0 0 0,0 0-1 0 0,-1 1 1 0 0,0-1 0 0 0,1 0-1 0 0,-1 1 1 0 0,0 0 0 0 0,0 0-1 0 0,1 0 1 0 0,-2 0 0 0 0,1 1-1 0 0,5 4 1 0 0,-7-4 5 0 0,1 0 1 0 0,-1 0-1 0 0,0 0 0 0 0,0 0 1 0 0,0 0-1 0 0,-1 1 1 0 0,1-1-1 0 0,-1 0 0 0 0,1 0 1 0 0,-1 1-1 0 0,0-1 1 0 0,-1 0-1 0 0,1 0 0 0 0,0 1 1 0 0,-1-1-1 0 0,0 0 0 0 0,0 0 1 0 0,0 0-1 0 0,0 0 1 0 0,0 0-1 0 0,-1 0 0 0 0,1 0 1 0 0,-1 0-1 0 0,0 0 1 0 0,0 0-1 0 0,0-1 0 0 0,0 1 1 0 0,0-1-1 0 0,0 0 0 0 0,-4 3 1 0 0,1 0 84 0 0,1 0 1 0 0,-1-1-1 0 0,0 1 0 0 0,-1-1 1 0 0,1-1-1 0 0,-1 1 1 0 0,0-1-1 0 0,1 0 0 0 0,-1 0 1 0 0,-1 0-1 0 0,1-1 1 0 0,0 0-1 0 0,-1 0 0 0 0,-9 1 1 0 0,10-3 50 0 0,1-1-1 0 0,-1 1 1 0 0,1-1 0 0 0,-1 0 0 0 0,1 0-1 0 0,-1-1 1 0 0,1 0 0 0 0,0 0 0 0 0,-1 0 0 0 0,1 0-1 0 0,-6-5 1 0 0,9 6-88 0 0,0-1 0 0 0,0 1 0 0 0,0-1-1 0 0,0 0 1 0 0,1 0 0 0 0,-1 0 0 0 0,0 0-1 0 0,1 0 1 0 0,-1 0 0 0 0,1 0 0 0 0,0 0-1 0 0,0-1 1 0 0,0 1 0 0 0,0 0 0 0 0,0-1-1 0 0,0 1 1 0 0,0-1 0 0 0,1 1 0 0 0,0-1 0 0 0,-1 1-1 0 0,1-1 1 0 0,0 0 0 0 0,0 1 0 0 0,0-1-1 0 0,1 1 1 0 0,-1-1 0 0 0,2-4 0 0 0,0 0 7 0 0,0 0 1 0 0,0 1 0 0 0,1-1 0 0 0,0 1 0 0 0,0 0 0 0 0,1 0-1 0 0,0 0 1 0 0,5-7 0 0 0,-8 12-60 0 0,0-1 1 0 0,1 1-1 0 0,-1 0 0 0 0,0-1 1 0 0,0 1-1 0 0,1 0 0 0 0,-1 0 1 0 0,1 0-1 0 0,-1 0 1 0 0,1 0-1 0 0,-1 1 0 0 0,1-1 1 0 0,0 0-1 0 0,-1 1 0 0 0,1-1 1 0 0,0 1-1 0 0,0-1 0 0 0,-1 1 1 0 0,1 0-1 0 0,0 0 0 0 0,0 0 1 0 0,-1 0-1 0 0,1 0 0 0 0,0 0 1 0 0,0 0-1 0 0,0 1 0 0 0,-1-1 1 0 0,1 1-1 0 0,0-1 1 0 0,-1 1-1 0 0,1 0 0 0 0,0-1 1 0 0,-1 1-1 0 0,1 0 0 0 0,-1 0 1 0 0,1 0-1 0 0,-1 0 0 0 0,2 2 1 0 0,-1 0-2 0 0,1 0 0 0 0,-1 0 0 0 0,0 0 0 0 0,0 1 0 0 0,0-1 1 0 0,0 1-1 0 0,-1-1 0 0 0,1 1 0 0 0,-1 0 0 0 0,0-1 0 0 0,0 1 0 0 0,-1 0 0 0 0,1 0 1 0 0,-1 0-1 0 0,1-1 0 0 0,-1 1 0 0 0,0 0 0 0 0,-1 0 0 0 0,1 0 0 0 0,-1 0 1 0 0,0 0-1 0 0,0-1 0 0 0,0 1 0 0 0,0 0 0 0 0,0-1 0 0 0,-1 1 0 0 0,0-1 0 0 0,0 1 1 0 0,-2 3-1 0 0,3-4 3 0 0,-1 0 0 0 0,1-1 1 0 0,-1 1-1 0 0,0 0 1 0 0,0 0-1 0 0,0-1 0 0 0,0 0 1 0 0,0 1-1 0 0,0-1 0 0 0,-1 0 1 0 0,1 0-1 0 0,-1 0 1 0 0,0 0-1 0 0,1 0 0 0 0,-1-1 1 0 0,0 1-1 0 0,0-1 0 0 0,0 0 1 0 0,0 0-1 0 0,0 0 1 0 0,0 0-1 0 0,0 0 0 0 0,-1-1 1 0 0,1 1-1 0 0,0-1 0 0 0,0 0 1 0 0,-1 0-1 0 0,1 0 0 0 0,0-1 1 0 0,0 1-1 0 0,0-1 1 0 0,0 0-1 0 0,-1 1 0 0 0,1-1 1 0 0,-4-3-1 0 0,3 2 7 0 0,1-1 0 0 0,0 0 1 0 0,0 0-1 0 0,0 0 0 0 0,0-1 0 0 0,1 1 0 0 0,-1-1 1 0 0,1 1-1 0 0,0-1 0 0 0,0 0 0 0 0,0 0 0 0 0,0 0 0 0 0,1 0 1 0 0,0 0-1 0 0,0 0 0 0 0,0 0 0 0 0,0-1 0 0 0,0-8 0 0 0,0 8 11 0 0,1 0-1 0 0,0 0 1 0 0,0 0-1 0 0,0 0 1 0 0,0 0-1 0 0,1 0 1 0 0,0-1-1 0 0,0 1 1 0 0,0 0-1 0 0,1 1 1 0 0,0-1-1 0 0,-1 0 1 0 0,2 0-1 0 0,-1 1 1 0 0,4-6-1 0 0,-5 8-14 0 0,1 0-1 0 0,-1 1 0 0 0,1-1 0 0 0,-1 0 0 0 0,1 1 0 0 0,0-1 0 0 0,-1 1 0 0 0,1-1 0 0 0,0 1 1 0 0,0 0-1 0 0,0 0 0 0 0,0 0 0 0 0,0 0 0 0 0,0 0 0 0 0,1 1 0 0 0,-1-1 0 0 0,0 0 0 0 0,0 1 0 0 0,1 0 1 0 0,-1-1-1 0 0,0 1 0 0 0,4 0 0 0 0,-2 2-5 0 0,0-1 0 0 0,0 1 1 0 0,0 0-1 0 0,0 0 0 0 0,0 0 1 0 0,0 1-1 0 0,0-1 0 0 0,-1 1 1 0 0,0 0-1 0 0,6 6 0 0 0,-6-6 0 0 0,0 1-1 0 0,-1 0 0 0 0,1 0 1 0 0,-1 1-1 0 0,0-1 1 0 0,0 0-1 0 0,0 1 0 0 0,0 0 1 0 0,-1-1-1 0 0,0 1 1 0 0,0 0-1 0 0,0-1 0 0 0,-1 1 1 0 0,0 0-1 0 0,0 0 1 0 0,0 0-1 0 0,0 0 0 0 0,-1-1 1 0 0,1 1-1 0 0,-1 0 1 0 0,-3 8-1 0 0,4-11 27 0 0,-1 1 0 0 0,0 0 0 0 0,0-1 0 0 0,1 1 0 0 0,-1-1 0 0 0,-1 1-1 0 0,1-1 1 0 0,0 1 0 0 0,-1-1 0 0 0,1 0 0 0 0,-1 0 0 0 0,1 0 0 0 0,-1 0 0 0 0,0 0 0 0 0,0 0 0 0 0,0 0 0 0 0,0-1 0 0 0,-1 1 0 0 0,1-1 0 0 0,0 1 0 0 0,-1-1-1 0 0,1 0 1 0 0,0 0 0 0 0,-1 0 0 0 0,0 0 0 0 0,1 0 0 0 0,-1-1 0 0 0,1 1 0 0 0,-1-1 0 0 0,0 0 0 0 0,1 0 0 0 0,-1 0 0 0 0,0 0 0 0 0,0 0 0 0 0,1 0-1 0 0,-1-1 1 0 0,0 1 0 0 0,1-1 0 0 0,-4-1 0 0 0,2 0 1 0 0,-1 0 0 0 0,0 0 0 0 0,0-1 0 0 0,1 0 0 0 0,-1 0 0 0 0,1 0 0 0 0,0 0 0 0 0,0-1 0 0 0,0 1 0 0 0,0-1 0 0 0,1 0 0 0 0,0 0 0 0 0,-1-1 0 0 0,2 1 0 0 0,-1-1 0 0 0,0 1 0 0 0,1-1 0 0 0,0 0 0 0 0,0 0 0 0 0,0 0 0 0 0,1 0 0 0 0,-1 0 0 0 0,1 0 0 0 0,1-1 0 0 0,-1 1 0 0 0,1 0 0 0 0,0-1-1 0 0,0 1 1 0 0,0 0 0 0 0,1 0 0 0 0,0-1 0 0 0,0 1 0 0 0,0 0 0 0 0,0 0 0 0 0,1 0 0 0 0,0 0 0 0 0,0 0 0 0 0,1 0 0 0 0,-1 1 0 0 0,1-1 0 0 0,0 1 0 0 0,0-1 0 0 0,0 1 0 0 0,1 0 0 0 0,5-4 0 0 0,-7 5-27 0 0,0 1 0 0 0,1 0 0 0 0,-1 0 0 0 0,1 0 0 0 0,0 0 0 0 0,0 0 0 0 0,0 0 0 0 0,0 1 0 0 0,0-1 0 0 0,0 1 0 0 0,0 0 0 0 0,0 0 0 0 0,0 0 0 0 0,0 0 0 0 0,1 1 0 0 0,-1 0 0 0 0,0-1 0 0 0,1 1 0 0 0,-1 0 0 0 0,0 0 0 0 0,1 1 0 0 0,-1-1 0 0 0,0 1 0 0 0,1-1 0 0 0,-1 1 0 0 0,0 0 0 0 0,0 1 0 0 0,0-1 0 0 0,5 3 0 0 0,-4-1 0 0 0,0 0 0 0 0,-1 0 0 0 0,1 0 0 0 0,-1 0 0 0 0,0 1 0 0 0,0-1 0 0 0,0 1 0 0 0,0 0 0 0 0,-1 0 0 0 0,0 0 0 0 0,0 0 0 0 0,0 0 0 0 0,0 0 0 0 0,0 1 0 0 0,-1-1 0 0 0,0 0 0 0 0,0 1 0 0 0,0 0 0 0 0,0-1 0 0 0,-1 10 0 0 0,0-6 0 0 0,0 1 0 0 0,0-1 0 0 0,-1 1 0 0 0,-1-1 0 0 0,1 0 0 0 0,-2 1 0 0 0,-3 10 0 0 0,5-18 0 0 0,1 1 0 0 0,-1-1 0 0 0,1 0 0 0 0,-1 0 0 0 0,0 0 0 0 0,0 0 0 0 0,0 0 0 0 0,0 0 0 0 0,0 0 0 0 0,0 0 0 0 0,0 0 0 0 0,0 0 0 0 0,0 0 0 0 0,0 0 0 0 0,0-1 0 0 0,0 1 0 0 0,-1-1 0 0 0,1 1 0 0 0,0-1 0 0 0,0 1 0 0 0,-2 0 0 0 0,0-2 0 0 0,1 1 0 0 0,-1 0 0 0 0,1-1 0 0 0,-1 1 0 0 0,1-1 0 0 0,-1 1 0 0 0,1-1 0 0 0,0 0 0 0 0,-1 0 0 0 0,1 0 0 0 0,0-1 0 0 0,0 1 0 0 0,0 0 0 0 0,0-1 0 0 0,0 0 0 0 0,-2-2 0 0 0,2 2 0 0 0,-1 0 0 0 0,1-1 0 0 0,0 0 0 0 0,1 1 0 0 0,-1-1 0 0 0,0 0 0 0 0,1 0 0 0 0,0 0 0 0 0,-1 0 0 0 0,1 0 0 0 0,0 0 0 0 0,1-1 0 0 0,-1 1 0 0 0,1 0 0 0 0,-1 0 0 0 0,1-1 0 0 0,0 1 0 0 0,0 0 0 0 0,0-1 0 0 0,1-3 0 0 0,-1 5 0 0 0,1 0 0 0 0,-1 0 0 0 0,1-1 0 0 0,-1 1 0 0 0,1 0 0 0 0,0 0 0 0 0,0 0 0 0 0,-1 0 0 0 0,1 1 0 0 0,1-1 0 0 0,-1 0 0 0 0,0 0 0 0 0,0 0 0 0 0,1 1 0 0 0,-1-1 0 0 0,1 1 0 0 0,-1-1 0 0 0,1 1 0 0 0,0 0 0 0 0,-1-1 0 0 0,1 1 0 0 0,0 0 0 0 0,0 0 0 0 0,0 0 0 0 0,0 0 0 0 0,0 1 0 0 0,0-1 0 0 0,0 1 0 0 0,0-1 0 0 0,0 1 0 0 0,1-1 0 0 0,2 1 0 0 0,-3 0 0 0 0,1 0 0 0 0,-1 0 0 0 0,0 1 0 0 0,1-1 0 0 0,-1 1 0 0 0,0-1 0 0 0,0 1 0 0 0,1 0 0 0 0,-1 0 0 0 0,0 0 0 0 0,0 0 0 0 0,0 0 0 0 0,0 0 0 0 0,0 1 0 0 0,0-1 0 0 0,0 1 0 0 0,0-1 0 0 0,-1 1 0 0 0,1 0 0 0 0,-1-1 0 0 0,1 1 0 0 0,-1 0 0 0 0,2 2 0 0 0,-1 0 0 0 0,0 1 0 0 0,0-1 0 0 0,-1 0 0 0 0,0 1 0 0 0,1 0 0 0 0,-1-1 0 0 0,-1 1 0 0 0,1-1 0 0 0,-1 1 0 0 0,0 0 0 0 0,0 7 0 0 0,-1-7 0 0 0,1 1 0 0 0,-1-1 0 0 0,0 0 0 0 0,-1 0 0 0 0,1 1 0 0 0,-1-1 0 0 0,0 0 0 0 0,0 0 0 0 0,-1-1 0 0 0,-3 7 0 0 0,5-9 0 0 0,-1 0 0 0 0,0 0 0 0 0,1 0 0 0 0,-1 0 0 0 0,0 0 0 0 0,0-1 0 0 0,0 1 0 0 0,0 0 0 0 0,-1-1 0 0 0,1 0 0 0 0,0 1 0 0 0,-1-1 0 0 0,1 0 0 0 0,0 0 0 0 0,-1 0 0 0 0,1 0 0 0 0,-1-1 0 0 0,0 1 0 0 0,1-1 0 0 0,-5 1 0 0 0,4-2 0 0 0,-1 1 0 0 0,1-1 0 0 0,-1 0 0 0 0,1 0 0 0 0,0 0 0 0 0,-1 0 0 0 0,1 0 0 0 0,0-1 0 0 0,0 1 0 0 0,0-1 0 0 0,0 0 0 0 0,0 0 0 0 0,0 0 0 0 0,1 0 0 0 0,-4-3 0 0 0,5 3 0 0 0,-1 1 0 0 0,1-1 0 0 0,-1 0 0 0 0,1 1 0 0 0,0-1 0 0 0,0 0 0 0 0,0 0 0 0 0,0 0 0 0 0,0 0 0 0 0,0 0 0 0 0,0 0 0 0 0,0 0 0 0 0,1 0 0 0 0,-1 0 0 0 0,1-1 0 0 0,0 1 0 0 0,0 0 0 0 0,-1 0 0 0 0,1 0 0 0 0,1 0 0 0 0,-1-1 0 0 0,0 1 0 0 0,0 0 0 0 0,1 0 0 0 0,-1 0 0 0 0,2-3 0 0 0,11-13-2731 0 0,-10 15 1522 0 0,0 1 0 0 0,0 0 0 0 0,0 0 0 0 0,0 0 0 0 0,0 0 0 0 0,1 0 0 0 0,-1 1 0 0 0,0-1 1 0 0,1 1-1 0 0,-1 0 0 0 0,1 0 0 0 0,0 1 0 0 0,-1-1 0 0 0,1 1 0 0 0,-1-1 0 0 0,8 1 0 0 0,18 9-3837 0 0,-11 1 2048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25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29 339 704 0 0,'-9'-181'9476'0'0,"9"41"2087"0"0,0 139-11500 0 0,0 1-1 0 0,0-1 0 0 0,0 1 0 0 0,1-1 1 0 0,-1 1-1 0 0,0-1 0 0 0,0 1 1 0 0,0-1-1 0 0,0 0 0 0 0,0 1 1 0 0,0-1-1 0 0,0 1 0 0 0,0-1 0 0 0,0 1 1 0 0,0-1-1 0 0,0 0 0 0 0,0 1 1 0 0,-1-1-1 0 0,1 1 0 0 0,0-1 0 0 0,0 1 1 0 0,-1-1-1 0 0,1 1 0 0 0,0-1 1 0 0,-1 1-1 0 0,1-1 0 0 0,0 1 0 0 0,-1-1 1 0 0,1 1-1 0 0,-1 0 0 0 0,1-1 1 0 0,-1 0-1 0 0,-4 26 1407 0 0,-5 170 346 0 0,14-56-967 0 0,29 187 0 0 0,-22-177-707 0 0,-10-123-850 0 0,-19-38-7414 0 0,16 9 7079 0 0,1 1 1 0 0,0 0-1 0 0,0 0 0 0 0,-1-1 1 0 0,2 1-1 0 0,-1-1 1 0 0,0 1-1 0 0,0-1 0 0 0,1 1 1 0 0,-1-1-1 0 0,1 1 0 0 0,0-1 1 0 0,0-2-1 0 0,0-13-2269 0 0,0 16 3293 0 0,0-10-1660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0:17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78 158 620 0 0,'-40'-1'13148'0'0,"39"0"-12635"0"0,-1 0 0 0 0,1 0 1 0 0,0 1-1 0 0,-1-1 0 0 0,1 0 0 0 0,0-1 1 0 0,0 1-1 0 0,0 0 0 0 0,-1 0 0 0 0,1 0 0 0 0,1-1 1 0 0,-1 1-1 0 0,0 0 0 0 0,0-1 0 0 0,0 1 1 0 0,0-3-1 0 0,1 3-286 0 0,-1-1 1 0 0,1 0-1 0 0,0 1 1 0 0,0-1-1 0 0,0 1 1 0 0,0-1-1 0 0,0 0 1 0 0,0 1-1 0 0,1-1 1 0 0,-1 1-1 0 0,0-1 1 0 0,1 1-1 0 0,0-1 0 0 0,0-1 1 0 0,2-3-112 0 0,1 1 0 0 0,-1 0 0 0 0,1 0-1 0 0,0 0 1 0 0,1 0 0 0 0,-1 0 0 0 0,1 1 0 0 0,8-6 0 0 0,5-5 139 0 0,-12 10-179 0 0,1 0 0 0 0,-1 0-1 0 0,1 0 1 0 0,0 1 0 0 0,14-7 0 0 0,-19 10-71 0 0,0 1 1 0 0,0-1 0 0 0,0 1-1 0 0,0 0 1 0 0,0-1 0 0 0,0 1-1 0 0,0 0 1 0 0,0 0 0 0 0,0 0-1 0 0,0 1 1 0 0,1-1 0 0 0,-1 0-1 0 0,0 1 1 0 0,0-1 0 0 0,0 1-1 0 0,0 0 1 0 0,0 0 0 0 0,0 0-1 0 0,-1 0 1 0 0,1 0 0 0 0,0 0 0 0 0,0 0-1 0 0,-1 0 1 0 0,1 1 0 0 0,-1-1-1 0 0,1 1 1 0 0,1 2 0 0 0,1 1-6 0 0,-1 0 1 0 0,0 0 0 0 0,0 0 0 0 0,0 1 0 0 0,-1-1 0 0 0,0 1 0 0 0,0-1 0 0 0,-1 1 0 0 0,1 0 0 0 0,-1-1 0 0 0,0 1 0 0 0,-1 0 0 0 0,1 0-1 0 0,-1 0 1 0 0,0 0 0 0 0,-1 0 0 0 0,1 0 0 0 0,-1-1 0 0 0,-2 8 0 0 0,2-9 3 0 0,0 0 0 0 0,0 0 0 0 0,-1 0-1 0 0,1 0 1 0 0,-1-1 0 0 0,0 1 0 0 0,0 0 0 0 0,0-1 0 0 0,0 0-1 0 0,0 1 1 0 0,-1-1 0 0 0,0 0 0 0 0,0 0 0 0 0,0 0 0 0 0,0-1 0 0 0,0 1-1 0 0,0-1 1 0 0,0 1 0 0 0,-1-1 0 0 0,0 0 0 0 0,1-1 0 0 0,-1 1 0 0 0,0-1-1 0 0,0 1 1 0 0,1-1 0 0 0,-1 0 0 0 0,0 0 0 0 0,0-1 0 0 0,-8 1 0 0 0,5-1 52 0 0,0-1 1 0 0,0 0 0 0 0,0 0 0 0 0,0-1 0 0 0,0 0 0 0 0,0 0 0 0 0,1 0 0 0 0,-1-1 0 0 0,1 0 0 0 0,-1 0-1 0 0,-5-5 1 0 0,9 6-18 0 0,0 0-1 0 0,1 0 0 0 0,-1 0 1 0 0,1 0-1 0 0,-1 0 0 0 0,1 0 1 0 0,0-1-1 0 0,0 1 1 0 0,0-1-1 0 0,0 1 0 0 0,1-1 1 0 0,-1 0-1 0 0,1 0 0 0 0,0 1 1 0 0,-1-1-1 0 0,1 0 0 0 0,0-1 1 0 0,1 1-1 0 0,-1 0 1 0 0,1 0-1 0 0,-1 0 0 0 0,1 0 1 0 0,0 0-1 0 0,0-1 0 0 0,0 1 1 0 0,0 0-1 0 0,2-4 0 0 0,0 0-25 0 0,0 0-1 0 0,1 1 0 0 0,0-1 1 0 0,0 1-1 0 0,0 0 1 0 0,1-1-1 0 0,0 2 0 0 0,1-1 1 0 0,-1 0-1 0 0,1 1 0 0 0,0 0 1 0 0,0 0-1 0 0,1 0 1 0 0,-1 1-1 0 0,1 0 0 0 0,0 0 1 0 0,0 0-1 0 0,0 1 0 0 0,1-1 1 0 0,-1 2-1 0 0,11-4 0 0 0,-15 6-12 0 0,1 0-1 0 0,0 0 0 0 0,0 0 1 0 0,0 0-1 0 0,-1 0 0 0 0,1 1 1 0 0,0-1-1 0 0,0 1 0 0 0,-1 0 0 0 0,1 0 1 0 0,0 0-1 0 0,-1 0 0 0 0,1 0 1 0 0,-1 0-1 0 0,1 1 0 0 0,-1 0 1 0 0,0-1-1 0 0,0 1 0 0 0,0 0 1 0 0,0 0-1 0 0,0 0 0 0 0,0 0 0 0 0,0 0 1 0 0,0 1-1 0 0,-1-1 0 0 0,2 3 1 0 0,0 1-1 0 0,1-1 1 0 0,-2 1-1 0 0,1 0 1 0 0,-1 0-1 0 0,0 0 1 0 0,0 0-1 0 0,0 0 0 0 0,-1 1 1 0 0,1 11-1 0 0,-2-10 2 0 0,0 1-1 0 0,-1 0 1 0 0,-1-1-1 0 0,1 1 1 0 0,-1-1-1 0 0,0 0 1 0 0,-1 1-1 0 0,0-1 1 0 0,-7 12-1 0 0,9-18 2 0 0,0 1 0 0 0,-1-1-1 0 0,0 1 1 0 0,1-1 0 0 0,-1 0 0 0 0,0 1 0 0 0,0-1-1 0 0,-1 0 1 0 0,1 0 0 0 0,0-1 0 0 0,-1 1-1 0 0,1 0 1 0 0,-1-1 0 0 0,1 1 0 0 0,-1-1 0 0 0,0 0-1 0 0,0 0 1 0 0,0 0 0 0 0,1 0 0 0 0,-1-1 0 0 0,0 1-1 0 0,0-1 1 0 0,0 1 0 0 0,0-1 0 0 0,0 0-1 0 0,0 0 1 0 0,0-1 0 0 0,0 1 0 0 0,0-1 0 0 0,-5-1-1 0 0,5 1 2 0 0,-1 0 0 0 0,1 0 0 0 0,0 0 0 0 0,0-1 0 0 0,0 1-1 0 0,1-1 1 0 0,-1 0 0 0 0,0 0 0 0 0,1 0 0 0 0,-1 0-1 0 0,1 0 1 0 0,-4-5 0 0 0,-10-5-85 0 0,14 3-425 0 0,2 8 465 0 0,-2-6 1055 0 0,-2 3-4507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25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300 239 1064 0 0,'71'-137'8019'0'0,"-35"63"-1077"0"0,-25 49-3744 0 0,-11 25-3149 0 0,0 0-1 0 0,0 0 1 0 0,0 0 0 0 0,-1 0 0 0 0,1 0 0 0 0,0 0-1 0 0,0 0 1 0 0,0 0 0 0 0,0 0 0 0 0,0 0-1 0 0,0 0 1 0 0,0 0 0 0 0,0 0 0 0 0,0 0 0 0 0,0 0-1 0 0,-1 0 1 0 0,1 0 0 0 0,0 0 0 0 0,0 0 0 0 0,0 0-1 0 0,0 0 1 0 0,0 0 0 0 0,0 0 0 0 0,0 0 0 0 0,0-1-1 0 0,0 1 1 0 0,0 0 0 0 0,0 0 0 0 0,0 0-1 0 0,-1 0 1 0 0,1 0 0 0 0,0 0 0 0 0,0 0 0 0 0,0 0-1 0 0,0 0 1 0 0,0 0 0 0 0,0 0 0 0 0,0 0 0 0 0,0-1-1 0 0,0 1 1 0 0,0 0 0 0 0,0 0 0 0 0,0 0-1 0 0,0 0 1 0 0,0 0 0 0 0,0 0 0 0 0,0 0 0 0 0,0 0-1 0 0,-28 33 2530 0 0,7-7-2329 0 0,-295 304 2072 0 0,267-280 171 0 0,87-49-2023 0 0,-28 1-444 0 0,0 0 0 0 0,0 1 0 0 0,0 0 0 0 0,-1 1 0 0 0,1 0 0 0 0,-1 0 0 0 0,0 1 0 0 0,0 1 0 0 0,-1-1 0 0 0,16 14 0 0 0,2 6 133 0 0,42 49-1 0 0,-9-9 80 0 0,-7-2-53 0 0,-16-17-118 0 0,-25-38-3955 0 0,8-2-6948 0 0,8 2-880 0 0,-17-2 8849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27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1238 2153 436 0 0,'-39'15'9819'0'0,"14"-8"-7177"0"0,0-2-1 0 0,0-1 1 0 0,-38 1 0 0 0,23-5-974 0 0,-64-8 1 0 0,21-6-965 0 0,-113-33-1 0 0,139 31-117 0 0,0-4 0 0 0,-101-50-1 0 0,126 53-338 0 0,2-1-1 0 0,0-2 1 0 0,1-1 0 0 0,1-1 0 0 0,1-2-1 0 0,-27-30 1 0 0,41 37-115 0 0,1 1 1 0 0,1-2-1 0 0,1 0 1 0 0,-14-33-1 0 0,8 18-23 0 0,10 16-72 0 0,1 0-1 0 0,0-1 0 0 0,1 1 0 0 0,1-1 0 0 0,-1-20 0 0 0,-1 1-4 0 0,-4-30 6 0 0,0-84 0 0 0,19-23-13 0 0,9-27 86 0 0,-9 49 65 0 0,0 49 247 0 0,-9 83-263 0 0,2 0 1 0 0,0 0-1 0 0,11-36 1 0 0,-5 24-51 0 0,-5 18-80 0 0,1 0 1 0 0,0 0-1 0 0,0 0 1 0 0,2 1-1 0 0,0 0 1 0 0,15-23-1 0 0,9-13 77 0 0,-24 36-69 0 0,0 1 1 0 0,0 1 0 0 0,12-13 0 0 0,-14 18-21 0 0,102-106 292 0 0,-91 98-285 0 0,0 0-1 0 0,1 1 1 0 0,1 0 0 0 0,1 2-1 0 0,24-13 1 0 0,1 3-14 0 0,-24 11 1 0 0,-1 1 0 0 0,1 0 0 0 0,29-7 0 0 0,-12 7 12 0 0,-17 4-15 0 0,-1 1 0 0 0,1 0 0 0 0,40-1 0 0 0,-1 7-5 0 0,-1 3 0 0 0,0 2 0 0 0,0 3 0 0 0,-1 3 0 0 0,0 2 0 0 0,-1 2 0 0 0,-1 3 0 0 0,0 2 0 0 0,99 57 0 0 0,-113-56-3 0 0,-1 3-1 0 0,-1 0 1 0 0,-2 3-1 0 0,0 1 1 0 0,-3 2 0 0 0,0 1-1 0 0,-2 1 1 0 0,53 75-1 0 0,-73-90 1 0 0,0 0 0 0 0,-1 1-1 0 0,-1 0 1 0 0,11 32 0 0 0,0-3 5 0 0,-16-41-4 0 0,-1 1-1 0 0,0 0 1 0 0,0 0-1 0 0,-1 0 1 0 0,3 12-1 0 0,6 45-1 0 0,-6-39 0 0 0,-1 1 0 0 0,-1-1 0 0 0,-1 1 0 0 0,-2-1 0 0 0,-3 54 0 0 0,-14 39 0 0 0,11-62 0 0 0,-3 0 0 0 0,-2-1 0 0 0,-3 0 0 0 0,-21 56 0 0 0,5-17 0 0 0,10-46 0 0 0,14-37 0 0 0,1 0 0 0 0,-2 0 0 0 0,1-1 0 0 0,-2 1 0 0 0,0-2 0 0 0,-16 22 0 0 0,-35 39 0 0 0,-9-3 0 0 0,-11-13 0 0 0,33-21 0 0 0,39-29 0 0 0,0 0 0 0 0,0 0 0 0 0,-1-1 0 0 0,0 0 0 0 0,0-1 0 0 0,0 0 0 0 0,-11 5 0 0 0,-14 3 0 0 0,-1-1 0 0 0,1-1 0 0 0,-43 5 0 0 0,23-6 0 0 0,21-4 0 0 0,-62 4 0 0 0,51-3-283 0 0,37-4 207 0 0,-1-1 0 0 0,1 0-1 0 0,0 0 1 0 0,-1 0 0 0 0,1-1-1 0 0,0 1 1 0 0,-1-1 0 0 0,1-1-1 0 0,-1 1 1 0 0,1-1 0 0 0,-1 0-1 0 0,1 0 1 0 0,-6-2 0 0 0,3-1 966 0 0,-2 1-5318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29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2214 3766 744 0 0,'0'1'384'0'0,"-2"0"0"0"0,1 0 0 0 0,0 0 1 0 0,0 0-1 0 0,0 0 0 0 0,0 0 0 0 0,-1-1 0 0 0,1 1 0 0 0,0 0 0 0 0,-1-1 0 0 0,1 1 1 0 0,-1-1-1 0 0,1 1 0 0 0,0-1 0 0 0,-1 0 0 0 0,1 1 0 0 0,-1-1 0 0 0,-1 0 0 0 0,-43 7 5470 0 0,33-6-4532 0 0,-121 16 6010 0 0,-4-15-4815 0 0,-134-25-1121 0 0,140 2-409 0 0,2-7-1 0 0,-159-53 1 0 0,219 56-605 0 0,2-3 1 0 0,1-2-1 0 0,2-4 0 0 0,-68-45 1 0 0,6-19 398 0 0,40 5-497 0 0,71 75-218 0 0,0-1 1 0 0,2 0-1 0 0,-23-40 0 0 0,-6-10 36 0 0,27 44-102 0 0,2-1 0 0 0,0-1 0 0 0,-18-54 0 0 0,0 1 0 0 0,-1 1 0 0 0,3-2 0 0 0,-21-97 0 0 0,12-27 0 0 0,27 135 0 0 0,3-2 0 0 0,3 1 0 0 0,4-100 0 0 0,2 131 0 0 0,2-2 0 0 0,15-78 0 0 0,-6 47 0 0 0,18-62 0 0 0,10-23 0 0 0,-33 135 0 0 0,0 0 0 0 0,11-25 0 0 0,-8 25 0 0 0,-2 1 0 0 0,6-29 0 0 0,26-79 0 0 0,-33 106 0 0 0,2 0 0 0 0,1 1 0 0 0,1 0 0 0 0,0 1 0 0 0,21-31 0 0 0,37-72 0 0 0,-40 74 0 0 0,2 1 0 0 0,3 2 0 0 0,50-58 0 0 0,-57 76 0 0 0,-9 9 0 0 0,2 0 0 0 0,0 2 0 0 0,27-21 0 0 0,16-7 0 0 0,2 2 0 0 0,2 3 0 0 0,2 3 0 0 0,76-31 0 0 0,-84 47 0 0 0,1 4 0 0 0,1 2 0 0 0,0 2 0 0 0,1 4 0 0 0,0 2 0 0 0,1 3 0 0 0,-1 3 0 0 0,1 2 0 0 0,0 3 0 0 0,0 4 0 0 0,-1 1 0 0 0,74 20 0 0 0,-13 2 0 0 0,315 89 0 0 0,-257-52 0 0 0,-72-25 0 0 0,-37-16 0 0 0,-48-14 0 0 0,0 0 0 0 0,-1 2 0 0 0,0 1 0 0 0,-1 1 0 0 0,30 24 0 0 0,-21-10 0 0 0,0 2 0 0 0,-2 1 0 0 0,32 45 0 0 0,-29-32 0 0 0,34 65 0 0 0,-43-70 0 0 0,-9-9 0 0 0,0 1 0 0 0,-2 0 0 0 0,10 39 0 0 0,9 24 0 0 0,7 40 0 0 0,-14-54 0 0 0,26 146 0 0 0,-32-61 0 0 0,0 17 0 0 0,-9-36 0 0 0,-7-118 0 0 0,-2 0 0 0 0,-1 0 0 0 0,-6 51 0 0 0,0 19 0 0 0,-4 20 0 0 0,0-32 0 0 0,8-55 0 0 0,-1 0 0 0 0,-13 54 0 0 0,7-45 0 0 0,-30 105 0 0 0,36-135 0 0 0,0-1 0 0 0,-1 1 0 0 0,0-1 0 0 0,-1-1 0 0 0,0 1 0 0 0,-10 12 0 0 0,-12 27 0 0 0,-50 102 0 0 0,-10 1 0 0 0,79-135 0 0 0,-1 0 0 0 0,-1-1 0 0 0,0-1 0 0 0,-1 1 0 0 0,-17 17 0 0 0,-81 83 0 0 0,52-70 0 0 0,39-32 0 0 0,0 1 0 0 0,-23 23 0 0 0,32-30 0 0 0,0-1 0 0 0,-1 0 0 0 0,1-1 0 0 0,-1 0 0 0 0,-1 0 0 0 0,-18 6 0 0 0,-8 6 0 0 0,10-4 0 0 0,-1-2 0 0 0,-35 11 0 0 0,13-6 0 0 0,5-1 0 0 0,-2-3 0 0 0,1-2 0 0 0,-2-1 0 0 0,1-3 0 0 0,-1-2 0 0 0,-75-1 0 0 0,59-7 0 0 0,37 2 0 0 0,0 0 0 0 0,-39 5 0 0 0,18 2 0 0 0,-58-1 0 0 0,95-6-2521 0 0,-8-6-7282 0 0,18 7 9386 0 0,1-1-1 0 0,-1 1 1 0 0,1 0-1 0 0,-1 0 1 0 0,1-1-1 0 0,-6-8-7515 0 0,14 0 4283 0 0,3 10-1857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33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3209 5696 188 0 0,'-1'16'7109'0'0,"-2"-12"-6159"0"0,0 0 0 0 0,-1-1 0 0 0,1 1 1 0 0,-1-1-1 0 0,0 0 0 0 0,0 0 1 0 0,0 0-1 0 0,0 0 0 0 0,-1-1 0 0 0,1 0 1 0 0,-1 0-1 0 0,1 0 0 0 0,-1 0 0 0 0,-7 1 1 0 0,-175 19 3553 0 0,-102-16-2898 0 0,234-6-1187 0 0,-78-7 710 0 0,-226-41-1 0 0,264 32-827 0 0,1-2 19 0 0,1-4 0 0 0,1-5 0 0 0,1-3 0 0 0,-141-68 0 0 0,-55-22 209 0 0,221 85-529 0 0,1-2 0 0 0,2-4 0 0 0,-62-52 0 0 0,15 13 0 0 0,60 46 0 0 0,-82-74 0 0 0,92 70 0 0 0,21 21 0 0 0,1 0 0 0 0,0-2 0 0 0,-24-33 0 0 0,6 1 0 0 0,15 21 0 0 0,1 0 0 0 0,-27-54 0 0 0,26 49 0 0 0,18 30 0 0 0,-1 0 0 0 0,1 0 0 0 0,0 0 0 0 0,0 0 0 0 0,1 0 0 0 0,0-1 0 0 0,-3-9 0 0 0,-2-11 0 0 0,-16-42 0 0 0,-5-25 0 0 0,-14-69 0 0 0,26 109 0 0 0,11 39 0 0 0,1 1 0 0 0,0-1 0 0 0,1 0 0 0 0,1 0 0 0 0,-1-16 0 0 0,-17-84 0 0 0,19 98 0 0 0,0 1 0 0 0,-2-1 0 0 0,-6-24 0 0 0,5 25 0 0 0,0 0 0 0 0,1-1 0 0 0,-1-25 0 0 0,-15-117 0 0 0,9-21 0 0 0,10-272 0 0 0,10 337 0 0 0,-8 88 0 0 0,0 0 0 0 0,13-46 0 0 0,-7 32 0 0 0,44-171 0 0 0,-13 86 0 0 0,-1-17 0 0 0,1 39 0 0 0,-10 16 0 0 0,10-50 0 0 0,-10 35 0 0 0,0-6 0 0 0,0 15 0 0 0,-20 62 0 0 0,1 1 0 0 0,2 0 0 0 0,2 0 0 0 0,24-40 0 0 0,-20 20 0 0 0,-5 8 0 0 0,-11 37 0 0 0,9-20 0 0 0,0 0 0 0 0,2 0 0 0 0,0 2 0 0 0,32-42 0 0 0,6 0 0 0 0,-34 41 0 0 0,33-33 0 0 0,17-25 0 0 0,30-34 0 0 0,-48 74 0 0 0,1 1 0 0 0,2 2 0 0 0,2 3 0 0 0,2 2 0 0 0,1 3 0 0 0,68-27 0 0 0,-51 24 0 0 0,115-35 0 0 0,31 2 0 0 0,207-69 0 0 0,-264 84 0 0 0,-87 25 0 0 0,111-23 0 0 0,-95 31 0 0 0,-20 4 0 0 0,74-6 0 0 0,-105 17 0 0 0,26-2 0 0 0,1 2 0 0 0,0 3 0 0 0,101 11 0 0 0,-89 1 0 0 0,-36-6 0 0 0,65 16 0 0 0,85 25 0 0 0,-99-18 0 0 0,118 51 0 0 0,-1 26 0 0 0,51 57 0 0 0,-157-86 0 0 0,78 41 0 0 0,-157-98 0 0 0,60 41 0 0 0,-69-48 0 0 0,-1 0 0 0 0,22 20 0 0 0,13 9 0 0 0,-42-33 0 0 0,-1 0 0 0 0,0 0 0 0 0,14 17 0 0 0,14 13 0 0 0,-16-19 0 0 0,-2 1 0 0 0,-1 1 0 0 0,17 24 0 0 0,16 19 0 0 0,-39-49 0 0 0,0 0 0 0 0,-1 1 0 0 0,0 0 0 0 0,-1 1 0 0 0,-1 0 0 0 0,-1 1 0 0 0,-1 0 0 0 0,0 0 0 0 0,6 27 0 0 0,9 31 0 0 0,4 17 0 0 0,13 81 0 0 0,-31-138 0 0 0,1 20 0 0 0,-7-38 0 0 0,0 0 0 0 0,1 0 0 0 0,7 25 0 0 0,1 7 0 0 0,-5 0 0 0 0,-5-34 0 0 0,1-1 0 0 0,0 0 0 0 0,8 25 0 0 0,28 123 0 0 0,-9-59 0 0 0,10 43 0 0 0,-34-131 0 0 0,0 1 0 0 0,-2 0 0 0 0,4 31 0 0 0,0 4 0 0 0,13 117 0 0 0,-18-151 0 0 0,0-1 0 0 0,-1 0 0 0 0,-1 27 0 0 0,-1-25 0 0 0,1 0 0 0 0,1 0 0 0 0,3 20 0 0 0,6 107 0 0 0,-7-121 0 0 0,-1-1 0 0 0,-1 0 0 0 0,-2 1 0 0 0,-5 43 0 0 0,-1 33 0 0 0,-3 44 0 0 0,1-9 0 0 0,-1-28 0 0 0,-9 39 0 0 0,17-128 0 0 0,0 0 0 0 0,-1 0 0 0 0,-9 32 0 0 0,0 0 0 0 0,-36 143 0 0 0,-1-24 0 0 0,11-51 0 0 0,30-92 0 0 0,-1-1 0 0 0,-22 48 0 0 0,19-49 0 0 0,1 1 0 0 0,-15 51 0 0 0,20-56 0 0 0,-1-1 0 0 0,-1 0 0 0 0,-15 26 0 0 0,1 0 0 0 0,-46 79 0 0 0,10-23 0 0 0,37-66 0 0 0,-3-1 0 0 0,-1-1 0 0 0,-1-1 0 0 0,-61 59 0 0 0,-1-18 0 0 0,31-29 0 0 0,14-13 0 0 0,-80 47 0 0 0,8-6 0 0 0,90-57 0 0 0,-2 0 0 0 0,0-1 0 0 0,-56 20 0 0 0,-92 19 0 0 0,135-43 0 0 0,-32 5 0 0 0,-145 14 0 0 0,141-22 0 0 0,-32-1 0 0 0,-179-12 0 0 0,70-2 0 0 0,5 0 0 0 0,-337-57 0 0 0,405 32-1763 0 0,27 4-981 0 0,95 18-4052 0 0,14 2 1145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35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321 230 1380 0 0,'-43'-17'6859'0'0,"42"16"-6253"0"0,-1 0-1 0 0,0 0 0 0 0,1 0 1 0 0,-1 0-1 0 0,1 0 0 0 0,-1 0 0 0 0,1 0 1 0 0,0-1-1 0 0,-1 1 0 0 0,1 0 0 0 0,0-1 1 0 0,0 1-1 0 0,0-1 0 0 0,0 1 0 0 0,0-1 1 0 0,0 0-1 0 0,0 1 0 0 0,1-1 0 0 0,-1 0 1 0 0,0-3 2441 0 0,1 44-1013 0 0,0-37-1979 0 0,0 0 0 0 0,0 0 0 0 0,0 0 0 0 0,-1 0 0 0 0,1 0 0 0 0,0 0 0 0 0,-1 0 0 0 0,0 0 0 0 0,1 0 0 0 0,-1 0 0 0 0,0-1 0 0 0,0 1 1 0 0,0 0-1 0 0,0 0 0 0 0,-1-1 0 0 0,1 1 0 0 0,0 0 0 0 0,-1-1 0 0 0,1 0 0 0 0,-1 1 0 0 0,1-1 0 0 0,-1 0 0 0 0,-2 2 0 0 0,0-1 105 0 0,0-1-1 0 0,1 1 1 0 0,-1-1-1 0 0,0 0 1 0 0,0 0-1 0 0,0 0 1 0 0,0-1-1 0 0,0 1 1 0 0,0-1-1 0 0,0 0 1 0 0,-8-1-1 0 0,7 1-34 0 0,1-1 1 0 0,-1 1-1 0 0,1-1 0 0 0,-1 0 0 0 0,1 0 0 0 0,0-1 0 0 0,0 1 1 0 0,-1-1-1 0 0,1 0 0 0 0,0 0 0 0 0,0 0 0 0 0,0-1 1 0 0,1 1-1 0 0,-1-1 0 0 0,1 0 0 0 0,-1 0 0 0 0,1-1 1 0 0,0 1-1 0 0,0 0 0 0 0,1-1 0 0 0,-1 0 0 0 0,1 0 1 0 0,-1 0-1 0 0,-1-5 0 0 0,3 4-103 0 0,1 0 0 0 0,0 0 1 0 0,0-1-1 0 0,0 1 0 0 0,0 0 0 0 0,1 0 0 0 0,0 0 0 0 0,0 0 1 0 0,1 0-1 0 0,-1 1 0 0 0,1-1 0 0 0,0 0 0 0 0,0 0 1 0 0,1 1-1 0 0,-1 0 0 0 0,1-1 0 0 0,0 1 0 0 0,0 0 1 0 0,1 0-1 0 0,-1 1 0 0 0,1-1 0 0 0,-1 1 0 0 0,1-1 1 0 0,0 1-1 0 0,7-3 0 0 0,-7 3-7 0 0,0 0 1 0 0,1 0-1 0 0,-1 0 0 0 0,1 1 1 0 0,-1 0-1 0 0,1 0 0 0 0,0 0 1 0 0,0 0-1 0 0,0 1 0 0 0,0 0 1 0 0,0 0-1 0 0,0 0 0 0 0,1 1 1 0 0,-1-1-1 0 0,0 1 1 0 0,0 1-1 0 0,0-1 0 0 0,0 1 1 0 0,0 0-1 0 0,1 0 0 0 0,-1 0 1 0 0,0 1-1 0 0,-1-1 0 0 0,1 1 1 0 0,7 4-1 0 0,-9-4-15 0 0,0 0 0 0 0,0 0 0 0 0,-1 0 0 0 0,1 1 0 0 0,0-1 0 0 0,-1 1 0 0 0,1 0 0 0 0,-1 0 0 0 0,0-1 0 0 0,0 2 0 0 0,0-1 0 0 0,0 0 0 0 0,-1 0 0 0 0,1 0 0 0 0,-1 1 0 0 0,0-1 0 0 0,0 1 0 0 0,0-1 0 0 0,0 1 0 0 0,-1-1 0 0 0,1 1 0 0 0,-1 0 0 0 0,0-1 0 0 0,0 1 0 0 0,-1-1 0 0 0,1 1 0 0 0,0 0 0 0 0,-1-1 0 0 0,0 1 0 0 0,0-1 0 0 0,0 1 0 0 0,-1-1 0 0 0,1 0 0 0 0,-1 0 0 0 0,1 1 0 0 0,-1-1 0 0 0,0 0 0 0 0,0 0 0 0 0,-1-1 0 0 0,1 1 0 0 0,-1 0 0 0 0,1-1 0 0 0,-1 1 0 0 0,0-1 0 0 0,0 0 0 0 0,0 0 0 0 0,0 0 0 0 0,0 0 0 0 0,0-1 0 0 0,-1 1 0 0 0,1-1 0 0 0,0 0 0 0 0,-1 0 0 0 0,1 0 0 0 0,-1 0 0 0 0,0-1 0 0 0,1 1 0 0 0,-1-1 0 0 0,1 0 0 0 0,-1 0 0 0 0,0 0 0 0 0,1-1 0 0 0,-1 1 0 0 0,1-1 0 0 0,-1 0 0 0 0,1 0 0 0 0,-1 0 0 0 0,-3-2 0 0 0,1 0 0 0 0,-1 0 0 0 0,1 0 0 0 0,0-1 0 0 0,1 0 0 0 0,-1 0 0 0 0,0-1 0 0 0,1 1 0 0 0,0-1 0 0 0,0 0 0 0 0,1 0 0 0 0,-6-8 0 0 0,8 9 0 0 0,0 1 0 0 0,-1-1 0 0 0,1-1 0 0 0,0 1 0 0 0,1 0 0 0 0,-1 0 0 0 0,1-1 0 0 0,0 1 0 0 0,0-1 0 0 0,0 1 0 0 0,1-1 0 0 0,0 0 0 0 0,0 1 0 0 0,0-1 0 0 0,0 1 0 0 0,0-1 0 0 0,1 0 0 0 0,2-6 0 0 0,-2 9 0 0 0,0-1 0 0 0,0 1 0 0 0,0 0 0 0 0,0 0 0 0 0,0-1 0 0 0,1 1 0 0 0,-1 0 0 0 0,1 0 0 0 0,-1 0 0 0 0,1 1 0 0 0,0-1 0 0 0,0 0 0 0 0,0 1 0 0 0,0-1 0 0 0,0 1 0 0 0,0-1 0 0 0,1 1 0 0 0,-1 0 0 0 0,0 0 0 0 0,1 0 0 0 0,-1 0 0 0 0,0 1 0 0 0,1-1 0 0 0,-1 1 0 0 0,1-1 0 0 0,-1 1 0 0 0,1 0 0 0 0,-1 0 0 0 0,1 0 0 0 0,0 0 0 0 0,-1 0 0 0 0,1 1 0 0 0,-1-1 0 0 0,1 1 0 0 0,-1 0 0 0 0,0-1 0 0 0,5 3 0 0 0,-2-1 0 0 0,1 0 0 0 0,-1 0 0 0 0,1 0 0 0 0,-1 1 0 0 0,0 0 0 0 0,0 0 0 0 0,0 0 0 0 0,0 1 0 0 0,0 0 0 0 0,-1 0 0 0 0,1 0 0 0 0,-1 0 0 0 0,-1 0 0 0 0,1 1 0 0 0,5 7 0 0 0,-7-6 0 0 0,0-1 0 0 0,-1 1 0 0 0,1-1 0 0 0,-1 1 0 0 0,0-1 0 0 0,0 1 0 0 0,-1 0 0 0 0,0-1 0 0 0,0 1 0 0 0,0 0 0 0 0,-1 0 0 0 0,1-1 0 0 0,-1 1 0 0 0,-3 7 0 0 0,3-10 0 0 0,0 1 0 0 0,0-1 0 0 0,-1 1 0 0 0,0-1 0 0 0,0 0 0 0 0,0 1 0 0 0,0-1 0 0 0,0 0 0 0 0,0 0 0 0 0,-1-1 0 0 0,0 1 0 0 0,1 0 0 0 0,-1-1 0 0 0,0 1 0 0 0,0-1 0 0 0,-1 0 0 0 0,1 0 0 0 0,0-1 0 0 0,-1 1 0 0 0,1 0 0 0 0,-1-1 0 0 0,-5 2 0 0 0,0-2 0 0 0,1 0 0 0 0,-1 0 0 0 0,0 0 0 0 0,1-1 0 0 0,-1-1 0 0 0,0 1 0 0 0,1-1 0 0 0,-1-1 0 0 0,1 0 0 0 0,-1 0 0 0 0,1 0 0 0 0,0-1 0 0 0,0-1 0 0 0,0 1 0 0 0,0-1 0 0 0,-8-6 0 0 0,11 7 0 0 0,0-1 0 0 0,1 1 0 0 0,-1-1 0 0 0,1 0 0 0 0,0 0 0 0 0,1 0 0 0 0,-1-1 0 0 0,1 1 0 0 0,-1-1 0 0 0,1 0 0 0 0,1 0 0 0 0,-1 0 0 0 0,1 0 0 0 0,0-1 0 0 0,0 1 0 0 0,0 0 0 0 0,1-1 0 0 0,0 0 0 0 0,0 1 0 0 0,0-1 0 0 0,1 0 0 0 0,0 1 0 0 0,0-1 0 0 0,0 0 0 0 0,2-10 0 0 0,0 11 0 0 0,0 0 0 0 0,-1 0 0 0 0,1 0 0 0 0,1 1 0 0 0,-1-1 0 0 0,1 1 0 0 0,0-1 0 0 0,0 1 0 0 0,0 0 0 0 0,0 0 0 0 0,1 1 0 0 0,0-1 0 0 0,-1 0 0 0 0,1 1 0 0 0,1 0 0 0 0,-1 0 0 0 0,0 0 0 0 0,1 1 0 0 0,0 0 0 0 0,-1-1 0 0 0,1 2 0 0 0,0-1 0 0 0,0 0 0 0 0,0 1 0 0 0,0 0 0 0 0,0 0 0 0 0,0 1 0 0 0,0-1 0 0 0,8 1 0 0 0,-7 0 0 0 0,0 0 0 0 0,0 0 0 0 0,1 0 0 0 0,-1 1 0 0 0,0 0 0 0 0,0 0 0 0 0,0 0 0 0 0,0 1 0 0 0,0 0 0 0 0,0 0 0 0 0,0 1 0 0 0,-1-1 0 0 0,1 1 0 0 0,-1 1 0 0 0,0-1 0 0 0,0 1 0 0 0,0-1 0 0 0,0 2 0 0 0,-1-1 0 0 0,0 0 0 0 0,1 1 0 0 0,-2 0 0 0 0,1 0 0 0 0,5 9 0 0 0,-7-9 0 0 0,0 0 0 0 0,0 0 0 0 0,-1 0 0 0 0,1 0 0 0 0,-1 1 0 0 0,0-1 0 0 0,-1 0 0 0 0,1 1 0 0 0,-1-1 0 0 0,0 1 0 0 0,-1-1 0 0 0,1 0 0 0 0,-1 1 0 0 0,0-1 0 0 0,0 0 0 0 0,-1 1 0 0 0,1-1 0 0 0,-1 0 0 0 0,-1 0 0 0 0,1 0 0 0 0,0-1 0 0 0,-1 1 0 0 0,0 0 0 0 0,0-1 0 0 0,-1 0 0 0 0,1 0 0 0 0,-1 0 0 0 0,0 0 0 0 0,0 0 0 0 0,0-1 0 0 0,-1 0 0 0 0,1 0 0 0 0,-1 0 0 0 0,1 0 0 0 0,-1-1 0 0 0,0 0 0 0 0,0 0 0 0 0,0 0 0 0 0,-1 0 0 0 0,1-1 0 0 0,0 0 0 0 0,-1 0 0 0 0,1 0 0 0 0,0-1 0 0 0,-7 0 0 0 0,6 0 0 0 0,0 0 0 0 0,0-1 0 0 0,0 0 0 0 0,0 0 0 0 0,0-1 0 0 0,0 1 0 0 0,0-1 0 0 0,1 0 0 0 0,-1-1 0 0 0,1 1 0 0 0,-1-1 0 0 0,1-1 0 0 0,0 1 0 0 0,0-1 0 0 0,0 1 0 0 0,1-1 0 0 0,-1-1 0 0 0,1 1 0 0 0,-5-7 0 0 0,6 7 0 0 0,1 1 0 0 0,-1-1 0 0 0,1 0 0 0 0,1 0 0 0 0,-1 0 0 0 0,0-1 0 0 0,1 1 0 0 0,0 0 0 0 0,0 0 0 0 0,0-1 0 0 0,0 1 0 0 0,1-1 0 0 0,0 1 0 0 0,0-1 0 0 0,0 1 0 0 0,0-1 0 0 0,1 1 0 0 0,0 0 0 0 0,-1-1 0 0 0,2 1 0 0 0,-1 0 0 0 0,0-1 0 0 0,1 1 0 0 0,0 0 0 0 0,0 0 0 0 0,0 0 0 0 0,3-3 0 0 0,0 1 6 0 0,-1 1 0 0 0,1 1-1 0 0,0-1 1 0 0,0 1 0 0 0,1-1 0 0 0,-1 2 0 0 0,1-1 0 0 0,0 0-1 0 0,0 1 1 0 0,11-4 0 0 0,-4 2-70 0 0,0 1 0 0 0,0 0 0 0 0,1 0 0 0 0,15-1 0 0 0,-25 5-698 0 0,0 0-1 0 0,0 0 1 0 0,-1 0 0 0 0,1 0-1 0 0,0 0 1 0 0,0 1 0 0 0,0 0-1 0 0,0 0 1 0 0,-1 0 0 0 0,1 0-1 0 0,0 1 1 0 0,-1 0 0 0 0,1-1 0 0 0,-1 1-1 0 0,0 0 1 0 0,0 1 0 0 0,0-1-1 0 0,3 3 1 0 0,4 5-2709 0 0,-1 0 0 0 0,0 0 0 0 0,12 21 1 0 0,-12-18 2811 0 0,18 24-1942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36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100 241 1372 0 0,'-19'-22'5445'0'0,"-2"-15"4732"0"0,21 36-9895 0 0,-1 1 0 0 0,1-1 1 0 0,0 0-1 0 0,0 0 0 0 0,0 0 0 0 0,-1 0 1 0 0,1 0-1 0 0,0 0 0 0 0,0 0 1 0 0,0 0-1 0 0,0 0 0 0 0,0 0 1 0 0,1 0-1 0 0,-1 0 0 0 0,0 0 1 0 0,0 0-1 0 0,1 0 0 0 0,-1 0 1 0 0,1 0-1 0 0,-1 0 0 0 0,0 0 0 0 0,1 0 1 0 0,1-1-1 0 0,0 1-183 0 0,0 0 1 0 0,0-1-1 0 0,0 1 0 0 0,0 0 0 0 0,0 0 1 0 0,0 1-1 0 0,0-1 0 0 0,0 0 0 0 0,1 1 1 0 0,-1-1-1 0 0,0 1 0 0 0,1 0 0 0 0,-1 0 0 0 0,0 0 1 0 0,3 0-1 0 0,1 0-17 0 0,0 0 1 0 0,0 0-1 0 0,0 0 0 0 0,0 1 1 0 0,0 0-1 0 0,0 0 1 0 0,0 1-1 0 0,0-1 0 0 0,-1 1 1 0 0,1 1-1 0 0,-1-1 0 0 0,1 1 1 0 0,-1 0-1 0 0,8 5 0 0 0,-13-7-69 0 0,0-1 0 0 0,1 1 0 0 0,-1-1-1 0 0,0 0 1 0 0,0 1 0 0 0,0-1-1 0 0,1 1 1 0 0,-1-1 0 0 0,0 1 0 0 0,0-1-1 0 0,0 0 1 0 0,0 1 0 0 0,0-1-1 0 0,0 1 1 0 0,0-1 0 0 0,0 1 0 0 0,0-1-1 0 0,0 1 1 0 0,0-1 0 0 0,0 1-1 0 0,0-1 1 0 0,0 0 0 0 0,-1 1 0 0 0,1-1-1 0 0,0 1 1 0 0,0-1 0 0 0,0 1-1 0 0,-1-1 1 0 0,1 0 0 0 0,0 1 0 0 0,-1-1-1 0 0,1 0 1 0 0,0 1 0 0 0,-1-1-1 0 0,1 0 1 0 0,0 1 0 0 0,-1-1 0 0 0,1 0-1 0 0,0 0 1 0 0,-1 1 0 0 0,1-1-1 0 0,-1 0 1 0 0,1 0 0 0 0,-1 0 0 0 0,1 0-1 0 0,-1 0 1 0 0,1 0 0 0 0,0 1-1 0 0,-1-1 1 0 0,1 0 0 0 0,-1 0 0 0 0,0-1-1 0 0,-28 6 866 0 0,24-5-780 0 0,0 0 0 0 0,1-1 0 0 0,-1 0 0 0 0,0 0 0 0 0,0 0 0 0 0,0 0-1 0 0,1-1 1 0 0,-1 1 0 0 0,1-1 0 0 0,-1-1 0 0 0,1 1 0 0 0,0 0 0 0 0,0-1 0 0 0,0 0 0 0 0,0 0 0 0 0,0 0 0 0 0,1-1 0 0 0,-1 1 0 0 0,1-1 0 0 0,0 0-1 0 0,0 0 1 0 0,0 0 0 0 0,1 0 0 0 0,-1 0 0 0 0,1-1 0 0 0,0 1 0 0 0,0-1 0 0 0,1 1 0 0 0,0-1 0 0 0,-1 0 0 0 0,1 0 0 0 0,1 0 0 0 0,-1 1 0 0 0,1-1 0 0 0,0 0-1 0 0,0 0 1 0 0,0 0 0 0 0,1 0 0 0 0,-1 0 0 0 0,1 0 0 0 0,0 1 0 0 0,1-1 0 0 0,2-7 0 0 0,-3 11-95 0 0,0-1 0 0 0,1 0 0 0 0,-1 0 0 0 0,0 0 0 0 0,1 1 0 0 0,0-1 0 0 0,-1 1-1 0 0,1-1 1 0 0,0 1 0 0 0,-1 0 0 0 0,1-1 0 0 0,0 1 0 0 0,0 0 0 0 0,0 0 0 0 0,0 1 0 0 0,0-1 0 0 0,0 0 0 0 0,1 1 0 0 0,-1-1 0 0 0,0 1 0 0 0,0-1 0 0 0,0 1-1 0 0,1 0 1 0 0,-1 0 0 0 0,0 0 0 0 0,0 0 0 0 0,0 1 0 0 0,1-1 0 0 0,-1 1 0 0 0,0-1 0 0 0,0 1 0 0 0,0 0 0 0 0,0-1 0 0 0,0 1 0 0 0,0 0 0 0 0,2 2-1 0 0,2-1 4 0 0,1 1 0 0 0,-1 0-1 0 0,-1 1 1 0 0,1-1-1 0 0,0 1 1 0 0,-1 0 0 0 0,0 1-1 0 0,0-1 1 0 0,0 1-1 0 0,6 8 1 0 0,-8-9-2 0 0,-1 0-1 0 0,0 1 1 0 0,-1-1-1 0 0,1 0 1 0 0,-1 1 0 0 0,0-1-1 0 0,0 1 1 0 0,0 0-1 0 0,0-1 1 0 0,-1 1 0 0 0,0 0-1 0 0,0-1 1 0 0,0 1-1 0 0,-1 0 1 0 0,1-1 0 0 0,-1 1-1 0 0,0 0 1 0 0,0-1-1 0 0,-3 6 1 0 0,3-8-2 0 0,0 0 0 0 0,0 0-1 0 0,0 0 1 0 0,-1-1 0 0 0,1 1 0 0 0,0 0-1 0 0,-1-1 1 0 0,1 1 0 0 0,-1-1 0 0 0,0 1-1 0 0,0-1 1 0 0,1 0 0 0 0,-1 1 0 0 0,0-1-1 0 0,0 0 1 0 0,0 0 0 0 0,0-1 0 0 0,0 1-1 0 0,0 0 1 0 0,-1-1 0 0 0,1 1 0 0 0,0-1-1 0 0,0 0 1 0 0,0 1 0 0 0,-1-1 0 0 0,1 0-1 0 0,0 0 1 0 0,0-1 0 0 0,0 1 0 0 0,-1 0-1 0 0,1-1 1 0 0,0 0 0 0 0,0 1 0 0 0,0-1-1 0 0,0 0 1 0 0,0 0 0 0 0,0 0 0 0 0,0 0-1 0 0,0 0 1 0 0,-2-3 0 0 0,1 3-2 0 0,0-1 0 0 0,0 0 0 0 0,0 0 0 0 0,1 0 0 0 0,-1 0 0 0 0,1 0 0 0 0,-1 0 0 0 0,1-1 0 0 0,0 1 0 0 0,0-1 0 0 0,0 0 0 0 0,0 1 0 0 0,0-1 0 0 0,1 0 0 0 0,-1 0 0 0 0,1 0 0 0 0,0-1 0 0 0,0 1 0 0 0,0 0 0 0 0,0 0 0 0 0,0-1 0 0 0,1 1 0 0 0,-1-6 0 0 0,2 4 0 0 0,-1-1 0 0 0,1 1 0 0 0,0 0 0 0 0,1 0 0 0 0,-1 0 0 0 0,1 0 0 0 0,0 0 0 0 0,0 1 0 0 0,0-1 0 0 0,1 0 0 0 0,-1 1 0 0 0,1 0 0 0 0,7-8 0 0 0,-7 8 0 0 0,0 0 0 0 0,1 1 0 0 0,0 0 0 0 0,-1 0 0 0 0,1 0 0 0 0,0 0 0 0 0,0 0 0 0 0,0 1 0 0 0,1 0 0 0 0,-1 0 0 0 0,1 0 0 0 0,-1 0 0 0 0,1 1 0 0 0,8-2 0 0 0,-10 3 0 0 0,0 0 0 0 0,-1 0 0 0 0,1 0 0 0 0,0 1 0 0 0,0-1 0 0 0,0 1 0 0 0,0-1 0 0 0,0 1 0 0 0,0 0 0 0 0,0 0 0 0 0,-1 0 0 0 0,1 1 0 0 0,0-1 0 0 0,-1 1 0 0 0,1-1 0 0 0,-1 1 0 0 0,0 0 0 0 0,0 0 0 0 0,1 0 0 0 0,-1 0 0 0 0,0 0 0 0 0,0 1 0 0 0,-1-1 0 0 0,1 0 0 0 0,2 5 0 0 0,-1-1 0 0 0,0 0 0 0 0,0-1 0 0 0,-1 1 0 0 0,0 0 0 0 0,0 0 0 0 0,0 1 0 0 0,-1-1 0 0 0,0 0 0 0 0,0 0 0 0 0,-1 1 0 0 0,1-1 0 0 0,-2 0 0 0 0,1 1 0 0 0,0-1 0 0 0,-1 0 0 0 0,0 1 0 0 0,-1-1 0 0 0,0 0 0 0 0,-2 8 0 0 0,-2-1 0 0 0,3-6 0 0 0,0 1 0 0 0,-1-1 0 0 0,1 0 0 0 0,-2 0 0 0 0,-8 12 0 0 0,11-17 0 0 0,0 0 0 0 0,0-1 0 0 0,-1 1 0 0 0,1 0 0 0 0,0-1 0 0 0,-1 1 0 0 0,1-1 0 0 0,-1 0 0 0 0,1 0 0 0 0,-1 0 0 0 0,0 0 0 0 0,1 0 0 0 0,-1-1 0 0 0,0 1 0 0 0,0-1 0 0 0,1 0 0 0 0,-1 0 0 0 0,0 0 0 0 0,0 0 0 0 0,0 0 0 0 0,-3-1 0 0 0,1 0 0 0 0,1 0 0 0 0,0 0 0 0 0,-1 0 0 0 0,1-1 0 0 0,0 0 0 0 0,0 0 0 0 0,0 0 0 0 0,0 0 0 0 0,0 0 0 0 0,0-1 0 0 0,1 0 0 0 0,-1 0 0 0 0,1 0 0 0 0,0 0 0 0 0,-1 0 0 0 0,2-1 0 0 0,-1 1 0 0 0,0-1 0 0 0,1 0 0 0 0,-1 0 0 0 0,-2-7 0 0 0,2 5 0 0 0,1-1 0 0 0,0 1 0 0 0,0-1 0 0 0,1 1 0 0 0,0-1 0 0 0,0 0 0 0 0,0 1 0 0 0,1-1 0 0 0,0 0 0 0 0,0 1 0 0 0,1-1 0 0 0,-1 0 0 0 0,4-11 0 0 0,-3 17 0 0 0,-1-1 0 0 0,1 0 0 0 0,0 1 0 0 0,0-1 0 0 0,-1 1 0 0 0,1-1 0 0 0,0 1 0 0 0,0-1 0 0 0,0 1 0 0 0,1 0 0 0 0,-1-1 0 0 0,0 1 0 0 0,1 0 0 0 0,-1 0 0 0 0,0 0 0 0 0,1 0 0 0 0,-1 0 0 0 0,1 0 0 0 0,0 0 0 0 0,-1 1 0 0 0,1-1 0 0 0,0 0 0 0 0,-1 1 0 0 0,1-1 0 0 0,0 1 0 0 0,-1 0 0 0 0,1 0 0 0 0,0 0 0 0 0,0 0 0 0 0,0 0 0 0 0,-1 0 0 0 0,1 0 0 0 0,0 0 0 0 0,0 1 0 0 0,-1-1 0 0 0,1 1 0 0 0,0-1 0 0 0,-1 1 0 0 0,1-1 0 0 0,0 1 0 0 0,-1 0 0 0 0,3 1 0 0 0,1 1 0 0 0,1 0 0 0 0,-1 0 0 0 0,0 0 0 0 0,0 1 0 0 0,0 0 0 0 0,0 0 0 0 0,0 0 0 0 0,-1 0 0 0 0,0 1 0 0 0,0-1 0 0 0,7 11 0 0 0,-9-9 0 0 0,1-1 0 0 0,-1 1 0 0 0,1 0 0 0 0,-1 0 0 0 0,-1 0 0 0 0,0 1 0 0 0,1-1 0 0 0,-2 0 0 0 0,1 1 0 0 0,-1-1 0 0 0,0 0 0 0 0,-1 8 0 0 0,1-11 0 0 0,-1-1 0 0 0,0 1 0 0 0,1-1 0 0 0,-1 0 0 0 0,0 1 0 0 0,0-1 0 0 0,-1 0 0 0 0,1 0 0 0 0,0 0 0 0 0,-1 1 0 0 0,1-1 0 0 0,-1-1 0 0 0,0 1 0 0 0,0 0 0 0 0,0 0 0 0 0,1-1 0 0 0,-1 1 0 0 0,-1-1 0 0 0,1 1 0 0 0,0-1 0 0 0,0 0 0 0 0,-1 0 0 0 0,1 0 0 0 0,0 0 0 0 0,-1-1 0 0 0,1 1 0 0 0,-1-1 0 0 0,1 1 0 0 0,-1-1 0 0 0,1 0 0 0 0,-1 0 0 0 0,1 0 0 0 0,-4 0 0 0 0,-5 0 0 0 0,0-1 0 0 0,0-1 0 0 0,-1 1 0 0 0,1-2 0 0 0,-15-4 0 0 0,22 6 0 0 0,0-1 0 0 0,0 1 0 0 0,0-1 0 0 0,1 0 0 0 0,-1 0 0 0 0,0 0 0 0 0,1 0 0 0 0,0 0 0 0 0,0-1 0 0 0,-1 0 0 0 0,1 1 0 0 0,1-1 0 0 0,-1 0 0 0 0,0-1 0 0 0,1 1 0 0 0,-1 0 0 0 0,-2-7 0 0 0,4 8-147 0 0,0 0 0 0 0,1 0-1 0 0,-1 0 1 0 0,1 0 0 0 0,-1 0 0 0 0,1 0-1 0 0,0 0 1 0 0,0-1 0 0 0,0 1 0 0 0,0 0-1 0 0,0 0 1 0 0,1-3 0 0 0,-1 4-144 0 0,1 0 1 0 0,-1 0-1 0 0,1 0 1 0 0,0 0-1 0 0,-1 0 1 0 0,1 0-1 0 0,0 0 1 0 0,-1 0-1 0 0,1 1 1 0 0,0-1-1 0 0,0 0 1 0 0,0 0-1 0 0,0 0 1 0 0,0 1-1 0 0,0-1 1 0 0,0 1-1 0 0,0-1 1 0 0,0 1-1 0 0,0-1 1 0 0,0 1-1 0 0,0-1 1 0 0,0 1-1 0 0,1 0 1 0 0,-1 0-1 0 0,2-1 1 0 0,2 1-690 0 0,0 0 0 0 0,0 0-1 0 0,0 1 1 0 0,0-1 0 0 0,0 1 0 0 0,-1 0 0 0 0,1 0 0 0 0,0 1 0 0 0,0 0 0 0 0,0-1 0 0 0,6 5-1 0 0,-3-1-605 0 0,-1 0-1 0 0,1 0 1 0 0,-1 1-1 0 0,11 11 1 0 0,10 9-1036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37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282 180 484 0 0,'-25'-13'2409'0'0,"19"11"-1429"0"0,1-1 0 0 0,-1 0 0 0 0,0 0 1 0 0,1-1-1 0 0,0 0 0 0 0,0 0 0 0 0,0 0 0 0 0,-4-5 0 0 0,-2 0 2326 0 0,-16-16 2522 0 0,27 25-5743 0 0,0 0-1 0 0,-1-1 1 0 0,1 1-1 0 0,0-1 1 0 0,-1 1-1 0 0,1 0 0 0 0,0-1 1 0 0,0 1-1 0 0,-1-1 1 0 0,1 1-1 0 0,0-1 1 0 0,0 1-1 0 0,0-1 0 0 0,0 1 1 0 0,0-1-1 0 0,0 1 1 0 0,0-1-1 0 0,-1 1 1 0 0,1-1-1 0 0,1 1 0 0 0,-1-1 1 0 0,0 1-1 0 0,0-1 1 0 0,0 1-1 0 0,0-1 1 0 0,0 1-1 0 0,0 0 1 0 0,1-1-1 0 0,-1 1 0 0 0,0-1 1 0 0,0 1-1 0 0,0-1 1 0 0,1 1-1 0 0,-1 0 1 0 0,0-1-1 0 0,1 1 0 0 0,-1-1 1 0 0,0 1-1 0 0,1 0 1 0 0,-1 0-1 0 0,1-1 1 0 0,-1 1-1 0 0,1 0 0 0 0,-1 0 1 0 0,0-1-1 0 0,1 1 1 0 0,-1 0-1 0 0,1 0 1 0 0,-1 0-1 0 0,1 0 1 0 0,-1 0-1 0 0,1-1 0 0 0,-1 1 1 0 0,2 0-1 0 0,0 1-33 0 0,1-1 0 0 0,0 0 0 0 0,0 1 0 0 0,0-1-1 0 0,0 1 1 0 0,0 0 0 0 0,-1 0 0 0 0,1 0 0 0 0,0 1-1 0 0,-1-1 1 0 0,1 0 0 0 0,-1 1 0 0 0,1 0 0 0 0,-1 0 0 0 0,0-1-1 0 0,0 1 1 0 0,0 0 0 0 0,0 1 0 0 0,0-1 0 0 0,0 0-1 0 0,0 1 1 0 0,2 4 0 0 0,-4-5 12 0 0,0 0 1 0 0,-1 1-1 0 0,1-1 0 0 0,0 0 0 0 0,-1 0 0 0 0,1 1 1 0 0,-1-1-1 0 0,0 0 0 0 0,1 0 0 0 0,-1 0 0 0 0,0 0 1 0 0,-1 0-1 0 0,1 0 0 0 0,0 0 0 0 0,0 0 1 0 0,-1 0-1 0 0,1 0 0 0 0,-1-1 0 0 0,0 1 0 0 0,1 0 1 0 0,-1-1-1 0 0,0 0 0 0 0,0 1 0 0 0,0-1 0 0 0,0 0 1 0 0,0 0-1 0 0,0 0 0 0 0,0 0 0 0 0,0 0 0 0 0,-1-1 1 0 0,1 1-1 0 0,0-1 0 0 0,0 1 0 0 0,-1-1 1 0 0,1 0-1 0 0,0 0 0 0 0,-1 0 0 0 0,1 0 0 0 0,0 0 1 0 0,-1-1-1 0 0,1 1 0 0 0,0-1 0 0 0,0 1 0 0 0,-1-1 1 0 0,1 0-1 0 0,0 0 0 0 0,0 0 0 0 0,0 0 1 0 0,0 0-1 0 0,0 0 0 0 0,0-1 0 0 0,0 1 0 0 0,1-1 1 0 0,-1 1-1 0 0,0-1 0 0 0,1 0 0 0 0,-2-2 0 0 0,0 1-4 0 0,1-1 0 0 0,0 1 0 0 0,0-1 0 0 0,0 0 1 0 0,1 0-1 0 0,-1 0 0 0 0,1 0 0 0 0,0 0 0 0 0,0 0 0 0 0,1 0 0 0 0,-1 0 0 0 0,1 0 0 0 0,-1 0 0 0 0,1 0 0 0 0,1 0 0 0 0,-1-1 0 0 0,1 1 0 0 0,-1 0 0 0 0,1 0 0 0 0,0 0 0 0 0,0 0 0 0 0,3-5 0 0 0,-3 6-24 0 0,0 1 0 0 0,0-1-1 0 0,0 0 1 0 0,1 0 0 0 0,-1 1 0 0 0,1-1 0 0 0,-1 1 0 0 0,1-1 0 0 0,0 1 0 0 0,0 0 0 0 0,0-1 0 0 0,1 1 0 0 0,-1 0-1 0 0,0 1 1 0 0,1-1 0 0 0,-1 0 0 0 0,1 1 0 0 0,0-1 0 0 0,-1 1 0 0 0,1 0 0 0 0,0 0 0 0 0,0 0 0 0 0,0 0 0 0 0,0 0 0 0 0,0 1-1 0 0,0-1 1 0 0,0 1 0 0 0,0 0 0 0 0,0 0 0 0 0,5 0 0 0 0,-5 1-35 0 0,0-1 0 0 0,-1 1 0 0 0,1 0 0 0 0,0 0 0 0 0,0 0 0 0 0,-1 0 0 0 0,1 1 0 0 0,0-1 0 0 0,-1 1 0 0 0,0-1 0 0 0,1 1 0 0 0,-1 0 0 0 0,0 0 0 0 0,0 0 0 0 0,0 0 0 0 0,0 0 0 0 0,0 1 0 0 0,0-1 0 0 0,-1 1 0 0 0,1-1 0 0 0,-1 1 0 0 0,0-1 0 0 0,0 1 0 0 0,1 0 0 0 0,-2 0 0 0 0,1-1 0 0 0,0 1 0 0 0,-1 0 0 0 0,1 0 0 0 0,-1 3 0 0 0,0-1 0 0 0,0 1 0 0 0,0-1 0 0 0,0 0 0 0 0,-1 0 0 0 0,0 1 0 0 0,0-1 0 0 0,0 0 0 0 0,-1 0 0 0 0,0 0 0 0 0,0 0 0 0 0,0 0 0 0 0,0-1 0 0 0,-1 1 0 0 0,0 0 0 0 0,-5 6 0 0 0,3-6 0 0 0,-1 0 0 0 0,1 0 0 0 0,-1-1 0 0 0,0 1 0 0 0,0-1 0 0 0,0-1 0 0 0,-1 1 0 0 0,1-1 0 0 0,-1 0 0 0 0,-11 3 0 0 0,15-5 0 0 0,0 0 0 0 0,-1 0 0 0 0,1 0 0 0 0,-1-1 0 0 0,1 0 0 0 0,-1 1 0 0 0,1-1 0 0 0,-1 0 0 0 0,1-1 0 0 0,-1 1 0 0 0,1-1 0 0 0,-1 1 0 0 0,1-1 0 0 0,0 0 0 0 0,-1 0 0 0 0,1-1 0 0 0,0 1 0 0 0,0-1 0 0 0,0 1 0 0 0,0-1 0 0 0,0 0 0 0 0,0 0 0 0 0,0 0 0 0 0,-3-4 0 0 0,4 4 0 0 0,1-1 0 0 0,-1 1 0 0 0,1 0 0 0 0,0-1 0 0 0,-1 1 0 0 0,1-1 0 0 0,0 1 0 0 0,1-1 0 0 0,-1 1 0 0 0,0-1 0 0 0,1 0 0 0 0,-1 1 0 0 0,1-1 0 0 0,0 0 0 0 0,0 0 0 0 0,0 1 0 0 0,0-1 0 0 0,0 0 0 0 0,1 1 0 0 0,-1-1 0 0 0,1 0 0 0 0,0 1 0 0 0,0-1 0 0 0,0 0 0 0 0,0 1 0 0 0,0 0 0 0 0,1-1 0 0 0,-1 1 0 0 0,0 0 0 0 0,1-1 0 0 0,0 1 0 0 0,2-3 0 0 0,0 1 0 0 0,-1 1 0 0 0,1-1 0 0 0,0 0 0 0 0,-1 1 0 0 0,2 0 0 0 0,-1 0 0 0 0,0 0 0 0 0,1 0 0 0 0,-1 1 0 0 0,1 0 0 0 0,0-1 0 0 0,-1 2 0 0 0,1-1 0 0 0,0 1 0 0 0,0-1 0 0 0,10 0 0 0 0,-9 3 0 0 0,0-1 0 0 0,0 1 0 0 0,-1 1 0 0 0,1-1 0 0 0,0 1 0 0 0,0 0 0 0 0,-1 0 0 0 0,1 0 0 0 0,-1 1 0 0 0,0 0 0 0 0,0 0 0 0 0,0 0 0 0 0,0 1 0 0 0,0 0 0 0 0,-1 0 0 0 0,8 8 0 0 0,-9-9 0 0 0,0 1 0 0 0,0 0 0 0 0,-1 0 0 0 0,1 0 0 0 0,-1 0 0 0 0,0 0 0 0 0,0 0 0 0 0,0 0 0 0 0,0 1 0 0 0,-1-1 0 0 0,0 1 0 0 0,0 0 0 0 0,0-1 0 0 0,0 1 0 0 0,-1 0 0 0 0,1-1 0 0 0,-1 1 0 0 0,-1 0 0 0 0,1-1 0 0 0,-1 1 0 0 0,0 0 0 0 0,-2 7 0 0 0,2-9 0 0 0,-1 0 0 0 0,0 0 0 0 0,0-1 0 0 0,0 1 0 0 0,0-1 0 0 0,-1 1 0 0 0,1-1 0 0 0,-1 0 0 0 0,1 0 0 0 0,-1 0 0 0 0,0 0 0 0 0,0 0 0 0 0,0-1 0 0 0,0 1 0 0 0,0-1 0 0 0,0 0 0 0 0,0 0 0 0 0,0 0 0 0 0,-1 0 0 0 0,1-1 0 0 0,-5 1 0 0 0,-1 1 0 0 0,1-1 0 0 0,-1-1 0 0 0,0 0 0 0 0,1 0 0 0 0,-1 0 0 0 0,0-1 0 0 0,-10-3 0 0 0,3 0 0 0 0,1-1 0 0 0,-1 0 0 0 0,1-1 0 0 0,-25-14 0 0 0,38 18 0 0 0,-1 1 0 0 0,1 0 0 0 0,0-1 0 0 0,0 1 0 0 0,0-1 0 0 0,0 0 0 0 0,0 1 0 0 0,0-1 0 0 0,0 0 0 0 0,1 0 0 0 0,-1 0 0 0 0,1 0 0 0 0,-1-1 0 0 0,1 1 0 0 0,0 0 0 0 0,0-1 0 0 0,0 1 0 0 0,0-1 0 0 0,0 1 0 0 0,1-1 0 0 0,-1 1 0 0 0,1-1 0 0 0,0 1 0 0 0,-1-1 0 0 0,1 0 0 0 0,0 1 0 0 0,0-1 0 0 0,1 1 0 0 0,-1-1 0 0 0,1 0 0 0 0,-1 1 0 0 0,1-1 0 0 0,0 1 0 0 0,0-1 0 0 0,0 1 0 0 0,0 0 0 0 0,0-1 0 0 0,2-1 0 0 0,1-1-471 0 0,0 0 0 0 0,0 0 0 0 0,1 1 0 0 0,0-1 0 0 0,-1 1 1 0 0,1 0-1 0 0,1 1 0 0 0,-1-1 0 0 0,1 1 0 0 0,-1 0 0 0 0,1 1 0 0 0,0-1 0 0 0,0 1 0 0 0,0 0 0 0 0,9-1 0 0 0,-3 0-956 0 0,1 1-1 0 0,-1 0 0 0 0,1 1 0 0 0,-1 0 0 0 0,1 1 0 0 0,22 2 0 0 0,-29 0 464 0 0,0-1 0 0 0,1 1 1 0 0,-1 0-1 0 0,0 1 0 0 0,0-1 1 0 0,0 1-1 0 0,0 1 0 0 0,-1-1 1 0 0,1 1-1 0 0,-1 0 0 0 0,0 0 1 0 0,5 6-1 0 0,18 15-1257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38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227 310 1048 0 0,'-3'-1'787'0'0,"0"0"0"0"0,1-1 0 0 0,0 0 1 0 0,-1 1-1 0 0,1-1 0 0 0,0 0 0 0 0,0 0 0 0 0,0 0 0 0 0,0 0 0 0 0,0-1 0 0 0,1 1 1 0 0,-1 0-1 0 0,0-1 0 0 0,1 1 0 0 0,-2-4 0 0 0,2-1 1232 0 0,-1 0 0 0 0,1 0 0 0 0,0 1 0 0 0,1-1 0 0 0,0-12 0 0 0,0 19-2012 0 0,0 0-1 0 0,0 0 0 0 0,0 0 1 0 0,0 0-1 0 0,0 0 1 0 0,0 0-1 0 0,0-1 0 0 0,0 1 1 0 0,0 0-1 0 0,1 0 0 0 0,-1 0 1 0 0,0 0-1 0 0,0 0 1 0 0,0 0-1 0 0,0 0 0 0 0,0 0 1 0 0,0-1-1 0 0,0 1 0 0 0,1 0 1 0 0,-1 0-1 0 0,0 0 1 0 0,0 0-1 0 0,0 0 0 0 0,0 0 1 0 0,0 0-1 0 0,1 0 0 0 0,-1 0 1 0 0,0 0-1 0 0,0 0 1 0 0,0 0-1 0 0,0 0 0 0 0,0 0 1 0 0,1 0-1 0 0,-1 0 0 0 0,0 0 1 0 0,0 0-1 0 0,0 0 1 0 0,0 0-1 0 0,0 0 0 0 0,0 0 1 0 0,1 0-1 0 0,-1 0 0 0 0,0 1 1 0 0,0-1-1 0 0,0 0 1 0 0,0 0-1 0 0,0 0 0 0 0,0 0 1 0 0,0 0-1 0 0,1 0 0 0 0,-1 0 1 0 0,0 0-1 0 0,0 1 1 0 0,0-1-1 0 0,0 0 0 0 0,0 0 1 0 0,0 0-1 0 0,0 0 0 0 0,0 1 1 0 0,-2 3 144 0 0,-13-2 249 0 0,11-2-247 0 0,0-1 1 0 0,0 1 0 0 0,0-1-1 0 0,1 0 1 0 0,-1 0-1 0 0,0 0 1 0 0,1 0-1 0 0,-1 0 1 0 0,1-1 0 0 0,-7-4-1 0 0,9 6-88 0 0,0-1 0 0 0,0 0 1 0 0,0 0-1 0 0,0 0 0 0 0,0 0 0 0 0,0 0 0 0 0,0 0 0 0 0,0 0 0 0 0,0 0 1 0 0,1 0-1 0 0,-1 0 0 0 0,0-1 0 0 0,1 1 0 0 0,-1 0 0 0 0,1 0 0 0 0,-1-1 1 0 0,1 1-1 0 0,0 0 0 0 0,-1-1 0 0 0,1 1 0 0 0,0-1 0 0 0,0 1 0 0 0,0 0 1 0 0,0-1-1 0 0,0 1 0 0 0,1 0 0 0 0,-1-1 0 0 0,0 1 0 0 0,0 0 0 0 0,1-1 1 0 0,-1 1-1 0 0,1 0 0 0 0,-1-1 0 0 0,1 1 0 0 0,0 0 0 0 0,1-2 0 0 0,-1 1-50 0 0,0 1-1 0 0,0-1 1 0 0,0 1-1 0 0,1-1 1 0 0,-1 1-1 0 0,0 0 0 0 0,1-1 1 0 0,0 1-1 0 0,-1 0 1 0 0,1 0-1 0 0,-1 0 1 0 0,1 0-1 0 0,0 0 0 0 0,0 0 1 0 0,0 1-1 0 0,-1-1 1 0 0,1 1-1 0 0,0-1 1 0 0,0 1-1 0 0,0 0 0 0 0,0-1 1 0 0,0 1-1 0 0,0 0 1 0 0,0 0-1 0 0,0 1 0 0 0,0-1 1 0 0,0 0-1 0 0,0 1 1 0 0,0-1-1 0 0,-1 1 1 0 0,1-1-1 0 0,0 1 0 0 0,0 0 1 0 0,0 0-1 0 0,-1 0 1 0 0,1 0-1 0 0,0 0 1 0 0,-1 0-1 0 0,1 0 0 0 0,2 3 1 0 0,-3-3-16 0 0,1 1 1 0 0,0-1 0 0 0,0 0-1 0 0,-1 1 1 0 0,1 0-1 0 0,-1-1 1 0 0,1 1 0 0 0,-1 0-1 0 0,0 0 1 0 0,0-1-1 0 0,0 1 1 0 0,0 0 0 0 0,0 0-1 0 0,0 0 1 0 0,0 1-1 0 0,-1-1 1 0 0,1 0 0 0 0,-1 0-1 0 0,1 0 1 0 0,-1 0-1 0 0,0 1 1 0 0,0-1-1 0 0,0 0 1 0 0,0 0 0 0 0,0 1-1 0 0,-1-1 1 0 0,1 0-1 0 0,-1 0 1 0 0,1 0 0 0 0,-1 0-1 0 0,0 0 1 0 0,0 0-1 0 0,0 0 1 0 0,0 0 0 0 0,-2 3-1 0 0,1-2 38 0 0,0 0-1 0 0,-1 0 0 0 0,1 0 1 0 0,-1-1-1 0 0,1 1 1 0 0,-1-1-1 0 0,0 0 0 0 0,0 0 1 0 0,0 0-1 0 0,0 0 1 0 0,0 0-1 0 0,-1-1 0 0 0,1 1 1 0 0,-1-1-1 0 0,1 0 1 0 0,-1 0-1 0 0,1 0 0 0 0,-1-1 1 0 0,1 1-1 0 0,-1-1 1 0 0,0 0-1 0 0,1 0 0 0 0,-1 0 1 0 0,1 0-1 0 0,-1-1 1 0 0,0 0-1 0 0,1 1 0 0 0,-1-1 1 0 0,1 0-1 0 0,-1-1 1 0 0,1 1-1 0 0,0-1 0 0 0,0 1 1 0 0,-1-1-1 0 0,1 0 1 0 0,-5-4-1 0 0,6 3-34 0 0,0 0 0 0 0,0 0 0 0 0,0 0 0 0 0,0 0 0 0 0,0 0 0 0 0,1 0 1 0 0,-1-1-1 0 0,1 1 0 0 0,0 0 0 0 0,0-1 0 0 0,0 1 0 0 0,0-1 0 0 0,1 1 0 0 0,0-1 0 0 0,-1 1 0 0 0,1-1 0 0 0,1 0 0 0 0,-1 1 0 0 0,0-1 1 0 0,1 1-1 0 0,0-1 0 0 0,0 1 0 0 0,0-1 0 0 0,0 1 0 0 0,3-6 0 0 0,0 2-2 0 0,-1 1 0 0 0,1 0 0 0 0,0 0 0 0 0,0 0 0 0 0,0 1 0 0 0,8-8 0 0 0,-10 11 0 0 0,0 1 0 0 0,0 0 0 0 0,0-1 0 0 0,0 1 0 0 0,0 0 0 0 0,1 0 0 0 0,-1 0 0 0 0,0 0 0 0 0,1 1 0 0 0,-1-1 0 0 0,0 1 0 0 0,1-1 0 0 0,-1 1 0 0 0,1 0 0 0 0,-1 0 0 0 0,1 0 0 0 0,-1 0 0 0 0,1 0 0 0 0,3 1 0 0 0,-3 0 0 0 0,1 0 0 0 0,-1 0 0 0 0,0 1 0 0 0,0-1 0 0 0,0 0 0 0 0,0 1 0 0 0,0 0 0 0 0,0 0 0 0 0,0 0 0 0 0,-1 0 0 0 0,1 0 0 0 0,-1 0 0 0 0,0 1 0 0 0,1-1 0 0 0,-1 1 0 0 0,0-1 0 0 0,0 1 0 0 0,-1 0 0 0 0,1 0 0 0 0,0 0 0 0 0,-1 0 0 0 0,0 0 0 0 0,0 1 0 0 0,0-1 0 0 0,0 0 0 0 0,0 5 0 0 0,0-5 0 0 0,0 1 0 0 0,-1 0 0 0 0,0 0 0 0 0,0 0 0 0 0,0 0 0 0 0,0 0 0 0 0,-1 0 0 0 0,0-1 0 0 0,1 1 0 0 0,-1 0 0 0 0,0 0 0 0 0,-1-1 0 0 0,1 1 0 0 0,-1-1 0 0 0,0 1 0 0 0,0-1 0 0 0,0 1 0 0 0,0-1 0 0 0,0 0 0 0 0,-1 0 0 0 0,1 0 0 0 0,-7 5 0 0 0,5-5 0 0 0,0 0 0 0 0,0 0 0 0 0,0-1 0 0 0,-1 1 0 0 0,1-1 0 0 0,-1 0 0 0 0,0 0 0 0 0,1-1 0 0 0,-1 1 0 0 0,0-1 0 0 0,0 0 0 0 0,0 0 0 0 0,0-1 0 0 0,0 1 0 0 0,0-1 0 0 0,0 0 0 0 0,0-1 0 0 0,0 1 0 0 0,0-1 0 0 0,0 0 0 0 0,0 0 0 0 0,0-1 0 0 0,0 1 0 0 0,1-1 0 0 0,-1 0 0 0 0,0 0 0 0 0,1-1 0 0 0,0 1 0 0 0,0-1 0 0 0,-1 0 0 0 0,2 0 0 0 0,-1-1 0 0 0,0 1 0 0 0,1-1 0 0 0,-1 0 0 0 0,1 0 0 0 0,-3-5 0 0 0,4 6 0 0 0,0 0 0 0 0,0 0 0 0 0,1 0 0 0 0,0-1 0 0 0,-1 1 0 0 0,1-1 0 0 0,0 1 0 0 0,1-1 0 0 0,-1 1 0 0 0,1-1 0 0 0,-1 0 0 0 0,1 1 0 0 0,0-1 0 0 0,0 1 0 0 0,1-1 0 0 0,-1 0 0 0 0,1 1 0 0 0,0-1 0 0 0,0 1 0 0 0,0-1 0 0 0,0 1 0 0 0,0-1 0 0 0,1 1 0 0 0,0 0 0 0 0,-1 0 0 0 0,1 0 0 0 0,1 0 0 0 0,-1 0 0 0 0,0 0 0 0 0,1 0 0 0 0,-1 1 0 0 0,1-1 0 0 0,0 1 0 0 0,0 0 0 0 0,5-3 0 0 0,-3 1 0 0 0,1 1 0 0 0,-1 0 0 0 0,1 1 0 0 0,0-1 0 0 0,0 1 0 0 0,-1 0 0 0 0,2 1 0 0 0,-1-1 0 0 0,0 1 0 0 0,0 1 0 0 0,0-1 0 0 0,1 1 0 0 0,-1 0 0 0 0,0 0 0 0 0,0 1 0 0 0,1-1 0 0 0,-1 2 0 0 0,0-1 0 0 0,0 1 0 0 0,0 0 0 0 0,10 4 0 0 0,-12-4 0 0 0,0 0 0 0 0,0 0 0 0 0,0 1 0 0 0,0-1 0 0 0,-1 1 0 0 0,1 0 0 0 0,-1 0 0 0 0,0 0 0 0 0,0 1 0 0 0,0-1 0 0 0,0 1 0 0 0,0 0 0 0 0,-1-1 0 0 0,1 1 0 0 0,-1 0 0 0 0,0 0 0 0 0,-1 1 0 0 0,1-1 0 0 0,-1 0 0 0 0,1 1 0 0 0,-1-1 0 0 0,-1 1 0 0 0,1-1 0 0 0,-1 1 0 0 0,1-1 0 0 0,-1 1 0 0 0,0-1 0 0 0,-1 1 0 0 0,1 0 0 0 0,-3 6 0 0 0,3-7 0 0 0,-1-1 0 0 0,0 1 0 0 0,-1-1 0 0 0,1 0 0 0 0,0 1 0 0 0,-1-1 0 0 0,0 0 0 0 0,0 0 0 0 0,0 0 0 0 0,0 0 0 0 0,0 0 0 0 0,0 0 0 0 0,-1-1 0 0 0,1 1 0 0 0,-1-1 0 0 0,0 1 0 0 0,0-1 0 0 0,0 0 0 0 0,0 0 0 0 0,0-1 0 0 0,0 1 0 0 0,-1 0 0 0 0,1-1 0 0 0,-1 0 0 0 0,1 0 0 0 0,-1 0 0 0 0,1 0 0 0 0,-1-1 0 0 0,1 1 0 0 0,-1-1 0 0 0,0 0 0 0 0,-4 0 0 0 0,3-1 0 0 0,-1 1 0 0 0,1-1 0 0 0,0 0 0 0 0,0 0 0 0 0,0-1 0 0 0,0 0 0 0 0,0 0 0 0 0,0 0 0 0 0,0 0 0 0 0,0-1 0 0 0,1 1 0 0 0,-1-1 0 0 0,1 0 0 0 0,0-1 0 0 0,0 1 0 0 0,0-1 0 0 0,0 0 0 0 0,1 0 0 0 0,-1 0 0 0 0,1 0 0 0 0,-3-7 0 0 0,3 6-360 0 0,0-1 1 0 0,0 0-1 0 0,1 0 0 0 0,0 0 1 0 0,1 0-1 0 0,-1 0 0 0 0,1 0 1 0 0,1-1-1 0 0,-1 1 1 0 0,1 0-1 0 0,0-1 0 0 0,0 1 1 0 0,1 0-1 0 0,-1-1 0 0 0,2 1 1 0 0,-1 0-1 0 0,1 0 0 0 0,-1 0 1 0 0,2 0-1 0 0,-1 0 0 0 0,1 0 1 0 0,0 1-1 0 0,0-1 0 0 0,0 1 1 0 0,8-10-1 0 0,7-6-7829 0 0,-15 17 6514 0 0,0 0 0 0 0,0 0 0 0 0,0 1-1 0 0,1-1 1 0 0,-1 1 0 0 0,1 0 0 0 0,5-4 0 0 0,1 2-123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39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9 636 0 0,'-8'11'14297'0'0,"9"-12"-14053"0"0,-1 1 1 0 0,1 0-1 0 0,-1 0 0 0 0,0 0 1 0 0,1 1-1 0 0,-1-1 1 0 0,1 0-1 0 0,-1 0 1 0 0,0 0-1 0 0,1 0 1 0 0,-1 0-1 0 0,1 0 1 0 0,-1 0-1 0 0,0 1 0 0 0,1-1 1 0 0,-1 0-1 0 0,0 0 1 0 0,1 1-1 0 0,-1-1 1 0 0,0 0-1 0 0,1 0 1 0 0,-1 1-1 0 0,0-1 0 0 0,0 0 1 0 0,1 1-1 0 0,-1-1 1 0 0,0 0-1 0 0,0 1 1 0 0,0-1-1 0 0,1 0 1 0 0,-1 1-1 0 0,0-1 1 0 0,0 1-1 0 0,0-1 0 0 0,0 0 1 0 0,0 1-1 0 0,-4 11-700 0 0,-5-3 781 0 0,1 0 0 0 0,-2 0 0 0 0,1-1 0 0 0,-1-1 1 0 0,-18 11-1 0 0,27-17-291 0 0,1-1 1 0 0,0 1-1 0 0,-1-1 1 0 0,1 0-1 0 0,-1 1 1 0 0,1-1-1 0 0,-1 1 1 0 0,0-1-1 0 0,1 0 1 0 0,-1 0-1 0 0,1 1 0 0 0,-1-1 1 0 0,1 0-1 0 0,-1 0 1 0 0,0 0-1 0 0,1 1 1 0 0,-1-1-1 0 0,0 0 1 0 0,1 0-1 0 0,-1 0 1 0 0,1 0-1 0 0,-1 0 1 0 0,0 0-1 0 0,1-1 1 0 0,-1 1-1 0 0,0 0 1 0 0,1 0-1 0 0,-1 0 1 0 0,1 0-1 0 0,-1-1 1 0 0,1 1-1 0 0,-1 0 1 0 0,0-1-1 0 0,1 1 1 0 0,-1 0-1 0 0,1-1 1 0 0,-1 1-1 0 0,1-1 1 0 0,0 1-1 0 0,-1-1 1 0 0,1 1-1 0 0,-1-1 1 0 0,1 1-1 0 0,0-1 1 0 0,-1 1-1 0 0,1-1 0 0 0,0 1 1 0 0,0-1-1 0 0,0 0 1 0 0,-1 1-1 0 0,1-1 1 0 0,0 1-1 0 0,0-1 1 0 0,0 0-1 0 0,0 0 1 0 0,0-2 66 0 0,0 1 0 0 0,0-1-1 0 0,0 0 1 0 0,0 0 0 0 0,1 0 0 0 0,-1 1 0 0 0,1-1-1 0 0,0 0 1 0 0,-1 1 0 0 0,3-5 0 0 0,-2 5-90 0 0,0 0 0 0 0,0 1-1 0 0,0-1 1 0 0,0 0 0 0 0,0 1 0 0 0,0-1 0 0 0,0 1-1 0 0,1-1 1 0 0,-1 1 0 0 0,0 0 0 0 0,1-1 0 0 0,-1 1-1 0 0,1 0 1 0 0,-1 0 0 0 0,1 0 0 0 0,0 0 0 0 0,-1 1-1 0 0,1-1 1 0 0,0 0 0 0 0,0 1 0 0 0,0-1 0 0 0,0 1-1 0 0,-1-1 1 0 0,1 1 0 0 0,0 0 0 0 0,0 0 0 0 0,0 0-1 0 0,0 0 1 0 0,0 0 0 0 0,0 0 0 0 0,0 1 0 0 0,-1-1-1 0 0,1 1 1 0 0,0-1 0 0 0,0 1 0 0 0,0 0 0 0 0,-1-1-1 0 0,1 1 1 0 0,0 0 0 0 0,-1 0 0 0 0,1 0 0 0 0,-1 0-1 0 0,2 2 1 0 0,3 2-6 0 0,0 0 0 0 0,0 1 0 0 0,-1 0-1 0 0,0 0 1 0 0,0 0 0 0 0,0 0 0 0 0,-1 1-1 0 0,6 11 1 0 0,-10-16 12 0 0,0 0-1 0 0,1-1 1 0 0,-1 1 0 0 0,0 0-1 0 0,0-1 1 0 0,0 1 0 0 0,-1 0-1 0 0,1-1 1 0 0,0 1 0 0 0,-1-1-1 0 0,1 1 1 0 0,-1 0 0 0 0,1-1-1 0 0,-1 1 1 0 0,0-1-1 0 0,1 0 1 0 0,-1 1 0 0 0,0-1-1 0 0,0 1 1 0 0,0-1 0 0 0,0 0-1 0 0,0 0 1 0 0,-1 0 0 0 0,-1 2-1 0 0,1-1 66 0 0,-1 1-1 0 0,1-2 1 0 0,-1 1 0 0 0,1 0-1 0 0,-1 0 1 0 0,1-1-1 0 0,-1 1 1 0 0,0-1-1 0 0,0 0 1 0 0,0 0-1 0 0,0 0 1 0 0,1 0 0 0 0,-7 0-1 0 0,5-1-29 0 0,1 0-1 0 0,-1-1 0 0 0,0 0 1 0 0,1 0-1 0 0,-1 0 1 0 0,1 0-1 0 0,0 0 0 0 0,-1-1 1 0 0,1 1-1 0 0,0-1 1 0 0,0 0-1 0 0,0 0 1 0 0,0 0-1 0 0,0 0 0 0 0,0-1 1 0 0,1 1-1 0 0,-1-1 1 0 0,1 0-1 0 0,-1 0 0 0 0,1 0 1 0 0,0 0-1 0 0,0 0 1 0 0,1 0-1 0 0,-1 0 1 0 0,1-1-1 0 0,-1 1 0 0 0,1-1 1 0 0,0 1-1 0 0,0-1 1 0 0,1 1-1 0 0,-1-1 1 0 0,1 1-1 0 0,-1-1 0 0 0,1 0 1 0 0,0 1-1 0 0,1-1 1 0 0,-1 0-1 0 0,1 1 0 0 0,-1-1 1 0 0,1 1-1 0 0,2-5 1 0 0,-1 4-52 0 0,0 1 1 0 0,0-1-1 0 0,0 1 1 0 0,1 0 0 0 0,0-1-1 0 0,0 1 1 0 0,-1 0-1 0 0,2 1 1 0 0,-1-1-1 0 0,0 1 1 0 0,0-1-1 0 0,1 1 1 0 0,0 0 0 0 0,-1 0-1 0 0,1 0 1 0 0,0 1-1 0 0,0-1 1 0 0,0 1-1 0 0,0 0 1 0 0,0 0 0 0 0,0 0-1 0 0,0 1 1 0 0,0 0-1 0 0,0-1 1 0 0,1 1-1 0 0,-1 1 1 0 0,0-1 0 0 0,0 1-1 0 0,0-1 1 0 0,0 1-1 0 0,0 0 1 0 0,0 1-1 0 0,4 1 1 0 0,-3-1-1 0 0,0 1 0 0 0,1 0 0 0 0,-1 0 0 0 0,-1 1 0 0 0,1 0 0 0 0,0-1 0 0 0,-1 2 0 0 0,0-1 0 0 0,0 0 0 0 0,0 1 0 0 0,-1 0 0 0 0,1 0 0 0 0,-1 0 0 0 0,0 0 0 0 0,0 0 0 0 0,-1 1 0 0 0,0-1 0 0 0,0 1 0 0 0,0 0 0 0 0,-1-1 0 0 0,1 1 0 0 0,-1 0 0 0 0,-1 0 0 0 0,1 0 0 0 0,-1 0 0 0 0,0 0 0 0 0,-1 0 0 0 0,1 0 0 0 0,-1 0 0 0 0,0 0 0 0 0,0-1 0 0 0,-1 1 0 0 0,0 0 0 0 0,-4 8 0 0 0,5-12 0 0 0,0 0 0 0 0,0 0 0 0 0,-1 0 0 0 0,1-1 0 0 0,-1 1 0 0 0,1-1 0 0 0,-1 1 0 0 0,1-1 0 0 0,-1 0 0 0 0,0 1 0 0 0,1-1 0 0 0,-1 0 0 0 0,0 0 0 0 0,0 0 0 0 0,0 0 0 0 0,0-1 0 0 0,0 1 0 0 0,0 0 0 0 0,0-1 0 0 0,0 0 0 0 0,0 1 0 0 0,0-1 0 0 0,0 0 0 0 0,-1 0 0 0 0,1 0 0 0 0,0 0 0 0 0,0 0 0 0 0,0-1 0 0 0,0 1 0 0 0,0-1 0 0 0,0 1 0 0 0,0-1 0 0 0,-4-2 0 0 0,3 2 0 0 0,0 0 0 0 0,1 0 0 0 0,-1 0 0 0 0,0-1 0 0 0,1 1 0 0 0,-1-1 0 0 0,1 1 0 0 0,-1-1 0 0 0,1 0 0 0 0,0 0 0 0 0,0 0 0 0 0,0-1 0 0 0,0 1 0 0 0,0 0 0 0 0,0-1 0 0 0,1 1 0 0 0,-1-1 0 0 0,1 0 0 0 0,0 1 0 0 0,0-1 0 0 0,0 0 0 0 0,0 0 0 0 0,0 0 0 0 0,-1-5 0 0 0,3-2 0 0 0,-1 1 0 0 0,1 0 0 0 0,0 0 0 0 0,1 1 0 0 0,0-1 0 0 0,0 0 0 0 0,7-16 0 0 0,-7 22 0 0 0,0-1 0 0 0,0 0 0 0 0,0 0 0 0 0,1 1 0 0 0,-1-1 0 0 0,1 1 0 0 0,0 0 0 0 0,0 0 0 0 0,0 0 0 0 0,0 0 0 0 0,0 1 0 0 0,1-1 0 0 0,-1 1 0 0 0,1 0 0 0 0,0 0 0 0 0,0 0 0 0 0,0 0 0 0 0,0 0 0 0 0,6-1 0 0 0,-6 3 0 0 0,0-1 0 0 0,0 0 0 0 0,-1 1 0 0 0,1 0 0 0 0,0 0 0 0 0,0 0 0 0 0,0 0 0 0 0,0 0 0 0 0,0 1 0 0 0,0 0 0 0 0,0 0 0 0 0,0 0 0 0 0,-1 0 0 0 0,1 1 0 0 0,0-1 0 0 0,-1 1 0 0 0,1 0 0 0 0,-1 0 0 0 0,0 0 0 0 0,0 1 0 0 0,1-1 0 0 0,-1 1 0 0 0,-1 0 0 0 0,1-1 0 0 0,0 1 0 0 0,-1 0 0 0 0,0 1 0 0 0,1-1 0 0 0,-1 0 0 0 0,0 1 0 0 0,-1-1 0 0 0,1 1 0 0 0,-1 0 0 0 0,1 0 0 0 0,-1-1 0 0 0,0 1 0 0 0,-1 0 0 0 0,1 6 0 0 0,0-6 0 0 0,0 1 0 0 0,0-1 0 0 0,-1 0 0 0 0,0 1 0 0 0,0-1 0 0 0,0 1 0 0 0,0-1 0 0 0,-1 0 0 0 0,1 1 0 0 0,-1-1 0 0 0,-1 0 0 0 0,1 0 0 0 0,0 0 0 0 0,-1 0 0 0 0,0 0 0 0 0,0 0 0 0 0,0 0 0 0 0,0 0 0 0 0,-1-1 0 0 0,1 1 0 0 0,-1-1 0 0 0,0 0 0 0 0,0 0 0 0 0,0 0 0 0 0,-1 0 0 0 0,1 0 0 0 0,-1-1 0 0 0,1 1 0 0 0,-1-1 0 0 0,0 0 0 0 0,0 0 0 0 0,0 0 0 0 0,-7 1 0 0 0,7-2 3 0 0,1-1 0 0 0,-1 0-1 0 0,0 0 1 0 0,1 0 0 0 0,-1-1 0 0 0,0 1 0 0 0,1-1 0 0 0,-1 0-1 0 0,1 0 1 0 0,-1 0 0 0 0,1 0 0 0 0,0-1 0 0 0,-1 1-1 0 0,1-1 1 0 0,0 0 0 0 0,0 0 0 0 0,0 0 0 0 0,0 0 0 0 0,0-1-1 0 0,1 1 1 0 0,-1-1 0 0 0,1 0 0 0 0,0 0 0 0 0,-1 1-1 0 0,1-2 1 0 0,-2-3 0 0 0,2 4-19 0 0,0 0 0 0 0,0-1 1 0 0,1 1-1 0 0,-1-1 0 0 0,1 1 0 0 0,0-1 0 0 0,0 0 0 0 0,0 1 0 0 0,0-1 1 0 0,1 0-1 0 0,-1 0 0 0 0,1 0 0 0 0,0 0 0 0 0,0 1 0 0 0,0-1 1 0 0,1 0-1 0 0,0 0 0 0 0,-1 0 0 0 0,1 1 0 0 0,0-1 0 0 0,1 0 1 0 0,-1 1-1 0 0,4-7 0 0 0,-3 7-626 0 0,1 0-1 0 0,-1 1 1 0 0,0-1 0 0 0,1 1-1 0 0,0 0 1 0 0,-1-1-1 0 0,1 1 1 0 0,0 1 0 0 0,0-1-1 0 0,0 0 1 0 0,1 1 0 0 0,-1-1-1 0 0,0 1 1 0 0,1 0 0 0 0,-1 0-1 0 0,0 0 1 0 0,1 1-1 0 0,-1-1 1 0 0,1 1 0 0 0,-1 0-1 0 0,1 0 1 0 0,-1 0 0 0 0,1 0-1 0 0,-1 1 1 0 0,1-1 0 0 0,4 2-1 0 0,-1 0-775 0 0,0 0 0 0 0,-1 1 1 0 0,1-1-1 0 0,-1 1 0 0 0,0 1 0 0 0,11 6 0 0 0,11 16-1608 0 0,-8 5 1078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40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135 202 1208 0 0,'30'1'17420'0'0,"-51"13"-11839"0"0,18-13-5334 0 0,-1 0-1 0 0,-1 0 1 0 0,1-1-1 0 0,0 0 1 0 0,0 0 0 0 0,0 0-1 0 0,0-1 1 0 0,0 1 0 0 0,0-1-1 0 0,0 0 1 0 0,0 0 0 0 0,1 0-1 0 0,-8-4 1 0 0,9 5-168 0 0,0-1-1 0 0,0-1 1 0 0,0 1 0 0 0,0 0-1 0 0,0 0 1 0 0,0-1 0 0 0,0 1 0 0 0,0-1-1 0 0,1 1 1 0 0,-1-1 0 0 0,1 0-1 0 0,-1 0 1 0 0,1 0 0 0 0,-1 0-1 0 0,1 0 1 0 0,0 0 0 0 0,0 0 0 0 0,0 0-1 0 0,1 0 1 0 0,-1 0 0 0 0,0-1-1 0 0,1 1 1 0 0,-1 0 0 0 0,1-3-1 0 0,-2-18 491 0 0,2-7-1 0 0,3 15-320 0 0,-3 13-230 0 0,0 0-1 0 0,0 0 0 0 0,1 0 1 0 0,-1 1-1 0 0,0-1 1 0 0,1 0-1 0 0,-1 0 1 0 0,1 0-1 0 0,-1 0 0 0 0,1 1 1 0 0,0-1-1 0 0,0 0 1 0 0,-1 1-1 0 0,1-1 1 0 0,1 0-1 0 0,-1 1 1 0 0,0 0-1 0 0,0-1 0 0 0,0 1 1 0 0,1 0-1 0 0,-1-1 1 0 0,1 1-1 0 0,-1 0 1 0 0,1 0-1 0 0,-1 0 1 0 0,1 0-1 0 0,0 0 0 0 0,0 1 1 0 0,-1-1-1 0 0,1 0 1 0 0,0 1-1 0 0,0-1 1 0 0,0 1-1 0 0,-1 0 0 0 0,1 0 1 0 0,0 0-1 0 0,0 0 1 0 0,3 0-1 0 0,-1 0-14 0 0,1 1 0 0 0,-1 0 0 0 0,0 0 0 0 0,0 0-1 0 0,1 0 1 0 0,-1 1 0 0 0,0-1 0 0 0,0 1 0 0 0,0 0 0 0 0,0 1-1 0 0,-1-1 1 0 0,1 1 0 0 0,0-1 0 0 0,-1 1 0 0 0,0 0 0 0 0,0 0-1 0 0,0 1 1 0 0,0-1 0 0 0,0 1 0 0 0,-1-1 0 0 0,1 1 0 0 0,-1 0-1 0 0,0 0 1 0 0,0 0 0 0 0,1 6 0 0 0,-1-6 3 0 0,0 1-1 0 0,0 0 1 0 0,-1 0 0 0 0,0-1-1 0 0,0 1 1 0 0,0 0 0 0 0,-1 0-1 0 0,1 0 1 0 0,-1 0 0 0 0,-1 0-1 0 0,1 0 1 0 0,-1 0 0 0 0,1 0-1 0 0,-1 0 1 0 0,-1 0 0 0 0,1 0-1 0 0,-1 0 1 0 0,0-1 0 0 0,0 1-1 0 0,0-1 1 0 0,0 1 0 0 0,-7 6-1 0 0,7-8 12 0 0,0-1 0 0 0,0 0 0 0 0,-1 0 0 0 0,0 0 0 0 0,1-1 0 0 0,-1 1 0 0 0,0 0 0 0 0,0-1 0 0 0,1 0 0 0 0,-1 0 0 0 0,0 0 0 0 0,-1 0 0 0 0,1 0 0 0 0,0-1 0 0 0,0 1 0 0 0,0-1 0 0 0,0 0 0 0 0,0 0 0 0 0,-1 0 0 0 0,1 0 0 0 0,0 0 0 0 0,0-1 0 0 0,0 1 0 0 0,0-1 0 0 0,0 0 0 0 0,-5-2 0 0 0,2 1 17 0 0,0-1 0 0 0,1 0 1 0 0,-1 0-1 0 0,0 0 0 0 0,1-1 0 0 0,0 0 0 0 0,0 0 0 0 0,0 0 1 0 0,0 0-1 0 0,1-1 0 0 0,-8-9 0 0 0,9 9-34 0 0,1 0 0 0 0,-1-1 0 0 0,1 1 0 0 0,0 0 0 0 0,0-1 0 0 0,0 0 0 0 0,1 1 0 0 0,0-1 0 0 0,0 0 0 0 0,1 0 0 0 0,-1 0 0 0 0,1 0 0 0 0,0 0 0 0 0,1 0 0 0 0,0 1 0 0 0,-1-1 0 0 0,2 0 0 0 0,-1 0 0 0 0,1 1 0 0 0,0-1 0 0 0,0 1 0 0 0,1-1 0 0 0,-1 1 0 0 0,1 0 0 0 0,0 0 0 0 0,1 0 0 0 0,4-6 0 0 0,-5 8 0 0 0,0-1 0 0 0,0 1 0 0 0,0 0 0 0 0,0 0 0 0 0,1 0 0 0 0,-1 1 0 0 0,1-1 0 0 0,-1 1 0 0 0,1 0 0 0 0,0 0 0 0 0,0 0 0 0 0,0 0 0 0 0,0 1 0 0 0,0 0 0 0 0,0-1 0 0 0,1 2 0 0 0,-1-1 0 0 0,0 0 0 0 0,1 1 0 0 0,-1 0 0 0 0,0 0 0 0 0,1 0 0 0 0,-1 0 0 0 0,0 1 0 0 0,1 0 0 0 0,-1 0 0 0 0,0 0 0 0 0,0 0 0 0 0,0 1 0 0 0,0-1 0 0 0,0 1 0 0 0,0 0 0 0 0,0 1 0 0 0,-1-1 0 0 0,1 0 0 0 0,5 6 0 0 0,-2-2 0 0 0,-1 1 0 0 0,0 0 0 0 0,0 0 0 0 0,0 0 0 0 0,-1 0 0 0 0,0 1 0 0 0,-1 0 0 0 0,1 0 0 0 0,-2 0 0 0 0,1 1 0 0 0,-1-1 0 0 0,0 1 0 0 0,-1 0 0 0 0,0 0 0 0 0,0 0 0 0 0,-1 0 0 0 0,0 0 0 0 0,-1 0 0 0 0,0 0 0 0 0,-1 0 0 0 0,1 0 0 0 0,-4 12 0 0 0,4-18 0 0 0,-1 0 0 0 0,0-1 0 0 0,0 1 0 0 0,0-1 0 0 0,0 1 0 0 0,0-1 0 0 0,-1 1 0 0 0,1-1 0 0 0,-1 0 0 0 0,1 1 0 0 0,-1-1 0 0 0,0 0 0 0 0,0 0 0 0 0,0 0 0 0 0,0-1 0 0 0,0 1 0 0 0,0 0 0 0 0,-1-1 0 0 0,1 1 0 0 0,-1-1 0 0 0,1 0 0 0 0,-1 0 0 0 0,1 0 0 0 0,-1 0 0 0 0,0 0 0 0 0,1-1 0 0 0,-1 1 0 0 0,0-1 0 0 0,1 0 0 0 0,-1 0 0 0 0,0 0 0 0 0,0 0 0 0 0,1 0 0 0 0,-1 0 0 0 0,0-1 0 0 0,-3 0 0 0 0,1-1 0 0 0,1 1 0 0 0,0-1 0 0 0,-1 1 0 0 0,1-1 0 0 0,0 0 0 0 0,0-1 0 0 0,1 1 0 0 0,-1-1 0 0 0,0 0 0 0 0,1 0 0 0 0,0 0 0 0 0,-1 0 0 0 0,1 0 0 0 0,0-1 0 0 0,1 1 0 0 0,-1-1 0 0 0,1 0 0 0 0,0 0 0 0 0,-1 0 0 0 0,2 0 0 0 0,-3-7 0 0 0,3 5-41 0 0,0 0 0 0 0,0 0 0 0 0,1-1 1 0 0,0 1-1 0 0,1 0 0 0 0,-1 0 0 0 0,1 0 0 0 0,0 0 0 0 0,1 0 1 0 0,-1 1-1 0 0,1-1 0 0 0,0 0 0 0 0,1 1 0 0 0,0-1 0 0 0,4-6 0 0 0,-5 8-62 0 0,0 0-1 0 0,1 0 1 0 0,0 0-1 0 0,0 1 1 0 0,0-1 0 0 0,0 1-1 0 0,0 0 1 0 0,1 0-1 0 0,-1 0 1 0 0,1 0-1 0 0,0 1 1 0 0,0-1-1 0 0,0 1 1 0 0,0 0-1 0 0,0 0 1 0 0,1 1-1 0 0,-1-1 1 0 0,1 1-1 0 0,-1 0 1 0 0,1 0-1 0 0,6 0 1 0 0,-10 1-344 0 0,0 0 1 0 0,0 0-1 0 0,0 0 1 0 0,0 1-1 0 0,0-1 1 0 0,0 0-1 0 0,0 1 1 0 0,0-1-1 0 0,0 0 1 0 0,-1 1-1 0 0,1-1 1 0 0,0 1-1 0 0,0 0 1 0 0,-1-1-1 0 0,1 1 1 0 0,0-1-1 0 0,-1 1 1 0 0,1 0-1 0 0,0 0 1 0 0,-1-1-1 0 0,1 1 1 0 0,-1 0-1 0 0,1 0 1 0 0,-1 0-1 0 0,0 0 1 0 0,1-1-1 0 0,-1 1 1 0 0,0 0-1 0 0,1 0 1 0 0,-1 0-1 0 0,0 0 1 0 0,0 0-1 0 0,0 1 1 0 0,0 41-8365 0 0,-1-27 6712 0 0,1 12-583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2:40:18.1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51 115 672 0 0,'-1'-13'323'0'0,"-6"-24"17593"0"0,5 55-14056 0 0,-17 189 400 0 0,19-74-2060 0 0,0-131-1867 0 0,-1-2-302 0 0,0 0 0 0 0,0 0 0 0 0,1 0 0 0 0,-1-1 0 0 0,0 1 0 0 0,0 0 0 0 0,0 0 0 0 0,1-1 0 0 0,-1 1 0 0 0,0-1-1 0 0,1 1 1 0 0,-1 0 0 0 0,0-1 0 0 0,1 1 0 0 0,-1-1 0 0 0,0 0 0 0 0,1 1 0 0 0,-1-1 0 0 0,1 1 0 0 0,-1-1 0 0 0,1 0 0 0 0,-1 1 0 0 0,1-1 0 0 0,0 0 0 0 0,-1 0 0 0 0,1 1 0 0 0,0-1 0 0 0,-1-1 0 0 0,-2-34 226 0 0,12-35-255 0 0,-8 69 19 0 0,5-22-20 0 0,1 1 0 0 0,2 1 0 0 0,0-1-1 0 0,2 1 1 0 0,0 1 0 0 0,1 0 0 0 0,1 0-1 0 0,1 2 1 0 0,1-1 0 0 0,32-30 0 0 0,-42 45-1 0 0,-1 1 1 0 0,1 1-1 0 0,0-1 1 0 0,0 1-1 0 0,0 0 1 0 0,1 0 0 0 0,8-4-1 0 0,-13 7 5 0 0,0 0 0 0 0,0-1 0 0 0,1 1 1 0 0,-1-1-1 0 0,0 1 0 0 0,1 0 0 0 0,-1 0 0 0 0,0 0 0 0 0,0 0 0 0 0,1 0 0 0 0,-1 0 0 0 0,0 0 0 0 0,1 0 1 0 0,-1 0-1 0 0,0 1 0 0 0,0-1 0 0 0,1 1 0 0 0,-1-1 0 0 0,0 1 0 0 0,0-1 0 0 0,0 1 0 0 0,0-1 0 0 0,1 1 1 0 0,-1 0-1 0 0,0 0 0 0 0,0 0 0 0 0,0 0 0 0 0,-1 0 0 0 0,1 0 0 0 0,0 0 0 0 0,0 0 0 0 0,0 0 1 0 0,-1 0-1 0 0,1 0 0 0 0,-1 0 0 0 0,1 0 0 0 0,-1 1 0 0 0,1 1 0 0 0,3 10 113 0 0,-1 1 0 0 0,-1-1-1 0 0,-1 1 1 0 0,0 0 0 0 0,0 0-1 0 0,-3 20 1 0 0,1-22-19 0 0,0 0 0 0 0,1 0 0 0 0,0 0 0 0 0,1 1-1 0 0,1-1 1 0 0,0 0 0 0 0,0-1 0 0 0,1 1 0 0 0,7 17 0 0 0,-3-15-99 0 0,-4-7 0 0 0,0 0 0 0 0,1 0 0 0 0,0-1 0 0 0,0 1 0 0 0,0-1 0 0 0,1 0 0 0 0,0 0 0 0 0,0-1 0 0 0,9 8 0 0 0,-10-10-405 0 0,0 0 0 0 0,0-1 0 0 0,0 1 0 0 0,0-1 0 0 0,1 0 0 0 0,-1 0 0 0 0,1 0 0 0 0,-1-1 0 0 0,1 1 0 0 0,0-1 0 0 0,-1 0 0 0 0,1-1 0 0 0,0 1 0 0 0,0-1 0 0 0,0 0 0 0 0,8-1 0 0 0,-11 1 149 0 0,0 0 0 0 0,1-1 0 0 0,-1 0 0 0 0,1 1 0 0 0,-1-1 0 0 0,0 0-1 0 0,1 0 1 0 0,-1 0 0 0 0,0-1 0 0 0,0 1 0 0 0,0-1 0 0 0,0 1 0 0 0,0-1-1 0 0,0 1 1 0 0,0-1 0 0 0,-1 0 0 0 0,1 0 0 0 0,-1 0 0 0 0,1 0 0 0 0,-1 0-1 0 0,0 0 1 0 0,1-1 0 0 0,-1 1 0 0 0,0 0 0 0 0,-1-1 0 0 0,1 1 0 0 0,0 0-1 0 0,-1-1 1 0 0,1 1 0 0 0,-1-1 0 0 0,0 1 0 0 0,0-1 0 0 0,0-3 0 0 0,0-28-8349 0 0,0 1 3703 0 0,0 12 2655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41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167 104 56 0 0,'-25'-17'7023'0'0,"-6"-10"9493"0"0,31 25-16255 0 0,1 0 1 0 0,-1 0-1 0 0,1 0 0 0 0,0 0 1 0 0,0 0-1 0 0,0 0 1 0 0,0 0-1 0 0,0 0 0 0 0,0 0 1 0 0,0 0-1 0 0,0 1 1 0 0,1-1-1 0 0,-1 1 0 0 0,1-1 1 0 0,-1 1-1 0 0,1-1 0 0 0,2-1 1 0 0,0-1 121 0 0,-3 2-336 0 0,0 1 0 0 0,1-1 1 0 0,-1 1-1 0 0,1-1 0 0 0,-1 1 1 0 0,1-1-1 0 0,0 1 0 0 0,-1 0 1 0 0,1 0-1 0 0,0 0 0 0 0,0 0 1 0 0,0 0-1 0 0,0 0 0 0 0,0 0 1 0 0,0 0-1 0 0,0 1 0 0 0,0-1 1 0 0,0 1-1 0 0,4 0 0 0 0,-5 15-265 0 0,1-2 3497 0 0,-2-14-3277 0 0,0 1-1 0 0,0 0 1 0 0,0 0-1 0 0,0 0 0 0 0,1 0 1 0 0,-1 0-1 0 0,0 0 1 0 0,0 0-1 0 0,0-1 1 0 0,0 1-1 0 0,1 0 0 0 0,-1 0 1 0 0,0 0-1 0 0,0 0 1 0 0,0 0-1 0 0,0 0 0 0 0,1 0 1 0 0,-1 0-1 0 0,0 0 1 0 0,0 0-1 0 0,0 0 1 0 0,1 0-1 0 0,-1 0 0 0 0,0 0 1 0 0,0 0-1 0 0,0 0 1 0 0,0 0-1 0 0,1 0 1 0 0,-1 0-1 0 0,0 1 0 0 0,0-1 1 0 0,0 0-1 0 0,0 0 1 0 0,1 0-1 0 0,-1 0 0 0 0,0 0 1 0 0,0 0-1 0 0,0 0 1 0 0,0 1-1 0 0,0-1 1 0 0,0 0-1 0 0,1 0 0 0 0,-1 0 1 0 0,0 0-1 0 0,0 0 1 0 0,0 1-1 0 0,0-1 0 0 0,0 0 1 0 0,0 0-1 0 0,0 0 1 0 0,0 1-1 0 0,0-1 1 0 0,0 0-1 0 0,-1 16 18 0 0,-8 14-38 0 0,7-28 19 0 0,1 0 0 0 0,0 1 0 0 0,-1-1 0 0 0,0 0 0 0 0,1 1 0 0 0,-1-1 0 0 0,0 0 0 0 0,0-1 0 0 0,0 1 0 0 0,0 0 0 0 0,0 0 0 0 0,-1-1 0 0 0,1 1 0 0 0,0-1 0 0 0,-1 0 0 0 0,1 0 0 0 0,-1 0 0 0 0,0 0 0 0 0,-2 1 0 0 0,3-2 0 0 0,1 0 0 0 0,0 0 0 0 0,0 0 0 0 0,-1 0 0 0 0,1 0 0 0 0,0 0 0 0 0,0 0 0 0 0,0-1 0 0 0,-1 1 0 0 0,1 0 0 0 0,0-1 0 0 0,0 1 0 0 0,0-1 0 0 0,0 1 0 0 0,0-1 0 0 0,0 1 0 0 0,0-1 0 0 0,0 0 0 0 0,0 0 0 0 0,0 1 0 0 0,0-1 0 0 0,0 0 0 0 0,0 0 0 0 0,0 0 0 0 0,1 0 0 0 0,-1 0 0 0 0,0 0 0 0 0,1 0 0 0 0,-1 0 0 0 0,1-1 0 0 0,-1 1 0 0 0,1 0 0 0 0,0 0 0 0 0,-1 0 0 0 0,1 0 0 0 0,0-1 0 0 0,0 1 0 0 0,0 0 0 0 0,0 0 0 0 0,0-1 0 0 0,0 1 0 0 0,0 0 0 0 0,1-2 0 0 0,-1 0 0 0 0,0 1 0 0 0,0-1 0 0 0,0 1 0 0 0,0-1 0 0 0,1 1 0 0 0,-1 0 0 0 0,1-1 0 0 0,0 1 0 0 0,0 0 0 0 0,0-1 0 0 0,0 1 0 0 0,0 0 0 0 0,0 0 0 0 0,0 0 0 0 0,1 0 0 0 0,-1 0 0 0 0,1 0 0 0 0,-1 0 0 0 0,1 0 0 0 0,0 1 0 0 0,0-1 0 0 0,0 1 0 0 0,0-1 0 0 0,0 1 0 0 0,0 0 0 0 0,0 0 0 0 0,0 0 0 0 0,1 0 0 0 0,-1 0 0 0 0,0 0 0 0 0,1 1 0 0 0,-1-1 0 0 0,0 1 0 0 0,1-1 0 0 0,-1 1 0 0 0,1 0 0 0 0,-1 0 0 0 0,1 0 0 0 0,2 1 0 0 0,0-1 0 0 0,0 0 0 0 0,0 1 0 0 0,-1 0 0 0 0,1 0 0 0 0,0 0 0 0 0,0 1 0 0 0,-1 0 0 0 0,1 0 0 0 0,-1 0 0 0 0,1 0 0 0 0,-1 0 0 0 0,0 1 0 0 0,0 0 0 0 0,0 0 0 0 0,0 0 0 0 0,0 1 0 0 0,-1-1 0 0 0,0 1 0 0 0,4 5 0 0 0,-4-5 0 0 0,0 1 0 0 0,0 0 0 0 0,-1 0 0 0 0,0 0 0 0 0,0 0 0 0 0,0 1 0 0 0,0-1 0 0 0,-1 0 0 0 0,0 1 0 0 0,0-1 0 0 0,-1 1 0 0 0,0-1 0 0 0,0 1 0 0 0,0-1 0 0 0,0 1 0 0 0,-1-1 0 0 0,0 1 0 0 0,0-1 0 0 0,0 0 0 0 0,-1 1 0 0 0,0-1 0 0 0,0 0 0 0 0,0 0 0 0 0,-1 0 0 0 0,1 0 0 0 0,-1 0 0 0 0,-1-1 0 0 0,1 0 0 0 0,0 1 0 0 0,-1-1 0 0 0,0 0 0 0 0,0 0 0 0 0,0-1 0 0 0,-1 1 0 0 0,-4 2 0 0 0,3-3 0 0 0,1 0 0 0 0,-1 0 0 0 0,1-1 0 0 0,-1 0 0 0 0,0 0 0 0 0,0 0 0 0 0,0-1 0 0 0,0 0 0 0 0,0 0 0 0 0,0 0 0 0 0,0-1 0 0 0,-1 0 0 0 0,1 0 0 0 0,0 0 0 0 0,0-1 0 0 0,0 0 0 0 0,0-1 0 0 0,0 1 0 0 0,0-1 0 0 0,0 0 0 0 0,0 0 0 0 0,1-1 0 0 0,-1 0 0 0 0,1 0 0 0 0,-1 0 0 0 0,1-1 0 0 0,0 1 0 0 0,1-1 0 0 0,-1 0 0 0 0,1-1 0 0 0,-1 1 0 0 0,1-1 0 0 0,1 0 0 0 0,-1 0 0 0 0,1 0 0 0 0,-5-10 0 0 0,6 11 0 0 0,0 0 0 0 0,0-1 0 0 0,1 1 0 0 0,-1-1 0 0 0,1 1 0 0 0,0-1 0 0 0,1 0 0 0 0,-1 0 0 0 0,1 1 0 0 0,0-1 0 0 0,0 0 0 0 0,0 0 0 0 0,1 1 0 0 0,0-1 0 0 0,0 0 0 0 0,0 1 0 0 0,0-1 0 0 0,1 1 0 0 0,-1-1 0 0 0,1 1 0 0 0,1 0 0 0 0,-1-1 0 0 0,0 1 0 0 0,1 0 0 0 0,0 1 0 0 0,0-1 0 0 0,0 0 0 0 0,0 1 0 0 0,6-5 0 0 0,-3 3-890 0 0,1 0 0 0 0,0 0-1 0 0,0 1 1 0 0,1 0 0 0 0,-1 0 0 0 0,1 1 0 0 0,0 0 0 0 0,9-3-1 0 0,-15 6 671 0 0,-1-1 0 0 0,1 1 1 0 0,0 0-1 0 0,-1-1 0 0 0,1 1 0 0 0,0 0 0 0 0,-1 0 0 0 0,1 0 0 0 0,0 0 0 0 0,-1 0 0 0 0,1 1 0 0 0,0-1 0 0 0,-1 0 0 0 0,1 1 0 0 0,-1-1 0 0 0,1 1 0 0 0,-1 0 0 0 0,1-1 0 0 0,-1 1 0 0 0,1 0 0 0 0,-1 0 0 0 0,1 0 0 0 0,-1 0 0 0 0,0 0 0 0 0,0 0 0 0 0,1 1 0 0 0,-1-1 0 0 0,0 0 0 0 0,0 0 0 0 0,0 1 0 0 0,-1-1 0 0 0,1 1 0 0 0,0-1 0 0 0,0 1 0 0 0,-1-1 0 0 0,1 1 0 0 0,-1 0 0 0 0,1-1 0 0 0,-1 1 0 0 0,0-1 0 0 0,0 1 0 0 0,1 0 0 0 0,-1-1 1 0 0,0 1-1 0 0,-1 0 0 0 0,1-1 0 0 0,-1 4 0 0 0,1 30-6520 0 0,0 17 1450 0 0,0-15 3327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42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18 277 340 0 0,'9'-5'2023'0'0,"11"-17"12100"0"0,-34 5-6845 0 0,1 1-5109 0 0,11 11-1961 0 0,1 0 0 0 0,0 0 0 0 0,0 0 0 0 0,0 0 0 0 0,1 0 0 0 0,-1-1 1 0 0,1 1-1 0 0,0 0 0 0 0,1 0 0 0 0,-1 0 0 0 0,1 0 0 0 0,0 0 0 0 0,0 0 0 0 0,1 0 0 0 0,-1 0 0 0 0,1 0 0 0 0,0 0 0 0 0,1 1 0 0 0,3-7 0 0 0,0-3 13 0 0,-4 12-211 0 0,-1 0 0 0 0,1 0-1 0 0,0 1 1 0 0,0-1 0 0 0,-1 0 0 0 0,1 1 0 0 0,0-1 0 0 0,0 1 0 0 0,1 0-1 0 0,-1-1 1 0 0,0 1 0 0 0,0 0 0 0 0,1 0 0 0 0,-1 0 0 0 0,0 1 0 0 0,1-1 0 0 0,-1 1-1 0 0,1-1 1 0 0,-1 1 0 0 0,0 0 0 0 0,1 0 0 0 0,3 0 0 0 0,-4 0-6 0 0,-1 0 0 0 0,1 0 0 0 0,0 0 0 0 0,-1 0 0 0 0,1 0 1 0 0,0 0-1 0 0,-1 1 0 0 0,1-1 0 0 0,-1 1 0 0 0,1-1 0 0 0,-1 1 0 0 0,1-1 1 0 0,-1 1-1 0 0,1 0 0 0 0,-1 0 0 0 0,1 0 0 0 0,-1 0 0 0 0,0 0 0 0 0,0 0 1 0 0,1 0-1 0 0,-1 0 0 0 0,0 0 0 0 0,0 1 0 0 0,0-1 0 0 0,0 0 0 0 0,0 1 1 0 0,-1-1-1 0 0,1 1 0 0 0,0-1 0 0 0,-1 1 0 0 0,1-1 0 0 0,-1 1 0 0 0,1 0 1 0 0,-1-1-1 0 0,0 4 0 0 0,1-2 21 0 0,-1 0 0 0 0,0 0 0 0 0,0 0 0 0 0,0 0 1 0 0,0 0-1 0 0,-1 1 0 0 0,1-1 0 0 0,-1 0 0 0 0,0 0 0 0 0,0-1 0 0 0,0 1 1 0 0,0 0-1 0 0,0 0 0 0 0,-1 0 0 0 0,1-1 0 0 0,-1 1 0 0 0,0 0 1 0 0,0-1-1 0 0,0 0 0 0 0,0 1 0 0 0,0-1 0 0 0,0 0 0 0 0,-1 0 0 0 0,1 0 1 0 0,-1-1-1 0 0,1 1 0 0 0,-1 0 0 0 0,0-1 0 0 0,0 0 0 0 0,1 0 1 0 0,-1 0-1 0 0,0 0 0 0 0,0 0 0 0 0,0 0 0 0 0,0-1 0 0 0,0 1 0 0 0,-1-1 1 0 0,1 0-1 0 0,-5 0 0 0 0,7 0-13 0 0,0 0 0 0 0,-1 0 0 0 0,1 0-1 0 0,0 0 1 0 0,-1 0 0 0 0,1 0 0 0 0,0-1 0 0 0,0 1 0 0 0,-1 0 0 0 0,1 0 0 0 0,0-1 0 0 0,0 1 0 0 0,0-1-1 0 0,-1 0 1 0 0,1 1 0 0 0,0-1 0 0 0,0 0 0 0 0,0 1 0 0 0,0-1 0 0 0,0 0 0 0 0,0 0 0 0 0,0 0 0 0 0,1 0-1 0 0,-1 0 1 0 0,0 0 0 0 0,0 0 0 0 0,1 0 0 0 0,-1 0 0 0 0,1 0 0 0 0,-1-1 0 0 0,1 1 0 0 0,-1 0-1 0 0,1 0 1 0 0,0 0 0 0 0,-1-1 0 0 0,1 1 0 0 0,0 0 0 0 0,0-1 0 0 0,0 1 0 0 0,0 0 0 0 0,0 0 0 0 0,0-1-1 0 0,1 1 1 0 0,-1 0 0 0 0,0 0 0 0 0,1-1 0 0 0,-1 1 0 0 0,0 0 0 0 0,1 0 0 0 0,0 0 0 0 0,0-2-1 0 0,1-3 35 0 0,0 1-1 0 0,1-1 0 0 0,0 1 0 0 0,0-1 0 0 0,0 1 0 0 0,1 0 1 0 0,-1 0-1 0 0,1 1 0 0 0,6-7 0 0 0,-5 8-45 0 0,0 0 0 0 0,0 0 0 0 0,0 0 0 0 0,0 1 0 0 0,0-1 0 0 0,1 1 0 0 0,-1 0 0 0 0,1 1 0 0 0,-1-1 0 0 0,8 0 0 0 0,-11 2 0 0 0,0 0 0 0 0,0 0 0 0 0,0 0 0 0 0,0 0 0 0 0,0 0 0 0 0,0 0 0 0 0,0 1 0 0 0,0-1 0 0 0,0 1 0 0 0,-1-1 0 0 0,1 1 0 0 0,0 0 0 0 0,0 0 0 0 0,0 0 0 0 0,-1 0 0 0 0,1 0 0 0 0,0 0 0 0 0,-1 0 0 0 0,1 0 0 0 0,-1 1 0 0 0,1-1 0 0 0,-1 1 0 0 0,0-1 0 0 0,0 1 0 0 0,0-1 0 0 0,0 1 0 0 0,0 0 0 0 0,0 0 0 0 0,0-1 0 0 0,0 1 0 0 0,0 0 0 0 0,-1 0 0 0 0,1 3 0 0 0,0 1 0 0 0,0 0 0 0 0,-1 0 0 0 0,0 0 0 0 0,0-1 0 0 0,0 1 0 0 0,-1 0 0 0 0,0 0 0 0 0,0 0 0 0 0,0-1 0 0 0,-1 1 0 0 0,0 0 0 0 0,0-1 0 0 0,-1 1 0 0 0,1-1 0 0 0,-1 0 0 0 0,0 0 0 0 0,0 0 0 0 0,-1 0 0 0 0,-4 4 0 0 0,6-6 0 0 0,0-1 0 0 0,0 0 0 0 0,0 1 0 0 0,-1-1 0 0 0,1 0 0 0 0,-1 0 0 0 0,0 0 0 0 0,1 0 0 0 0,-1 0 0 0 0,0-1 0 0 0,0 0 0 0 0,0 1 0 0 0,0-1 0 0 0,0 0 0 0 0,-1 0 0 0 0,1-1 0 0 0,0 1 0 0 0,0-1 0 0 0,-1 1 0 0 0,1-1 0 0 0,0 0 0 0 0,0 0 0 0 0,-1 0 0 0 0,1-1 0 0 0,0 1 0 0 0,0-1 0 0 0,-1 0 0 0 0,1 0 0 0 0,0 0 0 0 0,0 0 0 0 0,0-1 0 0 0,0 1 0 0 0,0-1 0 0 0,-5-3 0 0 0,5 2 0 0 0,0 0 0 0 0,-1 0 0 0 0,1-1 0 0 0,0 1 0 0 0,1 0 0 0 0,-1-1 0 0 0,1 0 0 0 0,-1 0 0 0 0,1 0 0 0 0,0 0 0 0 0,1 0 0 0 0,-1 0 0 0 0,1 0 0 0 0,-1 0 0 0 0,1-1 0 0 0,0 1 0 0 0,1-1 0 0 0,-1 1 0 0 0,1 0 0 0 0,0-1 0 0 0,0 1 0 0 0,0-1 0 0 0,1 1 0 0 0,0-1 0 0 0,0 1 0 0 0,0 0 0 0 0,0-1 0 0 0,0 1 0 0 0,1 0 0 0 0,0 0 0 0 0,0 0 0 0 0,0 0 0 0 0,0 0 0 0 0,1 1 0 0 0,0-1 0 0 0,3-4 0 0 0,-6 8 0 0 0,14-14-1487 0 0,1 1 0 0 0,23-17 0 0 0,-35 28 1186 0 0,-1 0 0 0 0,1 0 0 0 0,0 0 0 0 0,0 1 0 0 0,0-1 0 0 0,0 1 0 0 0,0-1 0 0 0,0 1 0 0 0,0 0 0 0 0,1 0 0 0 0,-1 1 0 0 0,0-1 0 0 0,1 1 0 0 0,-1-1 0 0 0,0 1 0 0 0,1 0 0 0 0,-1 0 0 0 0,1 0 0 0 0,-1 1 0 0 0,0-1 0 0 0,0 1 0 0 0,6 2 0 0 0,-8-3-212 0 0,0 1-1 0 0,0 0 0 0 0,-1-1 1 0 0,1 1-1 0 0,0 0 1 0 0,-1 0-1 0 0,1-1 0 0 0,-1 1 1 0 0,1 0-1 0 0,0 0 0 0 0,-1 0 1 0 0,0 0-1 0 0,1 0 1 0 0,-1 0-1 0 0,0 0 0 0 0,1 0 1 0 0,-1 0-1 0 0,0 0 0 0 0,0 1 1 0 0,0 23-5580 0 0,0-15 4390 0 0,0 7-796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43.4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223 133 1244 0 0,'-40'-12'6884'0'0,"4"1"4337"0"0,42 24-7088 0 0,-2 28-2357 0 0,-11-6-1694 0 0,7-34-26 0 0,-1 0 0 0 0,1 0-1 0 0,-1 0 1 0 0,0 0 0 0 0,1 0-1 0 0,-1 0 1 0 0,0 0 0 0 0,1-1-1 0 0,-1 1 1 0 0,0 0 0 0 0,0-1-1 0 0,0 1 1 0 0,0 0 0 0 0,0-1-1 0 0,0 1 1 0 0,0-1 0 0 0,0 1-1 0 0,0-1 1 0 0,0 1 0 0 0,0-1-1 0 0,0 0 1 0 0,0 0-1 0 0,0 0 1 0 0,-2 1 0 0 0,1-1 40 0 0,0-1-1 0 0,0 1 1 0 0,0 0 0 0 0,0-1 0 0 0,0 1 0 0 0,0-1-1 0 0,0 1 1 0 0,0-1 0 0 0,0 0 0 0 0,1 0 0 0 0,-1 0-1 0 0,0 0 1 0 0,1 0 0 0 0,-1 0 0 0 0,1-1-1 0 0,-1 1 1 0 0,1-1 0 0 0,-1 1 0 0 0,1-1 0 0 0,0 1-1 0 0,0-1 1 0 0,0 1 0 0 0,0-1 0 0 0,0 0 0 0 0,0 0-1 0 0,0 0 1 0 0,0 1 0 0 0,1-1 0 0 0,-1 0 0 0 0,1 0-1 0 0,0 0 1 0 0,-1 0 0 0 0,1 0 0 0 0,0-2 0 0 0,-1-4 50 0 0,1 1 0 0 0,0 0 1 0 0,0-1-1 0 0,1 1 0 0 0,0 0 1 0 0,0 0-1 0 0,4-14 1 0 0,-2 14-70 0 0,-1-1 1 0 0,1 1-1 0 0,1 0 1 0 0,-1 0-1 0 0,8-10 1 0 0,-3 14-47 0 0,-5 14-32 0 0,-3-9 1 0 0,0 0 1 0 0,0 0-1 0 0,0-1 1 0 0,0 1-1 0 0,-1 0 0 0 0,1 0 1 0 0,-1-1-1 0 0,1 1 0 0 0,-1 0 1 0 0,0 0-1 0 0,1-1 0 0 0,-1 1 1 0 0,0-1-1 0 0,0 1 1 0 0,-1 1-1 0 0,-3 0 46 0 0,0 1 0 0 0,0-1 1 0 0,0 0-1 0 0,-1 0 0 0 0,1-1 0 0 0,-1 0 1 0 0,0 0-1 0 0,1 0 0 0 0,-1 0 0 0 0,-10 0 0 0 0,15-1-34 0 0,-1-1 0 0 0,0 0-1 0 0,1 0 1 0 0,-1 0 0 0 0,1 1-1 0 0,-1-2 1 0 0,0 1 0 0 0,1 0-1 0 0,-1 0 1 0 0,0-1 0 0 0,1 1-1 0 0,-1 0 1 0 0,1-1 0 0 0,-1 0-1 0 0,1 1 1 0 0,-1-1 0 0 0,1 0-1 0 0,0 0 1 0 0,-1 0 0 0 0,1 0-1 0 0,0 0 1 0 0,-1 0 0 0 0,1 0-1 0 0,0 0 1 0 0,0 0 0 0 0,0-1-1 0 0,0 1 1 0 0,0 0 0 0 0,0-1-1 0 0,1 1 1 0 0,-1-1 0 0 0,0 1-1 0 0,1-1 1 0 0,-1 1 0 0 0,1-1-1 0 0,-1 1 1 0 0,1-1 0 0 0,0 0-1 0 0,0 1 1 0 0,0-1 0 0 0,0 1-1 0 0,0-3 1 0 0,0 1-12 0 0,1 0 0 0 0,-1 0 0 0 0,1 0 0 0 0,-1 0 0 0 0,1 0 0 0 0,0 0 0 0 0,1 0 0 0 0,-1 0 0 0 0,0 1 0 0 0,1-1 0 0 0,-1 1 0 0 0,1-1 0 0 0,0 1 0 0 0,0-1 0 0 0,0 1 0 0 0,0 0 0 0 0,0 0 0 0 0,1 0 0 0 0,-1 0 0 0 0,1 0 0 0 0,-1 0 0 0 0,1 1 0 0 0,0-1 0 0 0,-1 1 0 0 0,1 0 0 0 0,0 0 0 0 0,0 0 0 0 0,0 0 0 0 0,0 1 0 0 0,0-1 0 0 0,0 1 0 0 0,6-1 0 0 0,-3 0 0 0 0,0 1 0 0 0,0-1 0 0 0,0 1 0 0 0,0 0 0 0 0,-1 1 0 0 0,1 0 0 0 0,0-1 0 0 0,0 2 0 0 0,0-1 0 0 0,-1 1 0 0 0,1 0 0 0 0,-1 0 0 0 0,1 0 0 0 0,-1 1 0 0 0,0 0 0 0 0,5 3 0 0 0,-5 0 0 0 0,0-1 0 0 0,-1 1 0 0 0,0 0 0 0 0,0 0 0 0 0,-1 1 0 0 0,1-1 0 0 0,-1 1 0 0 0,-1 0 0 0 0,1 0 0 0 0,-1 0 0 0 0,2 13 0 0 0,-3-17 0 0 0,0 0 0 0 0,-1 1 0 0 0,1-1 0 0 0,-1 1 0 0 0,0-1 0 0 0,0 1 0 0 0,0-1 0 0 0,0 0 0 0 0,-1 1 0 0 0,0-1 0 0 0,1 1 0 0 0,-1-1 0 0 0,0 0 0 0 0,-1 1 0 0 0,1-1 0 0 0,0 0 0 0 0,-1 0 0 0 0,0 0 0 0 0,0 0 0 0 0,0 0 0 0 0,0 0 0 0 0,0-1 0 0 0,0 1 0 0 0,-1-1 0 0 0,1 1 0 0 0,-5 2 0 0 0,4-4 0 0 0,1 0 0 0 0,0 0 0 0 0,0 0 0 0 0,0 0 0 0 0,-1 0 0 0 0,1 0 0 0 0,0-1 0 0 0,-1 1 0 0 0,1-1 0 0 0,0 0 0 0 0,-1 1 0 0 0,1-1 0 0 0,-1 0 0 0 0,1-1 0 0 0,0 1 0 0 0,-1 0 0 0 0,1-1 0 0 0,0 1 0 0 0,-1-1 0 0 0,1 0 0 0 0,0 0 0 0 0,-1 0 0 0 0,1 0 0 0 0,0 0 0 0 0,0 0 0 0 0,0 0 0 0 0,0-1 0 0 0,0 1 0 0 0,0-1 0 0 0,1 0 0 0 0,-1 1 0 0 0,0-1 0 0 0,1 0 0 0 0,0 0 0 0 0,-3-4 0 0 0,2 3 0 0 0,0 0 0 0 0,0-1 0 0 0,0 0 0 0 0,1 1 0 0 0,-1-1 0 0 0,1 0 0 0 0,0 0 0 0 0,0 0 0 0 0,0 0 0 0 0,1 0 0 0 0,0 0 0 0 0,-1 0 0 0 0,1 0 0 0 0,1 0 0 0 0,-1 0 0 0 0,0 0 0 0 0,1 0 0 0 0,0 0 0 0 0,0 0 0 0 0,3-6 0 0 0,1 0-1364 0 0,1 0-1 0 0,0 0 1 0 0,1 1 0 0 0,0-1 0 0 0,15-14-1 0 0,-21 22 1144 0 0,1 1 0 0 0,-1 0 0 0 0,0-1 0 0 0,0 1 0 0 0,1 0 0 0 0,-1 0 0 0 0,1 0 0 0 0,-1 0 0 0 0,1 0 0 0 0,-1 0 0 0 0,1 0 0 0 0,0 1 0 0 0,-1-1 0 0 0,1 1 0 0 0,0-1 0 0 0,0 1 0 0 0,-1-1 0 0 0,1 1 0 0 0,0 0 0 0 0,0 0 0 0 0,0 0 0 0 0,-1 0 0 0 0,1 0 0 0 0,0 0-1 0 0,0 1 1 0 0,0-1 0 0 0,-1 1 0 0 0,1-1 0 0 0,0 1 0 0 0,-1-1 0 0 0,1 1 0 0 0,0 0 0 0 0,-1 0 0 0 0,1 0 0 0 0,-1 0 0 0 0,1 0 0 0 0,-1 0 0 0 0,0 0 0 0 0,1 1 0 0 0,-1-1 0 0 0,0 0 0 0 0,0 1 0 0 0,0-1 0 0 0,0 1 0 0 0,0-1 0 0 0,1 4 0 0 0,4 5-2054 0 0,0 1 0 0 0,-1 0 1 0 0,-1 0-1 0 0,4 13 1 0 0,2 12 30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44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98 245 412 0 0,'-3'-20'20696'0'0,"-4"18"-14567"0"0,8-20-2837 0 0,20-5-2299 0 0,-16 20-882 0 0,0 0 0 0 0,1 0-1 0 0,0 0 1 0 0,13-11 0 0 0,-17 16-108 0 0,1 1 1 0 0,0-1-1 0 0,0 0 1 0 0,-1 1-1 0 0,1 0 1 0 0,0 0-1 0 0,1 0 1 0 0,-1 0-1 0 0,0 0 1 0 0,0 0-1 0 0,0 1 1 0 0,0 0-1 0 0,1-1 1 0 0,-1 1-1 0 0,0 0 1 0 0,0 1-1 0 0,1-1 1 0 0,2 1-1 0 0,-5 0-3 0 0,1-1 1 0 0,-1 1-1 0 0,1 0 0 0 0,-1-1 0 0 0,0 1 0 0 0,1 0 0 0 0,-1 0 0 0 0,0 0 1 0 0,0 0-1 0 0,1 0 0 0 0,-1 0 0 0 0,0 1 0 0 0,0-1 0 0 0,0 0 1 0 0,-1 0-1 0 0,1 1 0 0 0,0-1 0 0 0,0 1 0 0 0,-1-1 0 0 0,1 1 0 0 0,-1-1 1 0 0,1 1-1 0 0,-1-1 0 0 0,0 1 0 0 0,1-1 0 0 0,-1 1 0 0 0,0 0 0 0 0,0-1 1 0 0,0 1-1 0 0,0-1 0 0 0,0 1 0 0 0,-1-1 0 0 0,1 1 0 0 0,-1 2 1 0 0,0 0 2 0 0,0 1 1 0 0,1-1 0 0 0,-2 0 0 0 0,1 1 0 0 0,0-1 0 0 0,-1 0-1 0 0,0 0 1 0 0,0 0 0 0 0,0 0 0 0 0,-1 0 0 0 0,-3 5 0 0 0,1-5 25 0 0,0 0 0 0 0,0 0 1 0 0,0 0-1 0 0,0 0 0 0 0,-1-1 1 0 0,1 0-1 0 0,-1 0 1 0 0,0 0-1 0 0,-9 2 0 0 0,12-4-15 0 0,0-1 0 0 0,-1 1 0 0 0,1-1 0 0 0,-1 1 0 0 0,1-1 0 0 0,0 0 0 0 0,-1-1 0 0 0,1 1 0 0 0,-1-1 0 0 0,1 1 0 0 0,0-1 0 0 0,-1 0 0 0 0,1 0 0 0 0,0-1 0 0 0,0 1 0 0 0,0 0 0 0 0,-1-1 0 0 0,2 0 0 0 0,-5-3 0 0 0,3 2-14 0 0,0 0 0 0 0,0 0 0 0 0,0-1 0 0 0,0 1 0 0 0,1-1 0 0 0,0 0 0 0 0,0 0 0 0 0,0 0 0 0 0,0 0 0 0 0,0-1 0 0 0,1 1 0 0 0,0-1 0 0 0,0 1 0 0 0,0-1 0 0 0,1 0 0 0 0,0 0 0 0 0,-1 0 0 0 0,2 0 0 0 0,-1 0 0 0 0,0 0 0 0 0,1 0 0 0 0,0 0 0 0 0,0 0 0 0 0,1 0 0 0 0,1-10 0 0 0,-1 13 0 0 0,0 0 0 0 0,0-1 0 0 0,0 1 0 0 0,1 0 0 0 0,-1 0 0 0 0,0 0 0 0 0,1 0 0 0 0,0 0 0 0 0,-1 0 0 0 0,1 0 0 0 0,0 1 0 0 0,0-1 0 0 0,0 1 0 0 0,0-1 0 0 0,0 1 0 0 0,0 0 0 0 0,0-1 0 0 0,0 1 0 0 0,1 0 0 0 0,-1 1 0 0 0,0-1 0 0 0,1 0 0 0 0,-1 1 0 0 0,0-1 0 0 0,1 1 0 0 0,-1 0 0 0 0,1 0 0 0 0,-1 0 0 0 0,1 0 0 0 0,-1 0 0 0 0,1 0 0 0 0,-1 1 0 0 0,1-1 0 0 0,-1 1 0 0 0,0 0 0 0 0,1-1 0 0 0,-1 1 0 0 0,0 0 0 0 0,0 1 0 0 0,0-1 0 0 0,1 0 0 0 0,-1 1 0 0 0,0-1 0 0 0,-1 1 0 0 0,1-1 0 0 0,0 1 0 0 0,0 0 0 0 0,-1 0 0 0 0,1 0 0 0 0,-1 0 0 0 0,1 0 0 0 0,0 3 0 0 0,3 4 0 0 0,0 0 0 0 0,-1 0 0 0 0,0 1 0 0 0,0 0 0 0 0,-1-1 0 0 0,3 19 0 0 0,-5-25 0 0 0,-1 0 0 0 0,0 1 0 0 0,1-1 0 0 0,-1 0 0 0 0,0 0 0 0 0,0 0 0 0 0,0 0 0 0 0,-1 0 0 0 0,1 0 0 0 0,-1 0 0 0 0,0 0 0 0 0,0 0 0 0 0,0 0 0 0 0,0 0 0 0 0,0-1 0 0 0,-1 1 0 0 0,1 0 0 0 0,-1-1 0 0 0,0 1 0 0 0,1-1 0 0 0,-1 1 0 0 0,0-1 0 0 0,-1 0 0 0 0,1 0 0 0 0,0 0 0 0 0,-5 3 0 0 0,4-4 0 0 0,0 0 0 0 0,0 1 0 0 0,0-2 0 0 0,-1 1 0 0 0,1 0 0 0 0,0-1 0 0 0,-1 1 0 0 0,1-1 0 0 0,-1 0 0 0 0,1 0 0 0 0,0-1 0 0 0,-1 1 0 0 0,1-1 0 0 0,0 1 0 0 0,0-1 0 0 0,-1 0 0 0 0,1 0 0 0 0,0 0 0 0 0,0-1 0 0 0,0 1 0 0 0,0-1 0 0 0,0 0 0 0 0,0 0 0 0 0,1 0 0 0 0,-1 0 0 0 0,1 0 0 0 0,-4-4 0 0 0,2 2 0 0 0,-1 0 0 0 0,2 0 0 0 0,-1-1 0 0 0,0 1 0 0 0,1-1 0 0 0,0 0 0 0 0,0 0 0 0 0,0 0 0 0 0,1 0 0 0 0,-1 0 0 0 0,1-1 0 0 0,1 1 0 0 0,-1-1 0 0 0,1 0 0 0 0,-1-7 0 0 0,2 13 0 0 0,0-13-584 0 0,0 0 0 0 0,1 0 0 0 0,4-21 0 0 0,-4 30 339 0 0,0 0 0 0 0,0 1-1 0 0,0-1 1 0 0,1 1-1 0 0,0-1 1 0 0,-1 1-1 0 0,1 0 1 0 0,1 0 0 0 0,-1 0-1 0 0,0 0 1 0 0,1 0-1 0 0,-1 0 1 0 0,1 0-1 0 0,0 1 1 0 0,0 0 0 0 0,0-1-1 0 0,4-1 1 0 0,1-1-1613 0 0,0 1 1 0 0,0 0-1 0 0,0 0 1 0 0,0 1-1 0 0,0 0 1 0 0,1 1 0 0 0,0 0-1 0 0,-1 0 1 0 0,1 1-1 0 0,0 0 1 0 0,15 0-1 0 0,5 6-810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45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312 139 64 0 0,'-33'2'4780'0'0,"8"2"15472"0"0,15-7-19855 0 0,1 1 0 0 0,-1-1 0 0 0,1-1-1 0 0,-12-5 1 0 0,13 5-192 0 0,0 0-1 0 0,0 1 1 0 0,0 0-1 0 0,0 1 1 0 0,-1-1-1 0 0,1 2 1 0 0,-10-2 0 0 0,13 0 1458 0 0,9 22-1277 0 0,-5-16-360 0 0,1-1-1 0 0,-1 1 1 0 0,1-1 0 0 0,-1 1-1 0 0,0-1 1 0 0,0 1-1 0 0,0-1 1 0 0,0 0 0 0 0,-1 0-1 0 0,1 0 1 0 0,-1 1-1 0 0,1-1 1 0 0,-1-1 0 0 0,0 1-1 0 0,1 0 1 0 0,-1 0-1 0 0,0-1 1 0 0,0 1 0 0 0,0-1-1 0 0,-1 1 1 0 0,1-1-1 0 0,0 0 1 0 0,0 0 0 0 0,-1 0-1 0 0,1 0 1 0 0,-1 0 0 0 0,-2 0-1 0 0,2 0 20 0 0,1 0 1 0 0,-1-1-1 0 0,1 1 0 0 0,0-1 1 0 0,-1 1-1 0 0,1-1 0 0 0,-1 0 1 0 0,1 0-1 0 0,-1 0 0 0 0,1 0 1 0 0,-1 0-1 0 0,1-1 0 0 0,-1 1 1 0 0,1-1-1 0 0,-1 0 0 0 0,1 1 1 0 0,0-1-1 0 0,-1 0 0 0 0,1-1 1 0 0,0 1-1 0 0,0 0 0 0 0,0 0 1 0 0,0-1-1 0 0,0 0 0 0 0,0 1 1 0 0,0-1-1 0 0,-2-2 0 0 0,4 2-44 0 0,-1 1-1 0 0,0-1 1 0 0,1 0-1 0 0,0 0 1 0 0,-1 0 0 0 0,1 1-1 0 0,0-1 1 0 0,0 0-1 0 0,0 0 1 0 0,0 0-1 0 0,0 0 1 0 0,0 1-1 0 0,0-1 1 0 0,1 0-1 0 0,-1 0 1 0 0,1 0 0 0 0,-1 1-1 0 0,1-1 1 0 0,0 0-1 0 0,-1 1 1 0 0,1-1-1 0 0,0 0 1 0 0,0 1-1 0 0,0-1 1 0 0,1 1-1 0 0,-1 0 1 0 0,0-1-1 0 0,0 1 1 0 0,1 0 0 0 0,-1 0-1 0 0,1 0 1 0 0,-1 0-1 0 0,3-2 1 0 0,5-3-2 0 0,0 0 0 0 0,1 1 0 0 0,18-9 0 0 0,-23 12 1 0 0,1 0 0 0 0,-1 0 0 0 0,0 1 0 0 0,1-1 0 0 0,-1 1 0 0 0,1 1 0 0 0,-1-1 0 0 0,1 1 0 0 0,-1 0 0 0 0,1 0 0 0 0,0 1 0 0 0,-1-1 0 0 0,1 1 0 0 0,-1 0 0 0 0,0 1 0 0 0,1-1 0 0 0,-1 1 0 0 0,0 0 0 0 0,0 1 0 0 0,0-1 0 0 0,0 1 0 0 0,0 0 0 0 0,-1 0 0 0 0,1 1 0 0 0,7 6 0 0 0,-10-8 0 0 0,-1 1 0 0 0,1-1 0 0 0,0 0 0 0 0,-1 1 0 0 0,1-1 0 0 0,-1 1 0 0 0,0-1 0 0 0,0 1 0 0 0,0 0 0 0 0,0-1 0 0 0,0 1 0 0 0,0 0 0 0 0,-1 0 0 0 0,1 0 0 0 0,-1 0 0 0 0,0-1 0 0 0,0 1 0 0 0,0 0 0 0 0,-1 0 0 0 0,1 0 0 0 0,-2 5 0 0 0,1-3 0 0 0,0 0 0 0 0,-1 0 0 0 0,0 0 0 0 0,0 0 0 0 0,0 0 0 0 0,-1-1 0 0 0,1 1 0 0 0,-1-1 0 0 0,0 0 0 0 0,0 0 0 0 0,-5 4 0 0 0,5-5 0 0 0,0-1 0 0 0,0 1 0 0 0,0-1 0 0 0,-1 0 0 0 0,1 0 0 0 0,-1 0 0 0 0,0-1 0 0 0,1 1 0 0 0,-1-1 0 0 0,0 0 0 0 0,0 0 0 0 0,0 0 0 0 0,0-1 0 0 0,0 1 0 0 0,0-1 0 0 0,0 0 0 0 0,0 0 0 0 0,0 0 0 0 0,0-1 0 0 0,0 0 0 0 0,1 1 0 0 0,-1-1 0 0 0,0 0 0 0 0,0-1 0 0 0,0 1 0 0 0,1-1 0 0 0,-1 0 0 0 0,1 0 0 0 0,-1 0 0 0 0,1 0 0 0 0,0 0 0 0 0,0-1 0 0 0,0 0 0 0 0,0 1 0 0 0,0-1 0 0 0,0 0 0 0 0,1 0 0 0 0,0-1 0 0 0,-1 1 0 0 0,1 0 0 0 0,0-1 0 0 0,1 0 0 0 0,-1 1 0 0 0,1-1 0 0 0,-1 0 0 0 0,1 0 0 0 0,0 1 0 0 0,1-1 0 0 0,-1 0 0 0 0,0-5 0 0 0,2 3 0 0 0,0-1 0 0 0,1 1 0 0 0,0-1 0 0 0,-1 1 0 0 0,2 0 0 0 0,-1-1 0 0 0,1 1 0 0 0,0 1 0 0 0,0-1 0 0 0,1 0 0 0 0,0 1 0 0 0,0 0 0 0 0,0-1 0 0 0,0 2 0 0 0,1-1 0 0 0,0 0 0 0 0,0 1 0 0 0,0 0 0 0 0,10-5 0 0 0,-10 4 0 0 0,1 2 0 0 0,1-1 0 0 0,-1 0 0 0 0,0 1 0 0 0,1 0 0 0 0,0 1 0 0 0,-1 0 0 0 0,1 0 0 0 0,0 0 0 0 0,0 1 0 0 0,0-1 0 0 0,1 2 0 0 0,-1-1 0 0 0,0 1 0 0 0,0 0 0 0 0,0 1 0 0 0,14 2 0 0 0,-17-1 0 0 0,0-1 0 0 0,-1 1 0 0 0,1 0 0 0 0,-1 0 0 0 0,1 0 0 0 0,-1 0 0 0 0,0 1 0 0 0,0-1 0 0 0,0 1 0 0 0,0 0 0 0 0,-1 0 0 0 0,1 0 0 0 0,-1 0 0 0 0,0 0 0 0 0,0 0 0 0 0,0 1 0 0 0,0-1 0 0 0,0 1 0 0 0,-1 0 0 0 0,1-1 0 0 0,-1 1 0 0 0,0 0 0 0 0,0 0 0 0 0,-1 0 0 0 0,1 0 0 0 0,-1-1 0 0 0,0 1 0 0 0,0 0 0 0 0,0 0 0 0 0,0 0 0 0 0,-1 0 0 0 0,-1 4 0 0 0,1 2 0 0 0,-1 0 0 0 0,-1-1 0 0 0,1 1 0 0 0,-2-1 0 0 0,1 0 0 0 0,-2 0 0 0 0,1 0 0 0 0,-1 0 0 0 0,0-1 0 0 0,-1 0 0 0 0,0 0 0 0 0,-7 8 0 0 0,7-11 0 0 0,0-1 0 0 0,-1 1 0 0 0,1-1 0 0 0,-1-1 0 0 0,0 1 0 0 0,0-1 0 0 0,0 0 0 0 0,-1-1 0 0 0,1 0 0 0 0,-1 0 0 0 0,1 0 0 0 0,-1-1 0 0 0,1 0 0 0 0,-1-1 0 0 0,-13 0 0 0 0,17 0 0 0 0,1 0 0 0 0,-1 0 0 0 0,1-1 0 0 0,-1 1 0 0 0,1-1 0 0 0,-1 0 0 0 0,1 1 0 0 0,0-2 0 0 0,-1 1 0 0 0,1 0 0 0 0,0-1 0 0 0,0 1 0 0 0,0-1 0 0 0,0 0 0 0 0,0 0 0 0 0,0 0 0 0 0,0-1 0 0 0,1 1 0 0 0,-1-1 0 0 0,1 1 0 0 0,0-1 0 0 0,-1 0 0 0 0,1 0 0 0 0,1 0 0 0 0,-1 0 0 0 0,0 0 0 0 0,1 0 0 0 0,-1-1 0 0 0,1 1 0 0 0,0 0 0 0 0,0-1 0 0 0,1 1 0 0 0,-1-1 0 0 0,1 1 0 0 0,-1-7 0 0 0,1 5-104 0 0,0 1 1 0 0,1-1-1 0 0,0 1 1 0 0,-1-1-1 0 0,1 1 1 0 0,1-1-1 0 0,-1 1 1 0 0,1 0-1 0 0,-1 0 1 0 0,1 0-1 0 0,1 0 1 0 0,-1 0-1 0 0,0 0 0 0 0,1 1 1 0 0,6-8-1 0 0,-3 6-326 0 0,0-1 0 0 0,0 1 0 0 0,1 0-1 0 0,0 1 1 0 0,0 0 0 0 0,0 0 0 0 0,1 0-1 0 0,9-3 1 0 0,1 1-546 0 0,1 1 0 0 0,-1 1 1 0 0,1 1-1 0 0,0 0 0 0 0,0 1 0 0 0,0 1 0 0 0,20 2 0 0 0,-18 2-2254 0 0,1 2 1 0 0,-1 0-1 0 0,-1 1 1 0 0,41 18-1 0 0,-23-8 783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45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110 195 1060 0 0,'-5'-26'5706'0'0,"-2"-6"5457"0"0,7 31-10858 0 0,0 0-1 0 0,0 0 0 0 0,0 0 1 0 0,0 0-1 0 0,0 0 1 0 0,0 0-1 0 0,0 0 0 0 0,1 0 1 0 0,-1 0-1 0 0,0 0 0 0 0,0 0 1 0 0,1 1-1 0 0,-1-1 0 0 0,1 0 1 0 0,-1 0-1 0 0,1 0 0 0 0,-1 0 1 0 0,1 0-1 0 0,-1 1 1 0 0,1-1-1 0 0,0 0 0 0 0,-1 1 1 0 0,1-1-1 0 0,1-1 0 0 0,0 2 752 0 0,2 14 1213 0 0,-4-14-2244 0 0,1 1 0 0 0,-1 0 0 0 0,0-1 1 0 0,0 1-1 0 0,1-1 0 0 0,-1 1 0 0 0,0 0 0 0 0,0-1 0 0 0,0 1 1 0 0,0 0-1 0 0,0-1 0 0 0,0 1 0 0 0,0-1 0 0 0,0 1 1 0 0,0 0-1 0 0,0-1 0 0 0,0 1 0 0 0,0 0 0 0 0,0-1 0 0 0,-1 1 1 0 0,1 0-1 0 0,0-1 0 0 0,0 1 0 0 0,-1-1 0 0 0,1 1 0 0 0,0-1 1 0 0,-1 1-1 0 0,1 0 0 0 0,-1-1 0 0 0,0 1 0 0 0,-2 6 219 0 0,-16 19 480 0 0,18-25-699 0 0,0-1-1 0 0,1 1 1 0 0,-1-1-1 0 0,0 0 1 0 0,0 1 0 0 0,0-1-1 0 0,1 0 1 0 0,-1 0 0 0 0,0 1-1 0 0,0-1 1 0 0,0 0-1 0 0,0 0 1 0 0,1 0 0 0 0,-1 0-1 0 0,0 0 1 0 0,0 0-1 0 0,0 0 1 0 0,0-1 0 0 0,0 1-1 0 0,1 0 1 0 0,-1 0-1 0 0,0-1 1 0 0,0 1 0 0 0,0 0-1 0 0,1-1 1 0 0,-1 1 0 0 0,0 0-1 0 0,1-1 1 0 0,-1 0-1 0 0,0 1 1 0 0,1-1 0 0 0,-1 1-1 0 0,0-1 1 0 0,1 0-1 0 0,-1 1 1 0 0,1-1 0 0 0,-1-1-1 0 0,-2-2 13 0 0,0 0 0 0 0,1-1 0 0 0,0 1 0 0 0,0-1 0 0 0,0 1 0 0 0,0-1 0 0 0,1 0 0 0 0,-1 0 0 0 0,1 0 0 0 0,1 0 0 0 0,-1 0 0 0 0,1 0 0 0 0,0 0 0 0 0,0 0 0 0 0,0 0 0 0 0,0 0 0 0 0,1 0 0 0 0,0 0 0 0 0,0 0 0 0 0,1 0 0 0 0,-1 1 0 0 0,1-1 0 0 0,0 0 0 0 0,0 1 0 0 0,1-1 0 0 0,-1 1 0 0 0,1 0 0 0 0,0 0 0 0 0,0 0 0 0 0,0 0 0 0 0,1 0 0 0 0,6-5 0 0 0,-8 7-37 0 0,-1 1 0 0 0,0 0 0 0 0,1 0 0 0 0,-1 0 0 0 0,1 0 0 0 0,-1 0 0 0 0,1 0 0 0 0,-1 0 0 0 0,1 1 0 0 0,-1-1 0 0 0,1 1 0 0 0,0-1 0 0 0,0 1 0 0 0,-1-1 0 0 0,1 1 0 0 0,0 0 0 0 0,0 0 0 0 0,-1 0 0 0 0,1 0 0 0 0,0 0 0 0 0,0 0 0 0 0,-1 0 0 0 0,1 1 0 0 0,0-1 0 0 0,-1 1 0 0 0,1-1 0 0 0,0 1 0 0 0,-1 0 0 0 0,1-1 0 0 0,0 1 0 0 0,-1 0 0 0 0,0 0 0 0 0,1 0 0 0 0,-1 0 0 0 0,1 0 0 0 0,-1 1 0 0 0,2 1 0 0 0,-1 0 0 0 0,0 0 0 0 0,0 0 0 0 0,-1 0 0 0 0,1 1 0 0 0,-1-1 0 0 0,0 0 0 0 0,0 1 0 0 0,0-1 0 0 0,0 1 0 0 0,-1-1 0 0 0,1 1 0 0 0,-1-1 0 0 0,0 1 0 0 0,0 0 0 0 0,0-1 0 0 0,-1 1 0 0 0,0 5 0 0 0,-2 0 0 0 0,1 0 0 0 0,-1-1 0 0 0,0 0 0 0 0,-1 0 0 0 0,0 0 0 0 0,0 0 0 0 0,-10 13 0 0 0,12-19 0 0 0,1 0 0 0 0,-1 0 0 0 0,0-1 0 0 0,0 1 0 0 0,0 0 0 0 0,0-1 0 0 0,0 1 0 0 0,0-1 0 0 0,0 0 0 0 0,0 1 0 0 0,0-1 0 0 0,-1 0 0 0 0,1-1 0 0 0,0 1 0 0 0,-1 0 0 0 0,1 0 0 0 0,-1-1 0 0 0,1 0 0 0 0,-1 1 0 0 0,1-1 0 0 0,-1 0 0 0 0,1 0 0 0 0,-1-1 0 0 0,1 1 0 0 0,-1 0 0 0 0,1-1 0 0 0,-1 1 0 0 0,1-1 0 0 0,-1 0 0 0 0,1 0 0 0 0,0 0 0 0 0,0 0 0 0 0,-3-2 0 0 0,1 1 0 0 0,1 0 0 0 0,0-1 0 0 0,1 1 0 0 0,-1-1 0 0 0,0 1 0 0 0,1-1 0 0 0,-1 0 0 0 0,1 0 0 0 0,0 0 0 0 0,0 0 0 0 0,0-1 0 0 0,1 1 0 0 0,-1-1 0 0 0,1 1 0 0 0,0-1 0 0 0,-1 1 0 0 0,2-1 0 0 0,-1 1 0 0 0,0-1 0 0 0,1 0 0 0 0,0 0 0 0 0,-1 1 0 0 0,1-1 0 0 0,1 0 0 0 0,-1 0 0 0 0,1 1 0 0 0,-1-1 0 0 0,1 0 0 0 0,0 1 0 0 0,0-1 0 0 0,3-5 0 0 0,-2 5 0 0 0,-1 0 0 0 0,1 0 0 0 0,0 0 0 0 0,0 1 0 0 0,0-1 0 0 0,1 1 0 0 0,-1-1 0 0 0,1 1 0 0 0,-1 0 0 0 0,1 0 0 0 0,0 0 0 0 0,1 0 0 0 0,-1 1 0 0 0,0-1 0 0 0,1 1 0 0 0,-1 0 0 0 0,1 0 0 0 0,0 0 0 0 0,0 0 0 0 0,0 1 0 0 0,0-1 0 0 0,0 1 0 0 0,0 0 0 0 0,0 0 0 0 0,0 1 0 0 0,0-1 0 0 0,1 1 0 0 0,7 0 0 0 0,-9 1 0 0 0,-1 0 0 0 0,1 0 0 0 0,0 0 0 0 0,0 1 0 0 0,-1-1 0 0 0,1 0 0 0 0,-1 1 0 0 0,1 0 0 0 0,-1 0 0 0 0,0-1 0 0 0,0 1 0 0 0,0 1 0 0 0,0-1 0 0 0,0 0 0 0 0,0 0 0 0 0,0 1 0 0 0,-1-1 0 0 0,1 1 0 0 0,-1-1 0 0 0,0 1 0 0 0,0 0 0 0 0,0 0 0 0 0,0-1 0 0 0,0 1 0 0 0,-1 0 0 0 0,1 4 0 0 0,2 9 0 0 0,-1 0 0 0 0,0 1 0 0 0,-1 20 0 0 0,-1-34 0 0 0,0 1 0 0 0,-1-1 0 0 0,1 0 0 0 0,-1 0 0 0 0,1 1 0 0 0,-1-1 0 0 0,0 0 0 0 0,0 0 0 0 0,0 0 0 0 0,-1 0 0 0 0,1 0 0 0 0,-1 0 0 0 0,0 0 0 0 0,0-1 0 0 0,0 1 0 0 0,0-1 0 0 0,0 1 0 0 0,0-1 0 0 0,-1 0 0 0 0,1 1 0 0 0,-6 2 0 0 0,6-4 0 0 0,0 0 0 0 0,-1 0 0 0 0,1 0 0 0 0,-1 0 0 0 0,1 0 0 0 0,-1-1 0 0 0,1 1 0 0 0,-1-1 0 0 0,1 0 0 0 0,-1 0 0 0 0,1 0 0 0 0,-1 0 0 0 0,1 0 0 0 0,-1 0 0 0 0,0-1 0 0 0,1 1 0 0 0,-1-1 0 0 0,1 0 0 0 0,0 0 0 0 0,-1 0 0 0 0,1 0 0 0 0,0 0 0 0 0,-1 0 0 0 0,1-1 0 0 0,0 1 0 0 0,0-1 0 0 0,0 1 0 0 0,-3-4 0 0 0,1 2 0 0 0,0-1 0 0 0,0 1 0 0 0,1 0 0 0 0,-1-1 0 0 0,1 0 0 0 0,0 0 0 0 0,0 0 0 0 0,0 0 0 0 0,1 0 0 0 0,-1-1 0 0 0,1 1 0 0 0,0-1 0 0 0,1 1 0 0 0,-1-1 0 0 0,1 0 0 0 0,0 0 0 0 0,0 0 0 0 0,0 0 0 0 0,0 0 0 0 0,1 0 0 0 0,0 0 0 0 0,0 0 0 0 0,1 0 0 0 0,1-8 0 0 0,-1 10-206 0 0,0 0 1 0 0,1 0-1 0 0,-1 1 0 0 0,1-1 1 0 0,0 0-1 0 0,-1 1 1 0 0,1-1-1 0 0,1 1 0 0 0,-1 0 1 0 0,0 0-1 0 0,0 0 0 0 0,1 0 1 0 0,-1 0-1 0 0,1 0 1 0 0,0 0-1 0 0,-1 1 0 0 0,7-3 1 0 0,-4 2-420 0 0,0 0 0 0 0,0 0 0 0 0,1 1 1 0 0,-1-1-1 0 0,1 1 0 0 0,-1 0 0 0 0,1 1 1 0 0,-1-1-1 0 0,10 2 0 0 0,-6 0-1083 0 0,0 1-1 0 0,0 0 1 0 0,-1 1 0 0 0,1 0-1 0 0,-1 0 1 0 0,0 1 0 0 0,10 6-1 0 0,27 20-3484 0 0,-15-2 2399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46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233 179 552 0 0,'-9'-4'4666'0'0,"-14"-10"4533"0"0,17-1-4144 0 0,6 11-4505 0 0,0 0-1 0 0,1 1 0 0 0,-1-1 0 0 0,1 0 0 0 0,0 1 0 0 0,0-1 0 0 0,0 1 0 0 0,1-1 0 0 0,-1 1 0 0 0,3-4 0 0 0,-1 3-309 0 0,-1 1-1 0 0,1-1 1 0 0,-1 1-1 0 0,1 0 1 0 0,0 0 0 0 0,0 0-1 0 0,1 0 1 0 0,5-4-1 0 0,-7 6-219 0 0,0 0 0 0 0,0-1 0 0 0,1 1 0 0 0,-1 0 1 0 0,0 0-1 0 0,1 0 0 0 0,-1 0 0 0 0,1 1 0 0 0,-1-1 0 0 0,1 1 0 0 0,-1-1 0 0 0,1 1 0 0 0,0 0 0 0 0,-1 0 0 0 0,1 0 0 0 0,-1 0 0 0 0,1 1 0 0 0,0-1 0 0 0,-1 1 0 0 0,1-1 0 0 0,-1 1 0 0 0,1 0 0 0 0,-1 0 0 0 0,0 0 1 0 0,1 0-1 0 0,-1 1 0 0 0,0-1 0 0 0,0 1 0 0 0,0-1 0 0 0,0 1 0 0 0,0 0 0 0 0,3 3 0 0 0,-3-2-14 0 0,0-1 0 0 0,-1 1 0 0 0,1 0 1 0 0,-1-1-1 0 0,0 1 0 0 0,0 0 0 0 0,0 0 0 0 0,-1 0 0 0 0,1 0 1 0 0,0 0-1 0 0,-1 0 0 0 0,0 0 0 0 0,0 0 0 0 0,0 0 0 0 0,0 0 1 0 0,0 0-1 0 0,-1 0 0 0 0,1 0 0 0 0,-1 0 0 0 0,0 0 0 0 0,0-1 1 0 0,0 1-1 0 0,0 0 0 0 0,0 0 0 0 0,-1-1 0 0 0,1 1 0 0 0,-1-1 1 0 0,0 1-1 0 0,0-1 0 0 0,0 1 0 0 0,-2 1 0 0 0,-1 3 52 0 0,-1-1-1 0 0,0 0 1 0 0,0 0-1 0 0,0 0 1 0 0,0-1-1 0 0,-1 0 1 0 0,0 0-1 0 0,0-1 1 0 0,-13 7-1 0 0,14-9 59 0 0,-1-1 0 0 0,0 1-1 0 0,1-1 1 0 0,-1 0 0 0 0,0 0 0 0 0,1-1 0 0 0,-1 0-1 0 0,0 0 1 0 0,-8-1 0 0 0,13 0-77 0 0,0 1 0 0 0,0 0 0 0 0,0-1 0 0 0,0 0 0 0 0,0 1 0 0 0,0-1 0 0 0,0 0 0 0 0,0 0 0 0 0,1 0 0 0 0,-1 0 0 0 0,0 0 0 0 0,0-1 0 0 0,1 1 0 0 0,-1 0 0 0 0,1-1 0 0 0,-1 1 0 0 0,1-1 0 0 0,0 0 0 0 0,0 1 0 0 0,-1-1 0 0 0,1 0 0 0 0,0 0 0 0 0,0 0 0 0 0,1 0 0 0 0,-1 1 0 0 0,0-1 0 0 0,1 0 0 0 0,-1-1 0 0 0,1 1 1 0 0,0 0-1 0 0,-1 0 0 0 0,1-4 0 0 0,1-1 1 0 0,0-1 0 0 0,0 1 0 0 0,1 0 0 0 0,-1-1 0 0 0,1 1 0 0 0,1 0 0 0 0,0 0 0 0 0,0 0 1 0 0,0 1-1 0 0,6-9 0 0 0,-8 12-29 0 0,1 0 0 0 0,0 1 0 0 0,-1-1 1 0 0,1 1-1 0 0,0 0 0 0 0,0-1 0 0 0,1 1 1 0 0,-1 0-1 0 0,0 0 0 0 0,1 0 0 0 0,-1 1 1 0 0,1-1-1 0 0,0 1 0 0 0,-1-1 0 0 0,1 1 1 0 0,0 0-1 0 0,0 0 0 0 0,0 0 0 0 0,0 0 1 0 0,0 0-1 0 0,0 1 0 0 0,0 0 0 0 0,0-1 1 0 0,0 1-1 0 0,0 0 0 0 0,0 0 0 0 0,0 1 1 0 0,4 0-1 0 0,-6-1-10 0 0,1 1-1 0 0,0-1 1 0 0,-1 1 0 0 0,1 0 0 0 0,0-1-1 0 0,-1 1 1 0 0,1 0 0 0 0,-1 0 0 0 0,1 0-1 0 0,-1 0 1 0 0,0 1 0 0 0,1-1-1 0 0,-1 0 1 0 0,0 0 0 0 0,0 1 0 0 0,0-1-1 0 0,0 1 1 0 0,0-1 0 0 0,0 1 0 0 0,0-1-1 0 0,-1 1 1 0 0,2 3 0 0 0,-1-2 2 0 0,-1 1 1 0 0,1-1 0 0 0,-1 1-1 0 0,0-1 1 0 0,0 1 0 0 0,-1 0-1 0 0,1-1 1 0 0,0 1 0 0 0,-1-1-1 0 0,0 1 1 0 0,-1 3 0 0 0,0-2 4 0 0,0 0-1 0 0,0 0 1 0 0,0-1 0 0 0,0 1 0 0 0,-1-1-1 0 0,0 1 1 0 0,0-1 0 0 0,0 0 0 0 0,0 0-1 0 0,0 0 1 0 0,-1 0 0 0 0,0-1 0 0 0,0 1-1 0 0,0-1 1 0 0,0 0 0 0 0,-6 3 0 0 0,3-4 3 0 0,-1-1 0 0 0,1 0 0 0 0,-1 0 0 0 0,0 0 0 0 0,0-1 0 0 0,1 0 0 0 0,-1 0 0 0 0,0-1 0 0 0,1 0 0 0 0,-1 0 0 0 0,1-1 0 0 0,-1 0 0 0 0,1-1 0 0 0,-9-3 0 0 0,12 4-8 0 0,0 1 1 0 0,-1-1 0 0 0,1-1-1 0 0,0 1 1 0 0,1 0 0 0 0,-1-1-1 0 0,0 0 1 0 0,1 0-1 0 0,-1 0 1 0 0,1-1 0 0 0,0 1-1 0 0,0-1 1 0 0,1 1 0 0 0,-1-1-1 0 0,1 0 1 0 0,-1 0-1 0 0,1 0 1 0 0,1 0 0 0 0,-1-1-1 0 0,0 1 1 0 0,1 0 0 0 0,0-1-1 0 0,0 1 1 0 0,0-1-1 0 0,0-5 1 0 0,1 6-12 0 0,0 0 1 0 0,0 0-1 0 0,0 0 0 0 0,0 0 1 0 0,1 0-1 0 0,-1 0 0 0 0,1 0 1 0 0,0 0-1 0 0,0 0 0 0 0,1 0 1 0 0,-1 0-1 0 0,1 0 0 0 0,0 1 1 0 0,0-1-1 0 0,0 1 0 0 0,0-1 1 0 0,1 1-1 0 0,0 0 1 0 0,-1 0-1 0 0,1 0 0 0 0,0 0 1 0 0,0 0-1 0 0,1 1 0 0 0,-1-1 1 0 0,0 1-1 0 0,1 0 0 0 0,0 0 1 0 0,-1 0-1 0 0,1 1 0 0 0,7-3 1 0 0,30-2-3368 0 0,-36 7 2342 0 0,0-1 0 0 0,0 1 0 0 0,0 0 0 0 0,0 1-1 0 0,0-1 1 0 0,0 1 0 0 0,-1 0 0 0 0,1 0 0 0 0,0 1 0 0 0,-1-1 0 0 0,1 1 0 0 0,-1 0-1 0 0,0 0 1 0 0,0 0 0 0 0,0 1 0 0 0,-1 0 0 0 0,1-1 0 0 0,-1 1 0 0 0,3 5-1 0 0,16 36-4020 0 0,-13-13 2524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47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32 536 0 0,'0'0'404'0'0,"-1"0"-1"0"0,0 0 1 0 0,1-1-1 0 0,-1 1 1 0 0,0 0-1 0 0,1 0 1 0 0,-1-1-1 0 0,0 1 1 0 0,1 0-1 0 0,-1-1 1 0 0,1 1-1 0 0,-1-1 1 0 0,1 1-1 0 0,-1-1 1 0 0,1 1-1 0 0,-1-1 1 0 0,1 1-1 0 0,-1-1 1 0 0,1 1-1 0 0,-1-1 1 0 0,1 0-1 0 0,0 1 1 0 0,-1-1-1 0 0,1 0 1 0 0,0 1-1 0 0,0-1 1 0 0,0 0-1 0 0,-1 1 1 0 0,1-2-1 0 0,11-5 7075 0 0,2 3-6245 0 0,-9 3-1075 0 0,0 0 0 0 0,-1 0 0 0 0,1 0 1 0 0,0 1-1 0 0,0 0 0 0 0,0 0 0 0 0,-1 0 0 0 0,1 0 0 0 0,0 0 1 0 0,0 1-1 0 0,0 0 0 0 0,-1 0 0 0 0,1 0 0 0 0,0 0 1 0 0,-1 0-1 0 0,1 1 0 0 0,-1 0 0 0 0,0 0 0 0 0,1 0 0 0 0,-1 0 1 0 0,0 0-1 0 0,0 0 0 0 0,0 1 0 0 0,0 0 0 0 0,-1-1 0 0 0,1 1 1 0 0,-1 0-1 0 0,0 0 0 0 0,1 0 0 0 0,-1 1 0 0 0,-1-1 0 0 0,1 1 1 0 0,0-1-1 0 0,-1 1 0 0 0,0-1 0 0 0,1 5 0 0 0,0-3-137 0 0,-1 0-1 0 0,0-1 0 0 0,0 1 0 0 0,0 0 1 0 0,-1-1-1 0 0,0 1 0 0 0,1 0 0 0 0,-2 0 1 0 0,1 0-1 0 0,-1-1 0 0 0,1 1 0 0 0,-1 0 1 0 0,-1-1-1 0 0,1 1 0 0 0,-1 0 0 0 0,1-1 1 0 0,-1 0-1 0 0,0 1 0 0 0,-1-1 1 0 0,1 0-1 0 0,-1 0 0 0 0,0 0 0 0 0,0-1 1 0 0,0 1-1 0 0,-1-1 0 0 0,1 1 0 0 0,-1-1 1 0 0,-6 4-1 0 0,3-3 108 0 0,1-1-1 0 0,-1-1 1 0 0,0 0 0 0 0,0 0-1 0 0,0 0 1 0 0,0-1 0 0 0,0 1-1 0 0,0-2 1 0 0,0 1 0 0 0,-1-1-1 0 0,1 0 1 0 0,0-1 0 0 0,0 0-1 0 0,0 0 1 0 0,0 0 0 0 0,-13-5-1 0 0,16 5-42 0 0,1 0 0 0 0,0-1 0 0 0,-1 1 0 0 0,1-1 0 0 0,0 0 0 0 0,0 1 0 0 0,0-2-1 0 0,0 1 1 0 0,0 0 0 0 0,0-1 0 0 0,0 1 0 0 0,1-1 0 0 0,-1 0 0 0 0,1 1 0 0 0,0-1 0 0 0,0-1-1 0 0,0 1 1 0 0,0 0 0 0 0,1 0 0 0 0,-1-1 0 0 0,1 1 0 0 0,0-1 0 0 0,0 1 0 0 0,0-1 0 0 0,0 1-1 0 0,1-1 1 0 0,-1 0 0 0 0,1 1 0 0 0,0-1 0 0 0,0 0 0 0 0,0 1 0 0 0,2-8 0 0 0,0 5-85 0 0,0 1 0 0 0,0-1 0 0 0,1 1 1 0 0,-1-1-1 0 0,1 1 0 0 0,1 0 0 0 0,-1 0 0 0 0,1 1 1 0 0,0-1-1 0 0,0 1 0 0 0,0-1 0 0 0,0 1 1 0 0,1 1-1 0 0,0-1 0 0 0,0 1 0 0 0,0-1 0 0 0,0 1 1 0 0,10-4-1 0 0,-8 4 0 0 0,0 0 0 0 0,0 0 0 0 0,0 1 0 0 0,0 0 0 0 0,0 0 0 0 0,0 1-1 0 0,0-1 1 0 0,1 2 0 0 0,-1-1 0 0 0,1 1 0 0 0,-1 0 0 0 0,0 1 0 0 0,1-1 0 0 0,10 4 0 0 0,-15-3 0 0 0,0 1 0 0 0,0-1 0 0 0,0 1 0 0 0,0 0 0 0 0,0 0 0 0 0,0 0 0 0 0,0 1 0 0 0,-1-1 0 0 0,1 0 0 0 0,-1 1 0 0 0,0 0 0 0 0,0 0 0 0 0,0 0 0 0 0,0 0 0 0 0,0 0 0 0 0,-1 0 0 0 0,1 0 0 0 0,-1 0 0 0 0,0 0 0 0 0,0 1 0 0 0,0-1 0 0 0,0 1 0 0 0,-1-1 0 0 0,1 1 0 0 0,-1-1 0 0 0,0 1 0 0 0,0 5 0 0 0,-1-1 0 0 0,1-1 0 0 0,-1 1 0 0 0,0 0 0 0 0,0-1 0 0 0,-1 1 0 0 0,0-1 0 0 0,-1 0 0 0 0,1 0 0 0 0,-2 0 0 0 0,1 0 0 0 0,-8 12 0 0 0,8-15 3 0 0,0-1-1 0 0,0 1 1 0 0,0 0-1 0 0,-1-1 1 0 0,1 0-1 0 0,-1 0 1 0 0,0 0-1 0 0,0 0 1 0 0,0 0 0 0 0,-1-1-1 0 0,-4 2 1 0 0,8-3-8 0 0,-1-1 1 0 0,0 0 0 0 0,1 1 0 0 0,-1-1-1 0 0,0 0 1 0 0,1 0 0 0 0,-1 0 0 0 0,0 0-1 0 0,1 0 1 0 0,-1-1 0 0 0,1 1 0 0 0,-1 0-1 0 0,0-1 1 0 0,1 1 0 0 0,-1-1 0 0 0,1 0-1 0 0,-1 0 1 0 0,1 1 0 0 0,0-1-1 0 0,-1 0 1 0 0,1 0 0 0 0,0 0 0 0 0,-1 0-1 0 0,1 0 1 0 0,0-1 0 0 0,0 1 0 0 0,0 0-1 0 0,0 0 1 0 0,0-1 0 0 0,0 1 0 0 0,1-1-1 0 0,-1 1 1 0 0,0-1 0 0 0,1 1 0 0 0,-2-4-1 0 0,2 3-453 0 0,-1-1 1 0 0,0 1-1 0 0,1-1 0 0 0,-1 1 0 0 0,1-1 0 0 0,0 0 1 0 0,0 1-1 0 0,0-1 0 0 0,0 0 0 0 0,0 1 0 0 0,1-1 0 0 0,-1 0 1 0 0,1 1-1 0 0,1-6 0 0 0,-1 6-490 0 0,0-1 1 0 0,0 1-1 0 0,0 0 1 0 0,0-1-1 0 0,0 1 1 0 0,0 0-1 0 0,1 0 1 0 0,-1 0-1 0 0,1 0 1 0 0,-1 0-1 0 0,1 0 1 0 0,0 0-1 0 0,0 1 1 0 0,0-1-1 0 0,0 1 1 0 0,0-1-1 0 0,0 1 1 0 0,0 0-1 0 0,1-1 1 0 0,-1 1-1 0 0,0 1 1 0 0,1-1 0 0 0,-1 0-1 0 0,5 0 1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47.8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266 176 1512 0 0,'-59'-26'3916'0'0,"-27"-19"7880"0"0,76 51-7233 0 0,10-5-4443 0 0,0 1-1 0 0,-1-1 0 0 0,1 1 0 0 0,0-1 1 0 0,-1 0-1 0 0,1 1 0 0 0,-1-1 0 0 0,1 1 1 0 0,-1-1-1 0 0,0 0 0 0 0,1 0 0 0 0,-1 1 1 0 0,0-1-1 0 0,0 0 0 0 0,0 0 1 0 0,0 0-1 0 0,0 0 0 0 0,0 0 0 0 0,0 0 1 0 0,-1 0-1 0 0,1 0 0 0 0,0 0 0 0 0,0-1 1 0 0,-1 1-1 0 0,1-1 0 0 0,-1 1 0 0 0,1 0 1 0 0,0-1-1 0 0,-1 0 0 0 0,1 1 1 0 0,-1-1-1 0 0,1 0 0 0 0,-1 0 0 0 0,-1 0 1 0 0,-5 0 321 0 0,1 1 1 0 0,0-2-1 0 0,-1 1 1 0 0,1-1-1 0 0,0 0 1 0 0,-10-3 0 0 0,17 4-406 0 0,-1 0 0 0 0,0 0 0 0 0,1-1 1 0 0,-1 1-1 0 0,0 0 0 0 0,1 0 0 0 0,-1-1 0 0 0,1 1 1 0 0,-1 0-1 0 0,0-1 0 0 0,1 1 0 0 0,-1 0 1 0 0,1-1-1 0 0,-1 1 0 0 0,1-1 0 0 0,-1 1 1 0 0,1-1-1 0 0,0 1 0 0 0,-1-1 0 0 0,1 0 0 0 0,0 1 1 0 0,-1-1-1 0 0,1 1 0 0 0,0-1 0 0 0,0 0 1 0 0,-1 1-1 0 0,1-1 0 0 0,0 0 0 0 0,0 1 1 0 0,0-1-1 0 0,0 0 0 0 0,0 1 0 0 0,0-1 0 0 0,0 0 1 0 0,0 1-1 0 0,0-1 0 0 0,0 0 0 0 0,0 1 1 0 0,1-1-1 0 0,-1 0 0 0 0,0 1 0 0 0,0-1 1 0 0,1 1-1 0 0,-1-1 0 0 0,0 0 0 0 0,1 1 0 0 0,-1-1 1 0 0,1 1-1 0 0,-1-1 0 0 0,0 1 0 0 0,1-1 1 0 0,-1 1-1 0 0,1 0 0 0 0,0-1 0 0 0,0 0 1 0 0,2-2 22 0 0,-1 0 1 0 0,1 1-1 0 0,0-1 1 0 0,0 1 0 0 0,1-1-1 0 0,-1 1 1 0 0,0 0 0 0 0,7-2-1 0 0,-3 2-51 0 0,0 1 0 0 0,0 0 0 0 0,0 0 0 0 0,1 1 1 0 0,-1 0-1 0 0,0 1 0 0 0,0-1 0 0 0,0 1 0 0 0,0 0 0 0 0,0 1 0 0 0,12 4 0 0 0,-17-5-4 0 0,0-1 1 0 0,0 1-1 0 0,1 0 0 0 0,-1 0 1 0 0,0 0-1 0 0,0 0 0 0 0,0 1 1 0 0,0-1-1 0 0,0 1 0 0 0,0-1 1 0 0,-1 1-1 0 0,1 0 0 0 0,0-1 0 0 0,-1 1 1 0 0,1 0-1 0 0,-1 0 0 0 0,0 0 1 0 0,1 0-1 0 0,-1 0 0 0 0,0 0 1 0 0,-1 1-1 0 0,1-1 0 0 0,0 0 1 0 0,0 1-1 0 0,-1-1 0 0 0,1 0 0 0 0,-1 1 1 0 0,0-1-1 0 0,0 0 0 0 0,0 1 1 0 0,0-1-1 0 0,0 1 0 0 0,-1-1 1 0 0,1 0-1 0 0,-1 1 0 0 0,1-1 1 0 0,-2 3-1 0 0,1-3 13 0 0,0 1 0 0 0,0-1 0 0 0,-1 0 0 0 0,1 0 0 0 0,0 0 0 0 0,-1 0 0 0 0,1 0 0 0 0,-1 0 0 0 0,0 0 0 0 0,0 0 0 0 0,0-1 0 0 0,0 1 0 0 0,0-1 0 0 0,0 0 0 0 0,0 1 0 0 0,0-1 0 0 0,-1 0 0 0 0,1 0 0 0 0,0 0 0 0 0,-1-1 0 0 0,1 1 0 0 0,0 0 0 0 0,-1-1 0 0 0,1 0 0 0 0,-1 1 0 0 0,1-1 0 0 0,-5-1 0 0 0,2 1 12 0 0,0 0 1 0 0,1 0-1 0 0,-1-1 1 0 0,1 0-1 0 0,-1 0 1 0 0,1 0-1 0 0,0-1 0 0 0,-1 0 1 0 0,1 1-1 0 0,0-1 1 0 0,0-1-1 0 0,0 1 1 0 0,-6-5-1 0 0,7 4-68 0 0,0 0 0 0 0,1 0 0 0 0,-1-1-1 0 0,1 1 1 0 0,-1-1 0 0 0,1 1 0 0 0,0-1 0 0 0,0 0 0 0 0,1 1-1 0 0,-1-1 1 0 0,1 0 0 0 0,0 0 0 0 0,0-1 0 0 0,0 1 0 0 0,1 0 0 0 0,-1 0-1 0 0,1 0 1 0 0,0 0 0 0 0,0-1 0 0 0,0 1 0 0 0,1 0 0 0 0,0 0-1 0 0,0 0 1 0 0,0 0 0 0 0,0 0 0 0 0,0 0 0 0 0,1 0 0 0 0,-1 0 0 0 0,4-4-1 0 0,-3 4-75 0 0,1 0 0 0 0,0 0 0 0 0,-1 0 0 0 0,1 0 0 0 0,0 1 0 0 0,1 0 0 0 0,-1-1 0 0 0,1 1-1 0 0,-1 1 1 0 0,1-1 0 0 0,0 0 0 0 0,0 1 0 0 0,0 0 0 0 0,1 0 0 0 0,-1 0 0 0 0,0 0 0 0 0,1 1 0 0 0,-1-1-1 0 0,1 1 1 0 0,-1 1 0 0 0,1-1 0 0 0,0 0 0 0 0,-1 1 0 0 0,1 0 0 0 0,0 0 0 0 0,9 2 0 0 0,19 5-7741 0 0,52 18 1 0 0,32 25-2383 0 0,-62-23 8118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04T13:10:48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288 199 2368 0 0,'-29'-41'8076'0'0,"21"31"-4927"0"0,0-1 0 0 0,1 1 0 0 0,-8-16-1 0 0,12 5 381 0 0,5 37-2279 0 0,-2-13-1212 0 0,-1 0 0 0 0,1-1 1 0 0,0 1-1 0 0,-1 0 0 0 0,0-1 0 0 0,0 1 0 0 0,0 0 1 0 0,0-1-1 0 0,0 1 0 0 0,0-1 0 0 0,-1 0 1 0 0,1 1-1 0 0,-1-1 0 0 0,1 0 0 0 0,-1 0 1 0 0,0 0-1 0 0,0 0 0 0 0,0 0 0 0 0,0 0 0 0 0,0-1 1 0 0,-1 1-1 0 0,1-1 0 0 0,0 1 0 0 0,-1-1 1 0 0,1 0-1 0 0,-1 0 0 0 0,1 0 0 0 0,-1 0 1 0 0,0-1-1 0 0,1 1 0 0 0,-1-1 0 0 0,0 1 0 0 0,0-1 1 0 0,1 0-1 0 0,-1 0 0 0 0,0 0 0 0 0,-3-1 1 0 0,2 1 94 0 0,0 0 0 0 0,0 0 0 0 0,0-1 0 0 0,0 1 1 0 0,0-1-1 0 0,0 0 0 0 0,0 0 0 0 0,0 0 0 0 0,1-1 1 0 0,-1 0-1 0 0,0 1 0 0 0,1-1 0 0 0,-1 0 0 0 0,1-1 1 0 0,0 1-1 0 0,-1-1 0 0 0,1 1 0 0 0,0-1 0 0 0,1 0 1 0 0,-1 0-1 0 0,0 0 0 0 0,1 0 0 0 0,0-1 0 0 0,0 1 0 0 0,-3-6 1 0 0,5 6-133 0 0,0 0 1 0 0,0 1 0 0 0,0-1 0 0 0,0 0 0 0 0,0 1 0 0 0,1-1-1 0 0,-1 1 1 0 0,1-1 0 0 0,0 0 0 0 0,0 1 0 0 0,0-1-1 0 0,0 1 1 0 0,0 0 0 0 0,0-1 0 0 0,1 1 0 0 0,-1 0-1 0 0,1 0 1 0 0,-1-1 0 0 0,1 1 0 0 0,0 1 0 0 0,0-1 0 0 0,4-3-1 0 0,-1 0-2 0 0,0 1 0 0 0,1 0 1 0 0,-1 1-1 0 0,1-1 0 0 0,0 1 0 0 0,0 0 0 0 0,0 0 0 0 0,10-3 0 0 0,-10 5 1 0 0,-1 0 0 0 0,1 1 0 0 0,0-1 0 0 0,0 1 0 0 0,-1 0 0 0 0,1 1 0 0 0,0-1 0 0 0,0 1 0 0 0,-1 0 0 0 0,1 0 0 0 0,8 4 0 0 0,-12-4 0 0 0,0 0 0 0 0,0-1 0 0 0,-1 1 0 0 0,1 0 0 0 0,0 1 0 0 0,0-1 0 0 0,-1 0 0 0 0,1 0 0 0 0,-1 1 0 0 0,1-1 0 0 0,-1 1 0 0 0,1-1 0 0 0,-1 1 0 0 0,0 0 0 0 0,0 0 0 0 0,0-1 0 0 0,0 1 0 0 0,0 0 0 0 0,0 0 0 0 0,0 0 0 0 0,-1 0 0 0 0,1 0 0 0 0,-1 0 0 0 0,0 0 0 0 0,1 0 0 0 0,-1 0 0 0 0,0 0 0 0 0,0 1 0 0 0,0-1 0 0 0,0 0 0 0 0,-1 0 0 0 0,1 0 0 0 0,-2 4 0 0 0,1-1 0 0 0,0 0 0 0 0,-1 0 0 0 0,0-1 0 0 0,0 1 0 0 0,-1 0 0 0 0,1-1 0 0 0,-1 1 0 0 0,0-1 0 0 0,0 0 0 0 0,0 0 0 0 0,-1 0 0 0 0,1 0 0 0 0,-1 0 0 0 0,0-1 0 0 0,0 0 0 0 0,-1 0 0 0 0,1 0 0 0 0,0 0 0 0 0,-9 3 0 0 0,6-4 0 0 0,1 0 0 0 0,-1 0 0 0 0,0 0 0 0 0,0-1 0 0 0,0 0 0 0 0,0 0 0 0 0,0-1 0 0 0,0 0 0 0 0,0 0 0 0 0,0-1 0 0 0,0 0 0 0 0,0 0 0 0 0,1 0 0 0 0,-11-4 0 0 0,13 4 0 0 0,1 0 0 0 0,-1-1 0 0 0,1 1 0 0 0,-1-1 0 0 0,1 1 0 0 0,0-1 0 0 0,-1 0 0 0 0,1 0 0 0 0,0 0 0 0 0,1-1 0 0 0,-1 1 0 0 0,0-1 0 0 0,1 0 0 0 0,-1 1 0 0 0,1-1 0 0 0,0 0 0 0 0,0-1 0 0 0,0 1 0 0 0,0 0 0 0 0,0 0 0 0 0,1-1 0 0 0,0 1 0 0 0,-1-1 0 0 0,1 0 0 0 0,1 1 0 0 0,-1-1 0 0 0,0 0 0 0 0,1-5 0 0 0,0 6 0 0 0,1-1 0 0 0,0 1 0 0 0,0-1 0 0 0,0 1 0 0 0,0 0 0 0 0,0-1 0 0 0,1 1 0 0 0,-1 0 0 0 0,1 0 0 0 0,0 0 0 0 0,0 0 0 0 0,0 0 0 0 0,1 0 0 0 0,-1 1 0 0 0,0-1 0 0 0,1 1 0 0 0,0-1 0 0 0,0 1 0 0 0,0 0 0 0 0,0 0 0 0 0,0 1 0 0 0,0-1 0 0 0,0 0 0 0 0,0 1 0 0 0,1 0 0 0 0,-1 0 0 0 0,1 0 0 0 0,-1 0 0 0 0,6 0 0 0 0,0-1 0 0 0,0 1 0 0 0,0 0 0 0 0,0 1 0 0 0,0 0 0 0 0,0 0 0 0 0,0 1 0 0 0,0 0 0 0 0,-1 0 0 0 0,1 1 0 0 0,0 0 0 0 0,0 1 0 0 0,8 4 0 0 0,-11-5 0 0 0,-1 1 0 0 0,0 0 0 0 0,0 0 0 0 0,0 1 0 0 0,0 0 0 0 0,-1 0 0 0 0,1 0 0 0 0,-1 0 0 0 0,0 0 0 0 0,0 1 0 0 0,-1 0 0 0 0,1 0 0 0 0,-1 0 0 0 0,0 0 0 0 0,-1 0 0 0 0,1 1 0 0 0,-1-1 0 0 0,3 12 0 0 0,-5-14 0 0 0,0 0 0 0 0,0 0 0 0 0,0 0 0 0 0,0 0 0 0 0,-1 0 0 0 0,0 1 0 0 0,1-1 0 0 0,-1 0 0 0 0,-1-1 0 0 0,1 1 0 0 0,0 0 0 0 0,0 0 0 0 0,-1 0 0 0 0,0-1 0 0 0,0 1 0 0 0,1-1 0 0 0,-1 1 0 0 0,-1-1 0 0 0,1 0 0 0 0,0 0 0 0 0,0 0 0 0 0,-1 0 0 0 0,0 0 0 0 0,1 0 0 0 0,-1-1 0 0 0,0 1 0 0 0,1-1 0 0 0,-1 0 0 0 0,0 0 0 0 0,0 0 0 0 0,0 0 0 0 0,0 0 0 0 0,0-1 0 0 0,-1 1 0 0 0,1-1 0 0 0,0 0 0 0 0,-4 0 0 0 0,3-1-1 0 0,1 1 1 0 0,-1-1-1 0 0,1 0 0 0 0,0-1 1 0 0,-1 1-1 0 0,1-1 0 0 0,0 1 1 0 0,0-1-1 0 0,0 0 0 0 0,0 0 1 0 0,0 0-1 0 0,0 0 0 0 0,-4-6 1 0 0,6 7-29 0 0,1 0 0 0 0,-1 0 0 0 0,0-1 0 0 0,1 1 0 0 0,-1 0 0 0 0,1-1 0 0 0,-1 1 0 0 0,1 0 0 0 0,0-1 0 0 0,-1 1-1 0 0,1-1 1 0 0,0 1 0 0 0,0 0 0 0 0,0-1 0 0 0,0 1 0 0 0,0-1 0 0 0,1 1 0 0 0,-1 0 0 0 0,0-1 0 0 0,1 1 0 0 0,-1-1 0 0 0,1 1 0 0 0,-1 0 0 0 0,1-1 0 0 0,0 1 0 0 0,-1 0 0 0 0,1 0 0 0 0,0 0 0 0 0,0 0 0 0 0,0-1 0 0 0,0 1 0 0 0,0 0 0 0 0,0 1 0 0 0,0-1 0 0 0,0 0 0 0 0,3-1 0 0 0,0-2-1639 0 0,1 1 1 0 0,-1 0-1 0 0,1 0 1 0 0,0 1 0 0 0,0-1-1 0 0,0 1 1 0 0,0 0 0 0 0,0 1-1 0 0,11-3 1 0 0,-7 3-506 0 0,0 0 1 0 0,1 0-1 0 0,-1 1 0 0 0,0 0 1 0 0,12 2-1 0 0,-2 3 315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400E5-E8AB-4192-ABC0-BC773B205E8C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A956F-9114-41C5-8CCB-B77FAF60E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65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6461-FA82-4796-8D03-4A23721F9EB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9916-B26A-4D2C-9454-64B7A1E4E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68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6461-FA82-4796-8D03-4A23721F9EB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9916-B26A-4D2C-9454-64B7A1E4E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02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6461-FA82-4796-8D03-4A23721F9EB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9916-B26A-4D2C-9454-64B7A1E4E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3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6461-FA82-4796-8D03-4A23721F9EB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9916-B26A-4D2C-9454-64B7A1E4E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84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6461-FA82-4796-8D03-4A23721F9EB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9916-B26A-4D2C-9454-64B7A1E4E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96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6461-FA82-4796-8D03-4A23721F9EB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9916-B26A-4D2C-9454-64B7A1E4E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6461-FA82-4796-8D03-4A23721F9EB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9916-B26A-4D2C-9454-64B7A1E4E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553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6461-FA82-4796-8D03-4A23721F9EB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9916-B26A-4D2C-9454-64B7A1E4E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4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6461-FA82-4796-8D03-4A23721F9EB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9916-B26A-4D2C-9454-64B7A1E4E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67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6461-FA82-4796-8D03-4A23721F9EB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9916-B26A-4D2C-9454-64B7A1E4E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1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26461-FA82-4796-8D03-4A23721F9EB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29916-B26A-4D2C-9454-64B7A1E4E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36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26461-FA82-4796-8D03-4A23721F9EB4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29916-B26A-4D2C-9454-64B7A1E4EC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09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7.png"/><Relationship Id="rId299" Type="http://schemas.openxmlformats.org/officeDocument/2006/relationships/image" Target="../media/image198.png"/><Relationship Id="rId303" Type="http://schemas.openxmlformats.org/officeDocument/2006/relationships/image" Target="../media/image200.png"/><Relationship Id="rId21" Type="http://schemas.openxmlformats.org/officeDocument/2006/relationships/image" Target="../media/image59.png"/><Relationship Id="rId42" Type="http://schemas.openxmlformats.org/officeDocument/2006/relationships/customXml" Target="../ink/ink21.xml"/><Relationship Id="rId63" Type="http://schemas.openxmlformats.org/officeDocument/2006/relationships/image" Target="../media/image80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128.png"/><Relationship Id="rId324" Type="http://schemas.openxmlformats.org/officeDocument/2006/relationships/customXml" Target="../ink/ink162.xml"/><Relationship Id="rId345" Type="http://schemas.openxmlformats.org/officeDocument/2006/relationships/image" Target="../media/image221.png"/><Relationship Id="rId366" Type="http://schemas.openxmlformats.org/officeDocument/2006/relationships/customXml" Target="../ink/ink183.xml"/><Relationship Id="rId170" Type="http://schemas.openxmlformats.org/officeDocument/2006/relationships/customXml" Target="../ink/ink85.xml"/><Relationship Id="rId191" Type="http://schemas.openxmlformats.org/officeDocument/2006/relationships/image" Target="../media/image144.png"/><Relationship Id="rId205" Type="http://schemas.openxmlformats.org/officeDocument/2006/relationships/image" Target="../media/image151.png"/><Relationship Id="rId226" Type="http://schemas.openxmlformats.org/officeDocument/2006/relationships/customXml" Target="../ink/ink113.xml"/><Relationship Id="rId247" Type="http://schemas.openxmlformats.org/officeDocument/2006/relationships/image" Target="../media/image172.png"/><Relationship Id="rId107" Type="http://schemas.openxmlformats.org/officeDocument/2006/relationships/image" Target="../media/image102.png"/><Relationship Id="rId268" Type="http://schemas.openxmlformats.org/officeDocument/2006/relationships/customXml" Target="../ink/ink134.xml"/><Relationship Id="rId289" Type="http://schemas.openxmlformats.org/officeDocument/2006/relationships/image" Target="../media/image193.png"/><Relationship Id="rId11" Type="http://schemas.openxmlformats.org/officeDocument/2006/relationships/image" Target="../media/image54.png"/><Relationship Id="rId32" Type="http://schemas.openxmlformats.org/officeDocument/2006/relationships/customXml" Target="../ink/ink16.xml"/><Relationship Id="rId53" Type="http://schemas.openxmlformats.org/officeDocument/2006/relationships/image" Target="../media/image75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123.png"/><Relationship Id="rId314" Type="http://schemas.openxmlformats.org/officeDocument/2006/relationships/customXml" Target="../ink/ink157.xml"/><Relationship Id="rId335" Type="http://schemas.openxmlformats.org/officeDocument/2006/relationships/image" Target="../media/image216.png"/><Relationship Id="rId356" Type="http://schemas.openxmlformats.org/officeDocument/2006/relationships/customXml" Target="../ink/ink178.xml"/><Relationship Id="rId5" Type="http://schemas.openxmlformats.org/officeDocument/2006/relationships/image" Target="../media/image51.png"/><Relationship Id="rId95" Type="http://schemas.openxmlformats.org/officeDocument/2006/relationships/image" Target="../media/image96.png"/><Relationship Id="rId160" Type="http://schemas.openxmlformats.org/officeDocument/2006/relationships/customXml" Target="../ink/ink80.xml"/><Relationship Id="rId181" Type="http://schemas.openxmlformats.org/officeDocument/2006/relationships/image" Target="../media/image139.png"/><Relationship Id="rId216" Type="http://schemas.openxmlformats.org/officeDocument/2006/relationships/customXml" Target="../ink/ink108.xml"/><Relationship Id="rId237" Type="http://schemas.openxmlformats.org/officeDocument/2006/relationships/image" Target="../media/image167.png"/><Relationship Id="rId258" Type="http://schemas.openxmlformats.org/officeDocument/2006/relationships/customXml" Target="../ink/ink129.xml"/><Relationship Id="rId279" Type="http://schemas.openxmlformats.org/officeDocument/2006/relationships/image" Target="../media/image188.png"/><Relationship Id="rId22" Type="http://schemas.openxmlformats.org/officeDocument/2006/relationships/customXml" Target="../ink/ink11.xml"/><Relationship Id="rId43" Type="http://schemas.openxmlformats.org/officeDocument/2006/relationships/image" Target="../media/image70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118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25" Type="http://schemas.openxmlformats.org/officeDocument/2006/relationships/image" Target="../media/image211.png"/><Relationship Id="rId346" Type="http://schemas.openxmlformats.org/officeDocument/2006/relationships/customXml" Target="../ink/ink173.xml"/><Relationship Id="rId367" Type="http://schemas.openxmlformats.org/officeDocument/2006/relationships/image" Target="../media/image232.png"/><Relationship Id="rId85" Type="http://schemas.openxmlformats.org/officeDocument/2006/relationships/image" Target="../media/image91.png"/><Relationship Id="rId150" Type="http://schemas.openxmlformats.org/officeDocument/2006/relationships/customXml" Target="../ink/ink75.xml"/><Relationship Id="rId171" Type="http://schemas.openxmlformats.org/officeDocument/2006/relationships/image" Target="../media/image134.png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27" Type="http://schemas.openxmlformats.org/officeDocument/2006/relationships/image" Target="../media/image162.png"/><Relationship Id="rId248" Type="http://schemas.openxmlformats.org/officeDocument/2006/relationships/customXml" Target="../ink/ink124.xml"/><Relationship Id="rId269" Type="http://schemas.openxmlformats.org/officeDocument/2006/relationships/image" Target="../media/image183.png"/><Relationship Id="rId12" Type="http://schemas.openxmlformats.org/officeDocument/2006/relationships/customXml" Target="../ink/ink6.xml"/><Relationship Id="rId33" Type="http://schemas.openxmlformats.org/officeDocument/2006/relationships/image" Target="../media/image65.png"/><Relationship Id="rId108" Type="http://schemas.openxmlformats.org/officeDocument/2006/relationships/customXml" Target="../ink/ink54.xml"/><Relationship Id="rId129" Type="http://schemas.openxmlformats.org/officeDocument/2006/relationships/image" Target="../media/image113.png"/><Relationship Id="rId280" Type="http://schemas.openxmlformats.org/officeDocument/2006/relationships/customXml" Target="../ink/ink140.xml"/><Relationship Id="rId315" Type="http://schemas.openxmlformats.org/officeDocument/2006/relationships/image" Target="../media/image206.png"/><Relationship Id="rId336" Type="http://schemas.openxmlformats.org/officeDocument/2006/relationships/customXml" Target="../ink/ink168.xml"/><Relationship Id="rId357" Type="http://schemas.openxmlformats.org/officeDocument/2006/relationships/image" Target="../media/image227.png"/><Relationship Id="rId54" Type="http://schemas.openxmlformats.org/officeDocument/2006/relationships/customXml" Target="../ink/ink27.xml"/><Relationship Id="rId75" Type="http://schemas.openxmlformats.org/officeDocument/2006/relationships/image" Target="../media/image86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61" Type="http://schemas.openxmlformats.org/officeDocument/2006/relationships/image" Target="../media/image129.png"/><Relationship Id="rId182" Type="http://schemas.openxmlformats.org/officeDocument/2006/relationships/customXml" Target="../ink/ink91.xml"/><Relationship Id="rId217" Type="http://schemas.openxmlformats.org/officeDocument/2006/relationships/image" Target="../media/image157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259" Type="http://schemas.openxmlformats.org/officeDocument/2006/relationships/image" Target="../media/image178.png"/><Relationship Id="rId23" Type="http://schemas.openxmlformats.org/officeDocument/2006/relationships/image" Target="../media/image60.png"/><Relationship Id="rId119" Type="http://schemas.openxmlformats.org/officeDocument/2006/relationships/image" Target="../media/image108.png"/><Relationship Id="rId270" Type="http://schemas.openxmlformats.org/officeDocument/2006/relationships/customXml" Target="../ink/ink135.xml"/><Relationship Id="rId291" Type="http://schemas.openxmlformats.org/officeDocument/2006/relationships/image" Target="../media/image194.png"/><Relationship Id="rId305" Type="http://schemas.openxmlformats.org/officeDocument/2006/relationships/image" Target="../media/image201.png"/><Relationship Id="rId326" Type="http://schemas.openxmlformats.org/officeDocument/2006/relationships/customXml" Target="../ink/ink163.xml"/><Relationship Id="rId347" Type="http://schemas.openxmlformats.org/officeDocument/2006/relationships/image" Target="../media/image222.png"/><Relationship Id="rId44" Type="http://schemas.openxmlformats.org/officeDocument/2006/relationships/customXml" Target="../ink/ink22.xml"/><Relationship Id="rId65" Type="http://schemas.openxmlformats.org/officeDocument/2006/relationships/image" Target="../media/image81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124.png"/><Relationship Id="rId368" Type="http://schemas.openxmlformats.org/officeDocument/2006/relationships/customXml" Target="../ink/ink184.xml"/><Relationship Id="rId172" Type="http://schemas.openxmlformats.org/officeDocument/2006/relationships/customXml" Target="../ink/ink86.xml"/><Relationship Id="rId193" Type="http://schemas.openxmlformats.org/officeDocument/2006/relationships/image" Target="../media/image145.png"/><Relationship Id="rId207" Type="http://schemas.openxmlformats.org/officeDocument/2006/relationships/image" Target="../media/image152.png"/><Relationship Id="rId228" Type="http://schemas.openxmlformats.org/officeDocument/2006/relationships/customXml" Target="../ink/ink114.xml"/><Relationship Id="rId249" Type="http://schemas.openxmlformats.org/officeDocument/2006/relationships/image" Target="../media/image173.png"/><Relationship Id="rId13" Type="http://schemas.openxmlformats.org/officeDocument/2006/relationships/image" Target="../media/image55.png"/><Relationship Id="rId109" Type="http://schemas.openxmlformats.org/officeDocument/2006/relationships/image" Target="../media/image103.png"/><Relationship Id="rId260" Type="http://schemas.openxmlformats.org/officeDocument/2006/relationships/customXml" Target="../ink/ink130.xml"/><Relationship Id="rId281" Type="http://schemas.openxmlformats.org/officeDocument/2006/relationships/image" Target="../media/image189.png"/><Relationship Id="rId316" Type="http://schemas.openxmlformats.org/officeDocument/2006/relationships/customXml" Target="../ink/ink158.xml"/><Relationship Id="rId337" Type="http://schemas.openxmlformats.org/officeDocument/2006/relationships/image" Target="../media/image217.png"/><Relationship Id="rId34" Type="http://schemas.openxmlformats.org/officeDocument/2006/relationships/customXml" Target="../ink/ink17.xml"/><Relationship Id="rId55" Type="http://schemas.openxmlformats.org/officeDocument/2006/relationships/image" Target="../media/image76.png"/><Relationship Id="rId76" Type="http://schemas.openxmlformats.org/officeDocument/2006/relationships/customXml" Target="../ink/ink38.xml"/><Relationship Id="rId97" Type="http://schemas.openxmlformats.org/officeDocument/2006/relationships/image" Target="../media/image97.png"/><Relationship Id="rId120" Type="http://schemas.openxmlformats.org/officeDocument/2006/relationships/customXml" Target="../ink/ink60.xml"/><Relationship Id="rId141" Type="http://schemas.openxmlformats.org/officeDocument/2006/relationships/image" Target="../media/image119.png"/><Relationship Id="rId358" Type="http://schemas.openxmlformats.org/officeDocument/2006/relationships/customXml" Target="../ink/ink179.xml"/><Relationship Id="rId7" Type="http://schemas.openxmlformats.org/officeDocument/2006/relationships/image" Target="../media/image52.png"/><Relationship Id="rId162" Type="http://schemas.openxmlformats.org/officeDocument/2006/relationships/customXml" Target="../ink/ink81.xml"/><Relationship Id="rId183" Type="http://schemas.openxmlformats.org/officeDocument/2006/relationships/image" Target="../media/image140.png"/><Relationship Id="rId218" Type="http://schemas.openxmlformats.org/officeDocument/2006/relationships/customXml" Target="../ink/ink109.xml"/><Relationship Id="rId239" Type="http://schemas.openxmlformats.org/officeDocument/2006/relationships/image" Target="../media/image168.png"/><Relationship Id="rId250" Type="http://schemas.openxmlformats.org/officeDocument/2006/relationships/customXml" Target="../ink/ink125.xml"/><Relationship Id="rId271" Type="http://schemas.openxmlformats.org/officeDocument/2006/relationships/image" Target="../media/image184.png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24" Type="http://schemas.openxmlformats.org/officeDocument/2006/relationships/customXml" Target="../ink/ink12.xml"/><Relationship Id="rId45" Type="http://schemas.openxmlformats.org/officeDocument/2006/relationships/image" Target="../media/image71.png"/><Relationship Id="rId66" Type="http://schemas.openxmlformats.org/officeDocument/2006/relationships/customXml" Target="../ink/ink33.xml"/><Relationship Id="rId87" Type="http://schemas.openxmlformats.org/officeDocument/2006/relationships/image" Target="../media/image92.png"/><Relationship Id="rId110" Type="http://schemas.openxmlformats.org/officeDocument/2006/relationships/customXml" Target="../ink/ink55.xml"/><Relationship Id="rId131" Type="http://schemas.openxmlformats.org/officeDocument/2006/relationships/image" Target="../media/image114.png"/><Relationship Id="rId327" Type="http://schemas.openxmlformats.org/officeDocument/2006/relationships/image" Target="../media/image212.png"/><Relationship Id="rId348" Type="http://schemas.openxmlformats.org/officeDocument/2006/relationships/customXml" Target="../ink/ink174.xml"/><Relationship Id="rId369" Type="http://schemas.openxmlformats.org/officeDocument/2006/relationships/image" Target="../media/image233.png"/><Relationship Id="rId152" Type="http://schemas.openxmlformats.org/officeDocument/2006/relationships/customXml" Target="../ink/ink76.xml"/><Relationship Id="rId173" Type="http://schemas.openxmlformats.org/officeDocument/2006/relationships/image" Target="../media/image135.png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229" Type="http://schemas.openxmlformats.org/officeDocument/2006/relationships/image" Target="../media/image163.png"/><Relationship Id="rId240" Type="http://schemas.openxmlformats.org/officeDocument/2006/relationships/customXml" Target="../ink/ink120.xml"/><Relationship Id="rId261" Type="http://schemas.openxmlformats.org/officeDocument/2006/relationships/image" Target="../media/image179.png"/><Relationship Id="rId14" Type="http://schemas.openxmlformats.org/officeDocument/2006/relationships/customXml" Target="../ink/ink7.xml"/><Relationship Id="rId35" Type="http://schemas.openxmlformats.org/officeDocument/2006/relationships/image" Target="../media/image66.png"/><Relationship Id="rId56" Type="http://schemas.openxmlformats.org/officeDocument/2006/relationships/customXml" Target="../ink/ink28.xml"/><Relationship Id="rId77" Type="http://schemas.openxmlformats.org/officeDocument/2006/relationships/image" Target="../media/image87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17" Type="http://schemas.openxmlformats.org/officeDocument/2006/relationships/image" Target="../media/image207.png"/><Relationship Id="rId338" Type="http://schemas.openxmlformats.org/officeDocument/2006/relationships/customXml" Target="../ink/ink169.xml"/><Relationship Id="rId359" Type="http://schemas.openxmlformats.org/officeDocument/2006/relationships/image" Target="../media/image228.png"/><Relationship Id="rId8" Type="http://schemas.openxmlformats.org/officeDocument/2006/relationships/customXml" Target="../ink/ink4.xml"/><Relationship Id="rId98" Type="http://schemas.openxmlformats.org/officeDocument/2006/relationships/customXml" Target="../ink/ink49.xml"/><Relationship Id="rId121" Type="http://schemas.openxmlformats.org/officeDocument/2006/relationships/image" Target="../media/image109.png"/><Relationship Id="rId142" Type="http://schemas.openxmlformats.org/officeDocument/2006/relationships/customXml" Target="../ink/ink71.xml"/><Relationship Id="rId163" Type="http://schemas.openxmlformats.org/officeDocument/2006/relationships/image" Target="../media/image130.png"/><Relationship Id="rId184" Type="http://schemas.openxmlformats.org/officeDocument/2006/relationships/customXml" Target="../ink/ink92.xml"/><Relationship Id="rId219" Type="http://schemas.openxmlformats.org/officeDocument/2006/relationships/image" Target="../media/image158.png"/><Relationship Id="rId230" Type="http://schemas.openxmlformats.org/officeDocument/2006/relationships/customXml" Target="../ink/ink115.xml"/><Relationship Id="rId251" Type="http://schemas.openxmlformats.org/officeDocument/2006/relationships/image" Target="../media/image174.png"/><Relationship Id="rId25" Type="http://schemas.openxmlformats.org/officeDocument/2006/relationships/image" Target="../media/image61.png"/><Relationship Id="rId46" Type="http://schemas.openxmlformats.org/officeDocument/2006/relationships/customXml" Target="../ink/ink23.xml"/><Relationship Id="rId67" Type="http://schemas.openxmlformats.org/officeDocument/2006/relationships/image" Target="../media/image82.png"/><Relationship Id="rId272" Type="http://schemas.openxmlformats.org/officeDocument/2006/relationships/customXml" Target="../ink/ink136.xml"/><Relationship Id="rId293" Type="http://schemas.openxmlformats.org/officeDocument/2006/relationships/image" Target="../media/image195.png"/><Relationship Id="rId307" Type="http://schemas.openxmlformats.org/officeDocument/2006/relationships/image" Target="../media/image202.png"/><Relationship Id="rId328" Type="http://schemas.openxmlformats.org/officeDocument/2006/relationships/customXml" Target="../ink/ink164.xml"/><Relationship Id="rId349" Type="http://schemas.openxmlformats.org/officeDocument/2006/relationships/image" Target="../media/image223.png"/><Relationship Id="rId88" Type="http://schemas.openxmlformats.org/officeDocument/2006/relationships/customXml" Target="../ink/ink44.xml"/><Relationship Id="rId111" Type="http://schemas.openxmlformats.org/officeDocument/2006/relationships/image" Target="../media/image104.png"/><Relationship Id="rId132" Type="http://schemas.openxmlformats.org/officeDocument/2006/relationships/customXml" Target="../ink/ink66.xml"/><Relationship Id="rId153" Type="http://schemas.openxmlformats.org/officeDocument/2006/relationships/image" Target="../media/image125.png"/><Relationship Id="rId174" Type="http://schemas.openxmlformats.org/officeDocument/2006/relationships/customXml" Target="../ink/ink87.xml"/><Relationship Id="rId195" Type="http://schemas.openxmlformats.org/officeDocument/2006/relationships/image" Target="../media/image146.png"/><Relationship Id="rId209" Type="http://schemas.openxmlformats.org/officeDocument/2006/relationships/image" Target="../media/image153.png"/><Relationship Id="rId360" Type="http://schemas.openxmlformats.org/officeDocument/2006/relationships/customXml" Target="../ink/ink180.xml"/><Relationship Id="rId220" Type="http://schemas.openxmlformats.org/officeDocument/2006/relationships/customXml" Target="../ink/ink110.xml"/><Relationship Id="rId241" Type="http://schemas.openxmlformats.org/officeDocument/2006/relationships/image" Target="../media/image169.png"/><Relationship Id="rId15" Type="http://schemas.openxmlformats.org/officeDocument/2006/relationships/image" Target="../media/image56.png"/><Relationship Id="rId36" Type="http://schemas.openxmlformats.org/officeDocument/2006/relationships/customXml" Target="../ink/ink18.xml"/><Relationship Id="rId57" Type="http://schemas.openxmlformats.org/officeDocument/2006/relationships/image" Target="../media/image77.png"/><Relationship Id="rId262" Type="http://schemas.openxmlformats.org/officeDocument/2006/relationships/customXml" Target="../ink/ink131.xml"/><Relationship Id="rId283" Type="http://schemas.openxmlformats.org/officeDocument/2006/relationships/image" Target="../media/image190.png"/><Relationship Id="rId318" Type="http://schemas.openxmlformats.org/officeDocument/2006/relationships/customXml" Target="../ink/ink159.xml"/><Relationship Id="rId339" Type="http://schemas.openxmlformats.org/officeDocument/2006/relationships/image" Target="../media/image218.png"/><Relationship Id="rId10" Type="http://schemas.openxmlformats.org/officeDocument/2006/relationships/customXml" Target="../ink/ink5.xml"/><Relationship Id="rId31" Type="http://schemas.openxmlformats.org/officeDocument/2006/relationships/image" Target="../media/image64.png"/><Relationship Id="rId52" Type="http://schemas.openxmlformats.org/officeDocument/2006/relationships/customXml" Target="../ink/ink26.xml"/><Relationship Id="rId73" Type="http://schemas.openxmlformats.org/officeDocument/2006/relationships/image" Target="../media/image85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98.png"/><Relationship Id="rId101" Type="http://schemas.openxmlformats.org/officeDocument/2006/relationships/image" Target="../media/image99.png"/><Relationship Id="rId122" Type="http://schemas.openxmlformats.org/officeDocument/2006/relationships/customXml" Target="../ink/ink61.xml"/><Relationship Id="rId143" Type="http://schemas.openxmlformats.org/officeDocument/2006/relationships/image" Target="../media/image120.png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169" Type="http://schemas.openxmlformats.org/officeDocument/2006/relationships/image" Target="../media/image133.png"/><Relationship Id="rId185" Type="http://schemas.openxmlformats.org/officeDocument/2006/relationships/image" Target="../media/image141.png"/><Relationship Id="rId334" Type="http://schemas.openxmlformats.org/officeDocument/2006/relationships/customXml" Target="../ink/ink167.xml"/><Relationship Id="rId350" Type="http://schemas.openxmlformats.org/officeDocument/2006/relationships/customXml" Target="../ink/ink175.xml"/><Relationship Id="rId355" Type="http://schemas.openxmlformats.org/officeDocument/2006/relationships/image" Target="../media/image226.png"/><Relationship Id="rId4" Type="http://schemas.openxmlformats.org/officeDocument/2006/relationships/customXml" Target="../ink/ink2.xml"/><Relationship Id="rId9" Type="http://schemas.openxmlformats.org/officeDocument/2006/relationships/image" Target="../media/image53.png"/><Relationship Id="rId180" Type="http://schemas.openxmlformats.org/officeDocument/2006/relationships/customXml" Target="../ink/ink90.xml"/><Relationship Id="rId210" Type="http://schemas.openxmlformats.org/officeDocument/2006/relationships/customXml" Target="../ink/ink105.xml"/><Relationship Id="rId215" Type="http://schemas.openxmlformats.org/officeDocument/2006/relationships/image" Target="../media/image156.png"/><Relationship Id="rId236" Type="http://schemas.openxmlformats.org/officeDocument/2006/relationships/customXml" Target="../ink/ink118.xml"/><Relationship Id="rId257" Type="http://schemas.openxmlformats.org/officeDocument/2006/relationships/image" Target="../media/image177.png"/><Relationship Id="rId278" Type="http://schemas.openxmlformats.org/officeDocument/2006/relationships/customXml" Target="../ink/ink139.xml"/><Relationship Id="rId26" Type="http://schemas.openxmlformats.org/officeDocument/2006/relationships/customXml" Target="../ink/ink13.xml"/><Relationship Id="rId231" Type="http://schemas.openxmlformats.org/officeDocument/2006/relationships/image" Target="../media/image164.png"/><Relationship Id="rId252" Type="http://schemas.openxmlformats.org/officeDocument/2006/relationships/customXml" Target="../ink/ink126.xml"/><Relationship Id="rId273" Type="http://schemas.openxmlformats.org/officeDocument/2006/relationships/image" Target="../media/image185.png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329" Type="http://schemas.openxmlformats.org/officeDocument/2006/relationships/image" Target="../media/image213.png"/><Relationship Id="rId47" Type="http://schemas.openxmlformats.org/officeDocument/2006/relationships/image" Target="../media/image72.png"/><Relationship Id="rId68" Type="http://schemas.openxmlformats.org/officeDocument/2006/relationships/customXml" Target="../ink/ink34.xml"/><Relationship Id="rId89" Type="http://schemas.openxmlformats.org/officeDocument/2006/relationships/image" Target="../media/image93.png"/><Relationship Id="rId112" Type="http://schemas.openxmlformats.org/officeDocument/2006/relationships/customXml" Target="../ink/ink56.xml"/><Relationship Id="rId133" Type="http://schemas.openxmlformats.org/officeDocument/2006/relationships/image" Target="../media/image115.png"/><Relationship Id="rId154" Type="http://schemas.openxmlformats.org/officeDocument/2006/relationships/customXml" Target="../ink/ink77.xml"/><Relationship Id="rId175" Type="http://schemas.openxmlformats.org/officeDocument/2006/relationships/image" Target="../media/image136.png"/><Relationship Id="rId340" Type="http://schemas.openxmlformats.org/officeDocument/2006/relationships/customXml" Target="../ink/ink170.xml"/><Relationship Id="rId361" Type="http://schemas.openxmlformats.org/officeDocument/2006/relationships/image" Target="../media/image229.png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159.png"/><Relationship Id="rId242" Type="http://schemas.openxmlformats.org/officeDocument/2006/relationships/customXml" Target="../ink/ink121.xml"/><Relationship Id="rId263" Type="http://schemas.openxmlformats.org/officeDocument/2006/relationships/image" Target="../media/image180.png"/><Relationship Id="rId284" Type="http://schemas.openxmlformats.org/officeDocument/2006/relationships/customXml" Target="../ink/ink142.xml"/><Relationship Id="rId319" Type="http://schemas.openxmlformats.org/officeDocument/2006/relationships/image" Target="../media/image208.png"/><Relationship Id="rId37" Type="http://schemas.openxmlformats.org/officeDocument/2006/relationships/image" Target="../media/image67.png"/><Relationship Id="rId58" Type="http://schemas.openxmlformats.org/officeDocument/2006/relationships/customXml" Target="../ink/ink29.xml"/><Relationship Id="rId79" Type="http://schemas.openxmlformats.org/officeDocument/2006/relationships/image" Target="../media/image88.png"/><Relationship Id="rId102" Type="http://schemas.openxmlformats.org/officeDocument/2006/relationships/customXml" Target="../ink/ink51.xml"/><Relationship Id="rId123" Type="http://schemas.openxmlformats.org/officeDocument/2006/relationships/image" Target="../media/image110.png"/><Relationship Id="rId144" Type="http://schemas.openxmlformats.org/officeDocument/2006/relationships/customXml" Target="../ink/ink72.xml"/><Relationship Id="rId330" Type="http://schemas.openxmlformats.org/officeDocument/2006/relationships/customXml" Target="../ink/ink165.xml"/><Relationship Id="rId90" Type="http://schemas.openxmlformats.org/officeDocument/2006/relationships/customXml" Target="../ink/ink45.xml"/><Relationship Id="rId165" Type="http://schemas.openxmlformats.org/officeDocument/2006/relationships/image" Target="../media/image131.png"/><Relationship Id="rId186" Type="http://schemas.openxmlformats.org/officeDocument/2006/relationships/customXml" Target="../ink/ink93.xml"/><Relationship Id="rId351" Type="http://schemas.openxmlformats.org/officeDocument/2006/relationships/image" Target="../media/image224.png"/><Relationship Id="rId211" Type="http://schemas.openxmlformats.org/officeDocument/2006/relationships/image" Target="../media/image154.png"/><Relationship Id="rId232" Type="http://schemas.openxmlformats.org/officeDocument/2006/relationships/customXml" Target="../ink/ink116.xml"/><Relationship Id="rId253" Type="http://schemas.openxmlformats.org/officeDocument/2006/relationships/image" Target="../media/image175.png"/><Relationship Id="rId274" Type="http://schemas.openxmlformats.org/officeDocument/2006/relationships/customXml" Target="../ink/ink137.xml"/><Relationship Id="rId295" Type="http://schemas.openxmlformats.org/officeDocument/2006/relationships/image" Target="../media/image196.png"/><Relationship Id="rId309" Type="http://schemas.openxmlformats.org/officeDocument/2006/relationships/image" Target="../media/image203.png"/><Relationship Id="rId27" Type="http://schemas.openxmlformats.org/officeDocument/2006/relationships/image" Target="../media/image62.png"/><Relationship Id="rId48" Type="http://schemas.openxmlformats.org/officeDocument/2006/relationships/customXml" Target="../ink/ink24.xml"/><Relationship Id="rId69" Type="http://schemas.openxmlformats.org/officeDocument/2006/relationships/image" Target="../media/image83.png"/><Relationship Id="rId113" Type="http://schemas.openxmlformats.org/officeDocument/2006/relationships/image" Target="../media/image105.png"/><Relationship Id="rId134" Type="http://schemas.openxmlformats.org/officeDocument/2006/relationships/customXml" Target="../ink/ink67.xml"/><Relationship Id="rId320" Type="http://schemas.openxmlformats.org/officeDocument/2006/relationships/customXml" Target="../ink/ink160.xml"/><Relationship Id="rId80" Type="http://schemas.openxmlformats.org/officeDocument/2006/relationships/customXml" Target="../ink/ink40.xml"/><Relationship Id="rId155" Type="http://schemas.openxmlformats.org/officeDocument/2006/relationships/image" Target="../media/image126.png"/><Relationship Id="rId176" Type="http://schemas.openxmlformats.org/officeDocument/2006/relationships/customXml" Target="../ink/ink88.xml"/><Relationship Id="rId197" Type="http://schemas.openxmlformats.org/officeDocument/2006/relationships/image" Target="../media/image147.png"/><Relationship Id="rId341" Type="http://schemas.openxmlformats.org/officeDocument/2006/relationships/image" Target="../media/image219.png"/><Relationship Id="rId362" Type="http://schemas.openxmlformats.org/officeDocument/2006/relationships/customXml" Target="../ink/ink181.xml"/><Relationship Id="rId201" Type="http://schemas.openxmlformats.org/officeDocument/2006/relationships/image" Target="../media/image149.png"/><Relationship Id="rId222" Type="http://schemas.openxmlformats.org/officeDocument/2006/relationships/customXml" Target="../ink/ink111.xml"/><Relationship Id="rId243" Type="http://schemas.openxmlformats.org/officeDocument/2006/relationships/image" Target="../media/image170.png"/><Relationship Id="rId264" Type="http://schemas.openxmlformats.org/officeDocument/2006/relationships/customXml" Target="../ink/ink132.xml"/><Relationship Id="rId285" Type="http://schemas.openxmlformats.org/officeDocument/2006/relationships/image" Target="../media/image191.png"/><Relationship Id="rId17" Type="http://schemas.openxmlformats.org/officeDocument/2006/relationships/image" Target="../media/image57.png"/><Relationship Id="rId38" Type="http://schemas.openxmlformats.org/officeDocument/2006/relationships/customXml" Target="../ink/ink19.xml"/><Relationship Id="rId59" Type="http://schemas.openxmlformats.org/officeDocument/2006/relationships/image" Target="../media/image78.png"/><Relationship Id="rId103" Type="http://schemas.openxmlformats.org/officeDocument/2006/relationships/image" Target="../media/image100.png"/><Relationship Id="rId124" Type="http://schemas.openxmlformats.org/officeDocument/2006/relationships/customXml" Target="../ink/ink62.xml"/><Relationship Id="rId310" Type="http://schemas.openxmlformats.org/officeDocument/2006/relationships/customXml" Target="../ink/ink155.xml"/><Relationship Id="rId70" Type="http://schemas.openxmlformats.org/officeDocument/2006/relationships/customXml" Target="../ink/ink35.xml"/><Relationship Id="rId91" Type="http://schemas.openxmlformats.org/officeDocument/2006/relationships/image" Target="../media/image94.png"/><Relationship Id="rId145" Type="http://schemas.openxmlformats.org/officeDocument/2006/relationships/image" Target="../media/image121.png"/><Relationship Id="rId166" Type="http://schemas.openxmlformats.org/officeDocument/2006/relationships/customXml" Target="../ink/ink83.xml"/><Relationship Id="rId187" Type="http://schemas.openxmlformats.org/officeDocument/2006/relationships/image" Target="../media/image142.png"/><Relationship Id="rId331" Type="http://schemas.openxmlformats.org/officeDocument/2006/relationships/image" Target="../media/image214.png"/><Relationship Id="rId352" Type="http://schemas.openxmlformats.org/officeDocument/2006/relationships/customXml" Target="../ink/ink176.xml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106.xml"/><Relationship Id="rId233" Type="http://schemas.openxmlformats.org/officeDocument/2006/relationships/image" Target="../media/image165.png"/><Relationship Id="rId254" Type="http://schemas.openxmlformats.org/officeDocument/2006/relationships/customXml" Target="../ink/ink127.xml"/><Relationship Id="rId28" Type="http://schemas.openxmlformats.org/officeDocument/2006/relationships/customXml" Target="../ink/ink14.xml"/><Relationship Id="rId49" Type="http://schemas.openxmlformats.org/officeDocument/2006/relationships/image" Target="../media/image73.png"/><Relationship Id="rId114" Type="http://schemas.openxmlformats.org/officeDocument/2006/relationships/customXml" Target="../ink/ink57.xml"/><Relationship Id="rId275" Type="http://schemas.openxmlformats.org/officeDocument/2006/relationships/image" Target="../media/image186.png"/><Relationship Id="rId296" Type="http://schemas.openxmlformats.org/officeDocument/2006/relationships/customXml" Target="../ink/ink148.xml"/><Relationship Id="rId300" Type="http://schemas.openxmlformats.org/officeDocument/2006/relationships/customXml" Target="../ink/ink150.xml"/><Relationship Id="rId60" Type="http://schemas.openxmlformats.org/officeDocument/2006/relationships/customXml" Target="../ink/ink30.xml"/><Relationship Id="rId81" Type="http://schemas.openxmlformats.org/officeDocument/2006/relationships/image" Target="../media/image89.png"/><Relationship Id="rId135" Type="http://schemas.openxmlformats.org/officeDocument/2006/relationships/image" Target="../media/image116.png"/><Relationship Id="rId156" Type="http://schemas.openxmlformats.org/officeDocument/2006/relationships/customXml" Target="../ink/ink78.xml"/><Relationship Id="rId177" Type="http://schemas.openxmlformats.org/officeDocument/2006/relationships/image" Target="../media/image137.png"/><Relationship Id="rId198" Type="http://schemas.openxmlformats.org/officeDocument/2006/relationships/customXml" Target="../ink/ink99.xml"/><Relationship Id="rId321" Type="http://schemas.openxmlformats.org/officeDocument/2006/relationships/image" Target="../media/image209.png"/><Relationship Id="rId342" Type="http://schemas.openxmlformats.org/officeDocument/2006/relationships/customXml" Target="../ink/ink171.xml"/><Relationship Id="rId363" Type="http://schemas.openxmlformats.org/officeDocument/2006/relationships/image" Target="../media/image230.png"/><Relationship Id="rId202" Type="http://schemas.openxmlformats.org/officeDocument/2006/relationships/customXml" Target="../ink/ink101.xml"/><Relationship Id="rId223" Type="http://schemas.openxmlformats.org/officeDocument/2006/relationships/image" Target="../media/image160.png"/><Relationship Id="rId244" Type="http://schemas.openxmlformats.org/officeDocument/2006/relationships/customXml" Target="../ink/ink122.xml"/><Relationship Id="rId18" Type="http://schemas.openxmlformats.org/officeDocument/2006/relationships/customXml" Target="../ink/ink9.xml"/><Relationship Id="rId39" Type="http://schemas.openxmlformats.org/officeDocument/2006/relationships/image" Target="../media/image68.png"/><Relationship Id="rId265" Type="http://schemas.openxmlformats.org/officeDocument/2006/relationships/image" Target="../media/image181.png"/><Relationship Id="rId286" Type="http://schemas.openxmlformats.org/officeDocument/2006/relationships/customXml" Target="../ink/ink143.xml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111.png"/><Relationship Id="rId146" Type="http://schemas.openxmlformats.org/officeDocument/2006/relationships/customXml" Target="../ink/ink73.xml"/><Relationship Id="rId167" Type="http://schemas.openxmlformats.org/officeDocument/2006/relationships/image" Target="../media/image132.png"/><Relationship Id="rId188" Type="http://schemas.openxmlformats.org/officeDocument/2006/relationships/customXml" Target="../ink/ink94.xml"/><Relationship Id="rId311" Type="http://schemas.openxmlformats.org/officeDocument/2006/relationships/image" Target="../media/image204.png"/><Relationship Id="rId332" Type="http://schemas.openxmlformats.org/officeDocument/2006/relationships/customXml" Target="../ink/ink166.xml"/><Relationship Id="rId353" Type="http://schemas.openxmlformats.org/officeDocument/2006/relationships/image" Target="../media/image225.png"/><Relationship Id="rId71" Type="http://schemas.openxmlformats.org/officeDocument/2006/relationships/image" Target="../media/image84.png"/><Relationship Id="rId92" Type="http://schemas.openxmlformats.org/officeDocument/2006/relationships/customXml" Target="../ink/ink46.xml"/><Relationship Id="rId213" Type="http://schemas.openxmlformats.org/officeDocument/2006/relationships/image" Target="../media/image155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63.png"/><Relationship Id="rId255" Type="http://schemas.openxmlformats.org/officeDocument/2006/relationships/image" Target="../media/image176.png"/><Relationship Id="rId276" Type="http://schemas.openxmlformats.org/officeDocument/2006/relationships/customXml" Target="../ink/ink138.xml"/><Relationship Id="rId297" Type="http://schemas.openxmlformats.org/officeDocument/2006/relationships/image" Target="../media/image197.png"/><Relationship Id="rId40" Type="http://schemas.openxmlformats.org/officeDocument/2006/relationships/customXml" Target="../ink/ink20.xml"/><Relationship Id="rId115" Type="http://schemas.openxmlformats.org/officeDocument/2006/relationships/image" Target="../media/image106.png"/><Relationship Id="rId136" Type="http://schemas.openxmlformats.org/officeDocument/2006/relationships/customXml" Target="../ink/ink68.xml"/><Relationship Id="rId157" Type="http://schemas.openxmlformats.org/officeDocument/2006/relationships/image" Target="../media/image127.png"/><Relationship Id="rId178" Type="http://schemas.openxmlformats.org/officeDocument/2006/relationships/customXml" Target="../ink/ink89.xml"/><Relationship Id="rId301" Type="http://schemas.openxmlformats.org/officeDocument/2006/relationships/image" Target="../media/image199.png"/><Relationship Id="rId322" Type="http://schemas.openxmlformats.org/officeDocument/2006/relationships/customXml" Target="../ink/ink161.xml"/><Relationship Id="rId343" Type="http://schemas.openxmlformats.org/officeDocument/2006/relationships/image" Target="../media/image220.png"/><Relationship Id="rId364" Type="http://schemas.openxmlformats.org/officeDocument/2006/relationships/customXml" Target="../ink/ink182.xml"/><Relationship Id="rId61" Type="http://schemas.openxmlformats.org/officeDocument/2006/relationships/image" Target="../media/image79.png"/><Relationship Id="rId82" Type="http://schemas.openxmlformats.org/officeDocument/2006/relationships/customXml" Target="../ink/ink41.xml"/><Relationship Id="rId199" Type="http://schemas.openxmlformats.org/officeDocument/2006/relationships/image" Target="../media/image148.png"/><Relationship Id="rId203" Type="http://schemas.openxmlformats.org/officeDocument/2006/relationships/image" Target="../media/image150.png"/><Relationship Id="rId19" Type="http://schemas.openxmlformats.org/officeDocument/2006/relationships/image" Target="../media/image58.png"/><Relationship Id="rId224" Type="http://schemas.openxmlformats.org/officeDocument/2006/relationships/customXml" Target="../ink/ink112.xml"/><Relationship Id="rId245" Type="http://schemas.openxmlformats.org/officeDocument/2006/relationships/image" Target="../media/image171.png"/><Relationship Id="rId266" Type="http://schemas.openxmlformats.org/officeDocument/2006/relationships/customXml" Target="../ink/ink133.xml"/><Relationship Id="rId287" Type="http://schemas.openxmlformats.org/officeDocument/2006/relationships/image" Target="../media/image192.png"/><Relationship Id="rId30" Type="http://schemas.openxmlformats.org/officeDocument/2006/relationships/customXml" Target="../ink/ink15.xml"/><Relationship Id="rId105" Type="http://schemas.openxmlformats.org/officeDocument/2006/relationships/image" Target="../media/image101.png"/><Relationship Id="rId126" Type="http://schemas.openxmlformats.org/officeDocument/2006/relationships/customXml" Target="../ink/ink63.xml"/><Relationship Id="rId147" Type="http://schemas.openxmlformats.org/officeDocument/2006/relationships/image" Target="../media/image122.png"/><Relationship Id="rId168" Type="http://schemas.openxmlformats.org/officeDocument/2006/relationships/customXml" Target="../ink/ink84.xml"/><Relationship Id="rId312" Type="http://schemas.openxmlformats.org/officeDocument/2006/relationships/customXml" Target="../ink/ink156.xml"/><Relationship Id="rId333" Type="http://schemas.openxmlformats.org/officeDocument/2006/relationships/image" Target="../media/image215.png"/><Relationship Id="rId354" Type="http://schemas.openxmlformats.org/officeDocument/2006/relationships/customXml" Target="../ink/ink177.xml"/><Relationship Id="rId51" Type="http://schemas.openxmlformats.org/officeDocument/2006/relationships/image" Target="../media/image74.png"/><Relationship Id="rId72" Type="http://schemas.openxmlformats.org/officeDocument/2006/relationships/customXml" Target="../ink/ink36.xml"/><Relationship Id="rId93" Type="http://schemas.openxmlformats.org/officeDocument/2006/relationships/image" Target="../media/image95.png"/><Relationship Id="rId189" Type="http://schemas.openxmlformats.org/officeDocument/2006/relationships/image" Target="../media/image143.png"/><Relationship Id="rId3" Type="http://schemas.openxmlformats.org/officeDocument/2006/relationships/image" Target="../media/image50.png"/><Relationship Id="rId214" Type="http://schemas.openxmlformats.org/officeDocument/2006/relationships/customXml" Target="../ink/ink107.xml"/><Relationship Id="rId235" Type="http://schemas.openxmlformats.org/officeDocument/2006/relationships/image" Target="../media/image166.png"/><Relationship Id="rId256" Type="http://schemas.openxmlformats.org/officeDocument/2006/relationships/customXml" Target="../ink/ink128.xml"/><Relationship Id="rId277" Type="http://schemas.openxmlformats.org/officeDocument/2006/relationships/image" Target="../media/image187.png"/><Relationship Id="rId298" Type="http://schemas.openxmlformats.org/officeDocument/2006/relationships/customXml" Target="../ink/ink149.xml"/><Relationship Id="rId116" Type="http://schemas.openxmlformats.org/officeDocument/2006/relationships/customXml" Target="../ink/ink58.xml"/><Relationship Id="rId137" Type="http://schemas.openxmlformats.org/officeDocument/2006/relationships/image" Target="../media/image117.png"/><Relationship Id="rId158" Type="http://schemas.openxmlformats.org/officeDocument/2006/relationships/customXml" Target="../ink/ink79.xml"/><Relationship Id="rId302" Type="http://schemas.openxmlformats.org/officeDocument/2006/relationships/customXml" Target="../ink/ink151.xml"/><Relationship Id="rId323" Type="http://schemas.openxmlformats.org/officeDocument/2006/relationships/image" Target="../media/image210.png"/><Relationship Id="rId344" Type="http://schemas.openxmlformats.org/officeDocument/2006/relationships/customXml" Target="../ink/ink172.xml"/><Relationship Id="rId20" Type="http://schemas.openxmlformats.org/officeDocument/2006/relationships/customXml" Target="../ink/ink10.xml"/><Relationship Id="rId41" Type="http://schemas.openxmlformats.org/officeDocument/2006/relationships/image" Target="../media/image69.png"/><Relationship Id="rId62" Type="http://schemas.openxmlformats.org/officeDocument/2006/relationships/customXml" Target="../ink/ink31.xml"/><Relationship Id="rId83" Type="http://schemas.openxmlformats.org/officeDocument/2006/relationships/image" Target="../media/image90.png"/><Relationship Id="rId179" Type="http://schemas.openxmlformats.org/officeDocument/2006/relationships/image" Target="../media/image138.png"/><Relationship Id="rId365" Type="http://schemas.openxmlformats.org/officeDocument/2006/relationships/image" Target="../media/image231.png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5" Type="http://schemas.openxmlformats.org/officeDocument/2006/relationships/image" Target="../media/image161.png"/><Relationship Id="rId246" Type="http://schemas.openxmlformats.org/officeDocument/2006/relationships/customXml" Target="../ink/ink123.xml"/><Relationship Id="rId267" Type="http://schemas.openxmlformats.org/officeDocument/2006/relationships/image" Target="../media/image182.png"/><Relationship Id="rId288" Type="http://schemas.openxmlformats.org/officeDocument/2006/relationships/customXml" Target="../ink/ink144.xml"/><Relationship Id="rId106" Type="http://schemas.openxmlformats.org/officeDocument/2006/relationships/customXml" Target="../ink/ink53.xml"/><Relationship Id="rId127" Type="http://schemas.openxmlformats.org/officeDocument/2006/relationships/image" Target="../media/image112.png"/><Relationship Id="rId313" Type="http://schemas.openxmlformats.org/officeDocument/2006/relationships/image" Target="../media/image20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93.png"/><Relationship Id="rId21" Type="http://schemas.openxmlformats.org/officeDocument/2006/relationships/image" Target="../media/image245.png"/><Relationship Id="rId42" Type="http://schemas.openxmlformats.org/officeDocument/2006/relationships/customXml" Target="../ink/ink205.xml"/><Relationship Id="rId63" Type="http://schemas.openxmlformats.org/officeDocument/2006/relationships/image" Target="../media/image266.png"/><Relationship Id="rId84" Type="http://schemas.openxmlformats.org/officeDocument/2006/relationships/customXml" Target="../ink/ink226.xml"/><Relationship Id="rId138" Type="http://schemas.openxmlformats.org/officeDocument/2006/relationships/customXml" Target="../ink/ink253.xml"/><Relationship Id="rId159" Type="http://schemas.openxmlformats.org/officeDocument/2006/relationships/image" Target="../media/image314.png"/><Relationship Id="rId170" Type="http://schemas.openxmlformats.org/officeDocument/2006/relationships/customXml" Target="../ink/ink269.xml"/><Relationship Id="rId191" Type="http://schemas.openxmlformats.org/officeDocument/2006/relationships/image" Target="../media/image330.png"/><Relationship Id="rId205" Type="http://schemas.openxmlformats.org/officeDocument/2006/relationships/image" Target="../media/image337.png"/><Relationship Id="rId226" Type="http://schemas.openxmlformats.org/officeDocument/2006/relationships/customXml" Target="../ink/ink297.xml"/><Relationship Id="rId247" Type="http://schemas.openxmlformats.org/officeDocument/2006/relationships/image" Target="../media/image358.png"/><Relationship Id="rId107" Type="http://schemas.openxmlformats.org/officeDocument/2006/relationships/image" Target="../media/image288.png"/><Relationship Id="rId11" Type="http://schemas.openxmlformats.org/officeDocument/2006/relationships/image" Target="../media/image240.png"/><Relationship Id="rId32" Type="http://schemas.openxmlformats.org/officeDocument/2006/relationships/customXml" Target="../ink/ink200.xml"/><Relationship Id="rId53" Type="http://schemas.openxmlformats.org/officeDocument/2006/relationships/image" Target="../media/image261.png"/><Relationship Id="rId74" Type="http://schemas.openxmlformats.org/officeDocument/2006/relationships/customXml" Target="../ink/ink221.xml"/><Relationship Id="rId128" Type="http://schemas.openxmlformats.org/officeDocument/2006/relationships/customXml" Target="../ink/ink248.xml"/><Relationship Id="rId149" Type="http://schemas.openxmlformats.org/officeDocument/2006/relationships/image" Target="../media/image309.png"/><Relationship Id="rId5" Type="http://schemas.openxmlformats.org/officeDocument/2006/relationships/image" Target="../media/image237.png"/><Relationship Id="rId95" Type="http://schemas.openxmlformats.org/officeDocument/2006/relationships/image" Target="../media/image282.png"/><Relationship Id="rId160" Type="http://schemas.openxmlformats.org/officeDocument/2006/relationships/customXml" Target="../ink/ink264.xml"/><Relationship Id="rId181" Type="http://schemas.openxmlformats.org/officeDocument/2006/relationships/image" Target="../media/image325.png"/><Relationship Id="rId216" Type="http://schemas.openxmlformats.org/officeDocument/2006/relationships/customXml" Target="../ink/ink292.xml"/><Relationship Id="rId237" Type="http://schemas.openxmlformats.org/officeDocument/2006/relationships/image" Target="../media/image353.png"/><Relationship Id="rId258" Type="http://schemas.openxmlformats.org/officeDocument/2006/relationships/customXml" Target="../ink/ink313.xml"/><Relationship Id="rId22" Type="http://schemas.openxmlformats.org/officeDocument/2006/relationships/customXml" Target="../ink/ink195.xml"/><Relationship Id="rId43" Type="http://schemas.openxmlformats.org/officeDocument/2006/relationships/image" Target="../media/image256.png"/><Relationship Id="rId64" Type="http://schemas.openxmlformats.org/officeDocument/2006/relationships/customXml" Target="../ink/ink216.xml"/><Relationship Id="rId118" Type="http://schemas.openxmlformats.org/officeDocument/2006/relationships/customXml" Target="../ink/ink243.xml"/><Relationship Id="rId139" Type="http://schemas.openxmlformats.org/officeDocument/2006/relationships/image" Target="../media/image304.png"/><Relationship Id="rId85" Type="http://schemas.openxmlformats.org/officeDocument/2006/relationships/image" Target="../media/image277.png"/><Relationship Id="rId150" Type="http://schemas.openxmlformats.org/officeDocument/2006/relationships/customXml" Target="../ink/ink259.xml"/><Relationship Id="rId171" Type="http://schemas.openxmlformats.org/officeDocument/2006/relationships/image" Target="../media/image320.png"/><Relationship Id="rId192" Type="http://schemas.openxmlformats.org/officeDocument/2006/relationships/customXml" Target="../ink/ink280.xml"/><Relationship Id="rId206" Type="http://schemas.openxmlformats.org/officeDocument/2006/relationships/customXml" Target="../ink/ink287.xml"/><Relationship Id="rId227" Type="http://schemas.openxmlformats.org/officeDocument/2006/relationships/image" Target="../media/image348.png"/><Relationship Id="rId248" Type="http://schemas.openxmlformats.org/officeDocument/2006/relationships/customXml" Target="../ink/ink308.xml"/><Relationship Id="rId12" Type="http://schemas.openxmlformats.org/officeDocument/2006/relationships/customXml" Target="../ink/ink190.xml"/><Relationship Id="rId33" Type="http://schemas.openxmlformats.org/officeDocument/2006/relationships/image" Target="../media/image251.png"/><Relationship Id="rId108" Type="http://schemas.openxmlformats.org/officeDocument/2006/relationships/customXml" Target="../ink/ink238.xml"/><Relationship Id="rId129" Type="http://schemas.openxmlformats.org/officeDocument/2006/relationships/image" Target="../media/image299.png"/><Relationship Id="rId54" Type="http://schemas.openxmlformats.org/officeDocument/2006/relationships/customXml" Target="../ink/ink211.xml"/><Relationship Id="rId75" Type="http://schemas.openxmlformats.org/officeDocument/2006/relationships/image" Target="../media/image272.png"/><Relationship Id="rId96" Type="http://schemas.openxmlformats.org/officeDocument/2006/relationships/customXml" Target="../ink/ink232.xml"/><Relationship Id="rId140" Type="http://schemas.openxmlformats.org/officeDocument/2006/relationships/customXml" Target="../ink/ink254.xml"/><Relationship Id="rId161" Type="http://schemas.openxmlformats.org/officeDocument/2006/relationships/image" Target="../media/image315.png"/><Relationship Id="rId182" Type="http://schemas.openxmlformats.org/officeDocument/2006/relationships/customXml" Target="../ink/ink275.xml"/><Relationship Id="rId217" Type="http://schemas.openxmlformats.org/officeDocument/2006/relationships/image" Target="../media/image34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7.xml"/><Relationship Id="rId212" Type="http://schemas.openxmlformats.org/officeDocument/2006/relationships/customXml" Target="../ink/ink290.xml"/><Relationship Id="rId233" Type="http://schemas.openxmlformats.org/officeDocument/2006/relationships/image" Target="../media/image351.png"/><Relationship Id="rId238" Type="http://schemas.openxmlformats.org/officeDocument/2006/relationships/customXml" Target="../ink/ink303.xml"/><Relationship Id="rId254" Type="http://schemas.openxmlformats.org/officeDocument/2006/relationships/customXml" Target="../ink/ink311.xml"/><Relationship Id="rId259" Type="http://schemas.openxmlformats.org/officeDocument/2006/relationships/image" Target="../media/image364.png"/><Relationship Id="rId23" Type="http://schemas.openxmlformats.org/officeDocument/2006/relationships/image" Target="../media/image246.png"/><Relationship Id="rId28" Type="http://schemas.openxmlformats.org/officeDocument/2006/relationships/customXml" Target="../ink/ink198.xml"/><Relationship Id="rId49" Type="http://schemas.openxmlformats.org/officeDocument/2006/relationships/image" Target="../media/image259.png"/><Relationship Id="rId114" Type="http://schemas.openxmlformats.org/officeDocument/2006/relationships/customXml" Target="../ink/ink241.xml"/><Relationship Id="rId119" Type="http://schemas.openxmlformats.org/officeDocument/2006/relationships/image" Target="../media/image294.png"/><Relationship Id="rId44" Type="http://schemas.openxmlformats.org/officeDocument/2006/relationships/customXml" Target="../ink/ink206.xml"/><Relationship Id="rId60" Type="http://schemas.openxmlformats.org/officeDocument/2006/relationships/customXml" Target="../ink/ink214.xml"/><Relationship Id="rId65" Type="http://schemas.openxmlformats.org/officeDocument/2006/relationships/image" Target="../media/image267.png"/><Relationship Id="rId81" Type="http://schemas.openxmlformats.org/officeDocument/2006/relationships/image" Target="../media/image275.png"/><Relationship Id="rId86" Type="http://schemas.openxmlformats.org/officeDocument/2006/relationships/customXml" Target="../ink/ink227.xml"/><Relationship Id="rId130" Type="http://schemas.openxmlformats.org/officeDocument/2006/relationships/customXml" Target="../ink/ink249.xml"/><Relationship Id="rId135" Type="http://schemas.openxmlformats.org/officeDocument/2006/relationships/image" Target="../media/image302.png"/><Relationship Id="rId151" Type="http://schemas.openxmlformats.org/officeDocument/2006/relationships/image" Target="../media/image310.png"/><Relationship Id="rId156" Type="http://schemas.openxmlformats.org/officeDocument/2006/relationships/customXml" Target="../ink/ink262.xml"/><Relationship Id="rId177" Type="http://schemas.openxmlformats.org/officeDocument/2006/relationships/image" Target="../media/image323.png"/><Relationship Id="rId198" Type="http://schemas.openxmlformats.org/officeDocument/2006/relationships/customXml" Target="../ink/ink283.xml"/><Relationship Id="rId172" Type="http://schemas.openxmlformats.org/officeDocument/2006/relationships/customXml" Target="../ink/ink270.xml"/><Relationship Id="rId193" Type="http://schemas.openxmlformats.org/officeDocument/2006/relationships/image" Target="../media/image331.png"/><Relationship Id="rId202" Type="http://schemas.openxmlformats.org/officeDocument/2006/relationships/customXml" Target="../ink/ink285.xml"/><Relationship Id="rId207" Type="http://schemas.openxmlformats.org/officeDocument/2006/relationships/image" Target="../media/image338.png"/><Relationship Id="rId223" Type="http://schemas.openxmlformats.org/officeDocument/2006/relationships/image" Target="../media/image346.png"/><Relationship Id="rId228" Type="http://schemas.openxmlformats.org/officeDocument/2006/relationships/customXml" Target="../ink/ink298.xml"/><Relationship Id="rId244" Type="http://schemas.openxmlformats.org/officeDocument/2006/relationships/customXml" Target="../ink/ink306.xml"/><Relationship Id="rId249" Type="http://schemas.openxmlformats.org/officeDocument/2006/relationships/image" Target="../media/image359.png"/><Relationship Id="rId13" Type="http://schemas.openxmlformats.org/officeDocument/2006/relationships/image" Target="../media/image241.png"/><Relationship Id="rId18" Type="http://schemas.openxmlformats.org/officeDocument/2006/relationships/customXml" Target="../ink/ink193.xml"/><Relationship Id="rId39" Type="http://schemas.openxmlformats.org/officeDocument/2006/relationships/image" Target="../media/image254.png"/><Relationship Id="rId109" Type="http://schemas.openxmlformats.org/officeDocument/2006/relationships/image" Target="../media/image289.png"/><Relationship Id="rId260" Type="http://schemas.openxmlformats.org/officeDocument/2006/relationships/customXml" Target="../ink/ink314.xml"/><Relationship Id="rId34" Type="http://schemas.openxmlformats.org/officeDocument/2006/relationships/customXml" Target="../ink/ink201.xml"/><Relationship Id="rId50" Type="http://schemas.openxmlformats.org/officeDocument/2006/relationships/customXml" Target="../ink/ink209.xml"/><Relationship Id="rId55" Type="http://schemas.openxmlformats.org/officeDocument/2006/relationships/image" Target="../media/image262.png"/><Relationship Id="rId76" Type="http://schemas.openxmlformats.org/officeDocument/2006/relationships/customXml" Target="../ink/ink222.xml"/><Relationship Id="rId97" Type="http://schemas.openxmlformats.org/officeDocument/2006/relationships/image" Target="../media/image283.png"/><Relationship Id="rId104" Type="http://schemas.openxmlformats.org/officeDocument/2006/relationships/customXml" Target="../ink/ink236.xml"/><Relationship Id="rId120" Type="http://schemas.openxmlformats.org/officeDocument/2006/relationships/customXml" Target="../ink/ink244.xml"/><Relationship Id="rId125" Type="http://schemas.openxmlformats.org/officeDocument/2006/relationships/image" Target="../media/image297.png"/><Relationship Id="rId141" Type="http://schemas.openxmlformats.org/officeDocument/2006/relationships/image" Target="../media/image305.png"/><Relationship Id="rId146" Type="http://schemas.openxmlformats.org/officeDocument/2006/relationships/customXml" Target="../ink/ink257.xml"/><Relationship Id="rId167" Type="http://schemas.openxmlformats.org/officeDocument/2006/relationships/image" Target="../media/image318.png"/><Relationship Id="rId188" Type="http://schemas.openxmlformats.org/officeDocument/2006/relationships/customXml" Target="../ink/ink278.xml"/><Relationship Id="rId7" Type="http://schemas.openxmlformats.org/officeDocument/2006/relationships/image" Target="../media/image238.png"/><Relationship Id="rId71" Type="http://schemas.openxmlformats.org/officeDocument/2006/relationships/image" Target="../media/image270.png"/><Relationship Id="rId92" Type="http://schemas.openxmlformats.org/officeDocument/2006/relationships/customXml" Target="../ink/ink230.xml"/><Relationship Id="rId162" Type="http://schemas.openxmlformats.org/officeDocument/2006/relationships/customXml" Target="../ink/ink265.xml"/><Relationship Id="rId183" Type="http://schemas.openxmlformats.org/officeDocument/2006/relationships/image" Target="../media/image326.png"/><Relationship Id="rId213" Type="http://schemas.openxmlformats.org/officeDocument/2006/relationships/image" Target="../media/image341.png"/><Relationship Id="rId218" Type="http://schemas.openxmlformats.org/officeDocument/2006/relationships/customXml" Target="../ink/ink293.xml"/><Relationship Id="rId234" Type="http://schemas.openxmlformats.org/officeDocument/2006/relationships/customXml" Target="../ink/ink301.xml"/><Relationship Id="rId239" Type="http://schemas.openxmlformats.org/officeDocument/2006/relationships/image" Target="../media/image354.png"/><Relationship Id="rId2" Type="http://schemas.openxmlformats.org/officeDocument/2006/relationships/customXml" Target="../ink/ink185.xml"/><Relationship Id="rId29" Type="http://schemas.openxmlformats.org/officeDocument/2006/relationships/image" Target="../media/image249.png"/><Relationship Id="rId250" Type="http://schemas.openxmlformats.org/officeDocument/2006/relationships/customXml" Target="../ink/ink309.xml"/><Relationship Id="rId255" Type="http://schemas.openxmlformats.org/officeDocument/2006/relationships/image" Target="../media/image362.png"/><Relationship Id="rId24" Type="http://schemas.openxmlformats.org/officeDocument/2006/relationships/customXml" Target="../ink/ink196.xml"/><Relationship Id="rId40" Type="http://schemas.openxmlformats.org/officeDocument/2006/relationships/customXml" Target="../ink/ink204.xml"/><Relationship Id="rId45" Type="http://schemas.openxmlformats.org/officeDocument/2006/relationships/image" Target="../media/image257.png"/><Relationship Id="rId66" Type="http://schemas.openxmlformats.org/officeDocument/2006/relationships/customXml" Target="../ink/ink217.xml"/><Relationship Id="rId87" Type="http://schemas.openxmlformats.org/officeDocument/2006/relationships/image" Target="../media/image278.png"/><Relationship Id="rId110" Type="http://schemas.openxmlformats.org/officeDocument/2006/relationships/customXml" Target="../ink/ink239.xml"/><Relationship Id="rId115" Type="http://schemas.openxmlformats.org/officeDocument/2006/relationships/image" Target="../media/image292.png"/><Relationship Id="rId131" Type="http://schemas.openxmlformats.org/officeDocument/2006/relationships/image" Target="../media/image300.png"/><Relationship Id="rId136" Type="http://schemas.openxmlformats.org/officeDocument/2006/relationships/customXml" Target="../ink/ink252.xml"/><Relationship Id="rId157" Type="http://schemas.openxmlformats.org/officeDocument/2006/relationships/image" Target="../media/image313.png"/><Relationship Id="rId178" Type="http://schemas.openxmlformats.org/officeDocument/2006/relationships/customXml" Target="../ink/ink273.xml"/><Relationship Id="rId61" Type="http://schemas.openxmlformats.org/officeDocument/2006/relationships/image" Target="../media/image265.png"/><Relationship Id="rId82" Type="http://schemas.openxmlformats.org/officeDocument/2006/relationships/customXml" Target="../ink/ink225.xml"/><Relationship Id="rId152" Type="http://schemas.openxmlformats.org/officeDocument/2006/relationships/customXml" Target="../ink/ink260.xml"/><Relationship Id="rId173" Type="http://schemas.openxmlformats.org/officeDocument/2006/relationships/image" Target="../media/image321.png"/><Relationship Id="rId194" Type="http://schemas.openxmlformats.org/officeDocument/2006/relationships/customXml" Target="../ink/ink281.xml"/><Relationship Id="rId199" Type="http://schemas.openxmlformats.org/officeDocument/2006/relationships/image" Target="../media/image334.png"/><Relationship Id="rId203" Type="http://schemas.openxmlformats.org/officeDocument/2006/relationships/image" Target="../media/image336.png"/><Relationship Id="rId208" Type="http://schemas.openxmlformats.org/officeDocument/2006/relationships/customXml" Target="../ink/ink288.xml"/><Relationship Id="rId229" Type="http://schemas.openxmlformats.org/officeDocument/2006/relationships/image" Target="../media/image349.png"/><Relationship Id="rId19" Type="http://schemas.openxmlformats.org/officeDocument/2006/relationships/image" Target="../media/image244.png"/><Relationship Id="rId224" Type="http://schemas.openxmlformats.org/officeDocument/2006/relationships/customXml" Target="../ink/ink296.xml"/><Relationship Id="rId240" Type="http://schemas.openxmlformats.org/officeDocument/2006/relationships/customXml" Target="../ink/ink304.xml"/><Relationship Id="rId245" Type="http://schemas.openxmlformats.org/officeDocument/2006/relationships/image" Target="../media/image357.png"/><Relationship Id="rId261" Type="http://schemas.openxmlformats.org/officeDocument/2006/relationships/image" Target="../media/image365.png"/><Relationship Id="rId14" Type="http://schemas.openxmlformats.org/officeDocument/2006/relationships/customXml" Target="../ink/ink191.xml"/><Relationship Id="rId30" Type="http://schemas.openxmlformats.org/officeDocument/2006/relationships/customXml" Target="../ink/ink199.xml"/><Relationship Id="rId35" Type="http://schemas.openxmlformats.org/officeDocument/2006/relationships/image" Target="../media/image252.png"/><Relationship Id="rId56" Type="http://schemas.openxmlformats.org/officeDocument/2006/relationships/customXml" Target="../ink/ink212.xml"/><Relationship Id="rId77" Type="http://schemas.openxmlformats.org/officeDocument/2006/relationships/image" Target="../media/image273.png"/><Relationship Id="rId100" Type="http://schemas.openxmlformats.org/officeDocument/2006/relationships/customXml" Target="../ink/ink234.xml"/><Relationship Id="rId105" Type="http://schemas.openxmlformats.org/officeDocument/2006/relationships/image" Target="../media/image287.png"/><Relationship Id="rId126" Type="http://schemas.openxmlformats.org/officeDocument/2006/relationships/customXml" Target="../ink/ink247.xml"/><Relationship Id="rId147" Type="http://schemas.openxmlformats.org/officeDocument/2006/relationships/image" Target="../media/image308.png"/><Relationship Id="rId168" Type="http://schemas.openxmlformats.org/officeDocument/2006/relationships/customXml" Target="../ink/ink268.xml"/><Relationship Id="rId8" Type="http://schemas.openxmlformats.org/officeDocument/2006/relationships/customXml" Target="../ink/ink188.xml"/><Relationship Id="rId51" Type="http://schemas.openxmlformats.org/officeDocument/2006/relationships/image" Target="../media/image260.png"/><Relationship Id="rId72" Type="http://schemas.openxmlformats.org/officeDocument/2006/relationships/customXml" Target="../ink/ink220.xml"/><Relationship Id="rId93" Type="http://schemas.openxmlformats.org/officeDocument/2006/relationships/image" Target="../media/image281.png"/><Relationship Id="rId98" Type="http://schemas.openxmlformats.org/officeDocument/2006/relationships/customXml" Target="../ink/ink233.xml"/><Relationship Id="rId121" Type="http://schemas.openxmlformats.org/officeDocument/2006/relationships/image" Target="../media/image295.png"/><Relationship Id="rId142" Type="http://schemas.openxmlformats.org/officeDocument/2006/relationships/customXml" Target="../ink/ink255.xml"/><Relationship Id="rId163" Type="http://schemas.openxmlformats.org/officeDocument/2006/relationships/image" Target="../media/image316.png"/><Relationship Id="rId184" Type="http://schemas.openxmlformats.org/officeDocument/2006/relationships/customXml" Target="../ink/ink276.xml"/><Relationship Id="rId189" Type="http://schemas.openxmlformats.org/officeDocument/2006/relationships/image" Target="../media/image329.png"/><Relationship Id="rId219" Type="http://schemas.openxmlformats.org/officeDocument/2006/relationships/image" Target="../media/image344.png"/><Relationship Id="rId3" Type="http://schemas.openxmlformats.org/officeDocument/2006/relationships/image" Target="../media/image236.png"/><Relationship Id="rId214" Type="http://schemas.openxmlformats.org/officeDocument/2006/relationships/customXml" Target="../ink/ink291.xml"/><Relationship Id="rId230" Type="http://schemas.openxmlformats.org/officeDocument/2006/relationships/customXml" Target="../ink/ink299.xml"/><Relationship Id="rId235" Type="http://schemas.openxmlformats.org/officeDocument/2006/relationships/image" Target="../media/image352.png"/><Relationship Id="rId251" Type="http://schemas.openxmlformats.org/officeDocument/2006/relationships/image" Target="../media/image360.png"/><Relationship Id="rId256" Type="http://schemas.openxmlformats.org/officeDocument/2006/relationships/customXml" Target="../ink/ink312.xml"/><Relationship Id="rId25" Type="http://schemas.openxmlformats.org/officeDocument/2006/relationships/image" Target="../media/image247.png"/><Relationship Id="rId46" Type="http://schemas.openxmlformats.org/officeDocument/2006/relationships/customXml" Target="../ink/ink207.xml"/><Relationship Id="rId67" Type="http://schemas.openxmlformats.org/officeDocument/2006/relationships/image" Target="../media/image268.png"/><Relationship Id="rId116" Type="http://schemas.openxmlformats.org/officeDocument/2006/relationships/customXml" Target="../ink/ink242.xml"/><Relationship Id="rId137" Type="http://schemas.openxmlformats.org/officeDocument/2006/relationships/image" Target="../media/image303.png"/><Relationship Id="rId158" Type="http://schemas.openxmlformats.org/officeDocument/2006/relationships/customXml" Target="../ink/ink263.xml"/><Relationship Id="rId20" Type="http://schemas.openxmlformats.org/officeDocument/2006/relationships/customXml" Target="../ink/ink194.xml"/><Relationship Id="rId41" Type="http://schemas.openxmlformats.org/officeDocument/2006/relationships/image" Target="../media/image255.png"/><Relationship Id="rId62" Type="http://schemas.openxmlformats.org/officeDocument/2006/relationships/customXml" Target="../ink/ink215.xml"/><Relationship Id="rId83" Type="http://schemas.openxmlformats.org/officeDocument/2006/relationships/image" Target="../media/image276.png"/><Relationship Id="rId88" Type="http://schemas.openxmlformats.org/officeDocument/2006/relationships/customXml" Target="../ink/ink228.xml"/><Relationship Id="rId111" Type="http://schemas.openxmlformats.org/officeDocument/2006/relationships/image" Target="../media/image290.png"/><Relationship Id="rId132" Type="http://schemas.openxmlformats.org/officeDocument/2006/relationships/customXml" Target="../ink/ink250.xml"/><Relationship Id="rId153" Type="http://schemas.openxmlformats.org/officeDocument/2006/relationships/image" Target="../media/image311.png"/><Relationship Id="rId174" Type="http://schemas.openxmlformats.org/officeDocument/2006/relationships/customXml" Target="../ink/ink271.xml"/><Relationship Id="rId179" Type="http://schemas.openxmlformats.org/officeDocument/2006/relationships/image" Target="../media/image324.png"/><Relationship Id="rId195" Type="http://schemas.openxmlformats.org/officeDocument/2006/relationships/image" Target="../media/image332.png"/><Relationship Id="rId209" Type="http://schemas.openxmlformats.org/officeDocument/2006/relationships/image" Target="../media/image339.png"/><Relationship Id="rId190" Type="http://schemas.openxmlformats.org/officeDocument/2006/relationships/customXml" Target="../ink/ink279.xml"/><Relationship Id="rId204" Type="http://schemas.openxmlformats.org/officeDocument/2006/relationships/customXml" Target="../ink/ink286.xml"/><Relationship Id="rId220" Type="http://schemas.openxmlformats.org/officeDocument/2006/relationships/customXml" Target="../ink/ink294.xml"/><Relationship Id="rId225" Type="http://schemas.openxmlformats.org/officeDocument/2006/relationships/image" Target="../media/image347.png"/><Relationship Id="rId241" Type="http://schemas.openxmlformats.org/officeDocument/2006/relationships/image" Target="../media/image355.png"/><Relationship Id="rId246" Type="http://schemas.openxmlformats.org/officeDocument/2006/relationships/customXml" Target="../ink/ink307.xml"/><Relationship Id="rId15" Type="http://schemas.openxmlformats.org/officeDocument/2006/relationships/image" Target="../media/image242.png"/><Relationship Id="rId36" Type="http://schemas.openxmlformats.org/officeDocument/2006/relationships/customXml" Target="../ink/ink202.xml"/><Relationship Id="rId57" Type="http://schemas.openxmlformats.org/officeDocument/2006/relationships/image" Target="../media/image263.png"/><Relationship Id="rId106" Type="http://schemas.openxmlformats.org/officeDocument/2006/relationships/customXml" Target="../ink/ink237.xml"/><Relationship Id="rId127" Type="http://schemas.openxmlformats.org/officeDocument/2006/relationships/image" Target="../media/image298.png"/><Relationship Id="rId10" Type="http://schemas.openxmlformats.org/officeDocument/2006/relationships/customXml" Target="../ink/ink189.xml"/><Relationship Id="rId31" Type="http://schemas.openxmlformats.org/officeDocument/2006/relationships/image" Target="../media/image250.png"/><Relationship Id="rId52" Type="http://schemas.openxmlformats.org/officeDocument/2006/relationships/customXml" Target="../ink/ink210.xml"/><Relationship Id="rId73" Type="http://schemas.openxmlformats.org/officeDocument/2006/relationships/image" Target="../media/image271.png"/><Relationship Id="rId78" Type="http://schemas.openxmlformats.org/officeDocument/2006/relationships/customXml" Target="../ink/ink223.xml"/><Relationship Id="rId94" Type="http://schemas.openxmlformats.org/officeDocument/2006/relationships/customXml" Target="../ink/ink231.xml"/><Relationship Id="rId99" Type="http://schemas.openxmlformats.org/officeDocument/2006/relationships/image" Target="../media/image284.png"/><Relationship Id="rId101" Type="http://schemas.openxmlformats.org/officeDocument/2006/relationships/image" Target="../media/image285.png"/><Relationship Id="rId122" Type="http://schemas.openxmlformats.org/officeDocument/2006/relationships/customXml" Target="../ink/ink245.xml"/><Relationship Id="rId143" Type="http://schemas.openxmlformats.org/officeDocument/2006/relationships/image" Target="../media/image306.png"/><Relationship Id="rId148" Type="http://schemas.openxmlformats.org/officeDocument/2006/relationships/customXml" Target="../ink/ink258.xml"/><Relationship Id="rId164" Type="http://schemas.openxmlformats.org/officeDocument/2006/relationships/customXml" Target="../ink/ink266.xml"/><Relationship Id="rId169" Type="http://schemas.openxmlformats.org/officeDocument/2006/relationships/image" Target="../media/image319.png"/><Relationship Id="rId185" Type="http://schemas.openxmlformats.org/officeDocument/2006/relationships/image" Target="../media/image327.png"/><Relationship Id="rId4" Type="http://schemas.openxmlformats.org/officeDocument/2006/relationships/customXml" Target="../ink/ink186.xml"/><Relationship Id="rId9" Type="http://schemas.openxmlformats.org/officeDocument/2006/relationships/image" Target="../media/image239.png"/><Relationship Id="rId180" Type="http://schemas.openxmlformats.org/officeDocument/2006/relationships/customXml" Target="../ink/ink274.xml"/><Relationship Id="rId210" Type="http://schemas.openxmlformats.org/officeDocument/2006/relationships/customXml" Target="../ink/ink289.xml"/><Relationship Id="rId215" Type="http://schemas.openxmlformats.org/officeDocument/2006/relationships/image" Target="../media/image342.png"/><Relationship Id="rId236" Type="http://schemas.openxmlformats.org/officeDocument/2006/relationships/customXml" Target="../ink/ink302.xml"/><Relationship Id="rId257" Type="http://schemas.openxmlformats.org/officeDocument/2006/relationships/image" Target="../media/image363.png"/><Relationship Id="rId26" Type="http://schemas.openxmlformats.org/officeDocument/2006/relationships/customXml" Target="../ink/ink197.xml"/><Relationship Id="rId231" Type="http://schemas.openxmlformats.org/officeDocument/2006/relationships/image" Target="../media/image350.png"/><Relationship Id="rId252" Type="http://schemas.openxmlformats.org/officeDocument/2006/relationships/customXml" Target="../ink/ink310.xml"/><Relationship Id="rId47" Type="http://schemas.openxmlformats.org/officeDocument/2006/relationships/image" Target="../media/image258.png"/><Relationship Id="rId68" Type="http://schemas.openxmlformats.org/officeDocument/2006/relationships/customXml" Target="../ink/ink218.xml"/><Relationship Id="rId89" Type="http://schemas.openxmlformats.org/officeDocument/2006/relationships/image" Target="../media/image279.png"/><Relationship Id="rId112" Type="http://schemas.openxmlformats.org/officeDocument/2006/relationships/customXml" Target="../ink/ink240.xml"/><Relationship Id="rId133" Type="http://schemas.openxmlformats.org/officeDocument/2006/relationships/image" Target="../media/image301.png"/><Relationship Id="rId154" Type="http://schemas.openxmlformats.org/officeDocument/2006/relationships/customXml" Target="../ink/ink261.xml"/><Relationship Id="rId175" Type="http://schemas.openxmlformats.org/officeDocument/2006/relationships/image" Target="../media/image322.png"/><Relationship Id="rId196" Type="http://schemas.openxmlformats.org/officeDocument/2006/relationships/customXml" Target="../ink/ink282.xml"/><Relationship Id="rId200" Type="http://schemas.openxmlformats.org/officeDocument/2006/relationships/customXml" Target="../ink/ink284.xml"/><Relationship Id="rId16" Type="http://schemas.openxmlformats.org/officeDocument/2006/relationships/customXml" Target="../ink/ink192.xml"/><Relationship Id="rId221" Type="http://schemas.openxmlformats.org/officeDocument/2006/relationships/image" Target="../media/image345.png"/><Relationship Id="rId242" Type="http://schemas.openxmlformats.org/officeDocument/2006/relationships/customXml" Target="../ink/ink305.xml"/><Relationship Id="rId37" Type="http://schemas.openxmlformats.org/officeDocument/2006/relationships/image" Target="../media/image253.png"/><Relationship Id="rId58" Type="http://schemas.openxmlformats.org/officeDocument/2006/relationships/customXml" Target="../ink/ink213.xml"/><Relationship Id="rId79" Type="http://schemas.openxmlformats.org/officeDocument/2006/relationships/image" Target="../media/image274.png"/><Relationship Id="rId102" Type="http://schemas.openxmlformats.org/officeDocument/2006/relationships/customXml" Target="../ink/ink235.xml"/><Relationship Id="rId123" Type="http://schemas.openxmlformats.org/officeDocument/2006/relationships/image" Target="../media/image296.png"/><Relationship Id="rId144" Type="http://schemas.openxmlformats.org/officeDocument/2006/relationships/customXml" Target="../ink/ink256.xml"/><Relationship Id="rId90" Type="http://schemas.openxmlformats.org/officeDocument/2006/relationships/customXml" Target="../ink/ink229.xml"/><Relationship Id="rId165" Type="http://schemas.openxmlformats.org/officeDocument/2006/relationships/image" Target="../media/image317.png"/><Relationship Id="rId186" Type="http://schemas.openxmlformats.org/officeDocument/2006/relationships/customXml" Target="../ink/ink277.xml"/><Relationship Id="rId211" Type="http://schemas.openxmlformats.org/officeDocument/2006/relationships/image" Target="../media/image340.png"/><Relationship Id="rId232" Type="http://schemas.openxmlformats.org/officeDocument/2006/relationships/customXml" Target="../ink/ink300.xml"/><Relationship Id="rId253" Type="http://schemas.openxmlformats.org/officeDocument/2006/relationships/image" Target="../media/image361.png"/><Relationship Id="rId27" Type="http://schemas.openxmlformats.org/officeDocument/2006/relationships/image" Target="../media/image248.png"/><Relationship Id="rId48" Type="http://schemas.openxmlformats.org/officeDocument/2006/relationships/customXml" Target="../ink/ink208.xml"/><Relationship Id="rId69" Type="http://schemas.openxmlformats.org/officeDocument/2006/relationships/image" Target="../media/image269.png"/><Relationship Id="rId113" Type="http://schemas.openxmlformats.org/officeDocument/2006/relationships/image" Target="../media/image291.png"/><Relationship Id="rId134" Type="http://schemas.openxmlformats.org/officeDocument/2006/relationships/customXml" Target="../ink/ink251.xml"/><Relationship Id="rId80" Type="http://schemas.openxmlformats.org/officeDocument/2006/relationships/customXml" Target="../ink/ink224.xml"/><Relationship Id="rId155" Type="http://schemas.openxmlformats.org/officeDocument/2006/relationships/image" Target="../media/image312.png"/><Relationship Id="rId176" Type="http://schemas.openxmlformats.org/officeDocument/2006/relationships/customXml" Target="../ink/ink272.xml"/><Relationship Id="rId197" Type="http://schemas.openxmlformats.org/officeDocument/2006/relationships/image" Target="../media/image333.png"/><Relationship Id="rId201" Type="http://schemas.openxmlformats.org/officeDocument/2006/relationships/image" Target="../media/image335.png"/><Relationship Id="rId222" Type="http://schemas.openxmlformats.org/officeDocument/2006/relationships/customXml" Target="../ink/ink295.xml"/><Relationship Id="rId243" Type="http://schemas.openxmlformats.org/officeDocument/2006/relationships/image" Target="../media/image356.png"/><Relationship Id="rId17" Type="http://schemas.openxmlformats.org/officeDocument/2006/relationships/image" Target="../media/image243.png"/><Relationship Id="rId38" Type="http://schemas.openxmlformats.org/officeDocument/2006/relationships/customXml" Target="../ink/ink203.xml"/><Relationship Id="rId59" Type="http://schemas.openxmlformats.org/officeDocument/2006/relationships/image" Target="../media/image264.png"/><Relationship Id="rId103" Type="http://schemas.openxmlformats.org/officeDocument/2006/relationships/image" Target="../media/image286.png"/><Relationship Id="rId124" Type="http://schemas.openxmlformats.org/officeDocument/2006/relationships/customXml" Target="../ink/ink246.xml"/><Relationship Id="rId70" Type="http://schemas.openxmlformats.org/officeDocument/2006/relationships/customXml" Target="../ink/ink219.xml"/><Relationship Id="rId91" Type="http://schemas.openxmlformats.org/officeDocument/2006/relationships/image" Target="../media/image280.png"/><Relationship Id="rId145" Type="http://schemas.openxmlformats.org/officeDocument/2006/relationships/image" Target="../media/image307.png"/><Relationship Id="rId166" Type="http://schemas.openxmlformats.org/officeDocument/2006/relationships/customXml" Target="../ink/ink267.xml"/><Relationship Id="rId187" Type="http://schemas.openxmlformats.org/officeDocument/2006/relationships/image" Target="../media/image328.png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23.png"/><Relationship Id="rId21" Type="http://schemas.openxmlformats.org/officeDocument/2006/relationships/image" Target="../media/image375.png"/><Relationship Id="rId42" Type="http://schemas.openxmlformats.org/officeDocument/2006/relationships/customXml" Target="../ink/ink335.xml"/><Relationship Id="rId63" Type="http://schemas.openxmlformats.org/officeDocument/2006/relationships/image" Target="../media/image396.png"/><Relationship Id="rId84" Type="http://schemas.openxmlformats.org/officeDocument/2006/relationships/customXml" Target="../ink/ink356.xml"/><Relationship Id="rId138" Type="http://schemas.openxmlformats.org/officeDocument/2006/relationships/customXml" Target="../ink/ink383.xml"/><Relationship Id="rId159" Type="http://schemas.openxmlformats.org/officeDocument/2006/relationships/image" Target="../media/image444.png"/><Relationship Id="rId170" Type="http://schemas.openxmlformats.org/officeDocument/2006/relationships/customXml" Target="../ink/ink399.xml"/><Relationship Id="rId191" Type="http://schemas.openxmlformats.org/officeDocument/2006/relationships/image" Target="../media/image460.png"/><Relationship Id="rId205" Type="http://schemas.openxmlformats.org/officeDocument/2006/relationships/image" Target="../media/image467.png"/><Relationship Id="rId226" Type="http://schemas.openxmlformats.org/officeDocument/2006/relationships/customXml" Target="../ink/ink427.xml"/><Relationship Id="rId247" Type="http://schemas.openxmlformats.org/officeDocument/2006/relationships/image" Target="../media/image488.png"/><Relationship Id="rId107" Type="http://schemas.openxmlformats.org/officeDocument/2006/relationships/image" Target="../media/image418.png"/><Relationship Id="rId268" Type="http://schemas.openxmlformats.org/officeDocument/2006/relationships/customXml" Target="../ink/ink448.xml"/><Relationship Id="rId289" Type="http://schemas.openxmlformats.org/officeDocument/2006/relationships/image" Target="../media/image509.png"/><Relationship Id="rId11" Type="http://schemas.openxmlformats.org/officeDocument/2006/relationships/image" Target="../media/image370.png"/><Relationship Id="rId32" Type="http://schemas.openxmlformats.org/officeDocument/2006/relationships/customXml" Target="../ink/ink330.xml"/><Relationship Id="rId53" Type="http://schemas.openxmlformats.org/officeDocument/2006/relationships/image" Target="../media/image391.png"/><Relationship Id="rId74" Type="http://schemas.openxmlformats.org/officeDocument/2006/relationships/customXml" Target="../ink/ink351.xml"/><Relationship Id="rId128" Type="http://schemas.openxmlformats.org/officeDocument/2006/relationships/customXml" Target="../ink/ink378.xml"/><Relationship Id="rId149" Type="http://schemas.openxmlformats.org/officeDocument/2006/relationships/image" Target="../media/image439.png"/><Relationship Id="rId5" Type="http://schemas.openxmlformats.org/officeDocument/2006/relationships/image" Target="../media/image367.png"/><Relationship Id="rId95" Type="http://schemas.openxmlformats.org/officeDocument/2006/relationships/image" Target="../media/image412.png"/><Relationship Id="rId160" Type="http://schemas.openxmlformats.org/officeDocument/2006/relationships/customXml" Target="../ink/ink394.xml"/><Relationship Id="rId181" Type="http://schemas.openxmlformats.org/officeDocument/2006/relationships/image" Target="../media/image455.png"/><Relationship Id="rId216" Type="http://schemas.openxmlformats.org/officeDocument/2006/relationships/customXml" Target="../ink/ink422.xml"/><Relationship Id="rId237" Type="http://schemas.openxmlformats.org/officeDocument/2006/relationships/image" Target="../media/image483.png"/><Relationship Id="rId258" Type="http://schemas.openxmlformats.org/officeDocument/2006/relationships/customXml" Target="../ink/ink443.xml"/><Relationship Id="rId279" Type="http://schemas.openxmlformats.org/officeDocument/2006/relationships/image" Target="../media/image504.png"/><Relationship Id="rId22" Type="http://schemas.openxmlformats.org/officeDocument/2006/relationships/customXml" Target="../ink/ink325.xml"/><Relationship Id="rId43" Type="http://schemas.openxmlformats.org/officeDocument/2006/relationships/image" Target="../media/image386.png"/><Relationship Id="rId64" Type="http://schemas.openxmlformats.org/officeDocument/2006/relationships/customXml" Target="../ink/ink346.xml"/><Relationship Id="rId118" Type="http://schemas.openxmlformats.org/officeDocument/2006/relationships/customXml" Target="../ink/ink373.xml"/><Relationship Id="rId139" Type="http://schemas.openxmlformats.org/officeDocument/2006/relationships/image" Target="../media/image434.png"/><Relationship Id="rId290" Type="http://schemas.openxmlformats.org/officeDocument/2006/relationships/customXml" Target="../ink/ink459.xml"/><Relationship Id="rId85" Type="http://schemas.openxmlformats.org/officeDocument/2006/relationships/image" Target="../media/image407.png"/><Relationship Id="rId150" Type="http://schemas.openxmlformats.org/officeDocument/2006/relationships/customXml" Target="../ink/ink389.xml"/><Relationship Id="rId171" Type="http://schemas.openxmlformats.org/officeDocument/2006/relationships/image" Target="../media/image450.png"/><Relationship Id="rId192" Type="http://schemas.openxmlformats.org/officeDocument/2006/relationships/customXml" Target="../ink/ink410.xml"/><Relationship Id="rId206" Type="http://schemas.openxmlformats.org/officeDocument/2006/relationships/customXml" Target="../ink/ink417.xml"/><Relationship Id="rId227" Type="http://schemas.openxmlformats.org/officeDocument/2006/relationships/image" Target="../media/image478.png"/><Relationship Id="rId248" Type="http://schemas.openxmlformats.org/officeDocument/2006/relationships/customXml" Target="../ink/ink438.xml"/><Relationship Id="rId269" Type="http://schemas.openxmlformats.org/officeDocument/2006/relationships/image" Target="../media/image499.png"/><Relationship Id="rId12" Type="http://schemas.openxmlformats.org/officeDocument/2006/relationships/customXml" Target="../ink/ink320.xml"/><Relationship Id="rId33" Type="http://schemas.openxmlformats.org/officeDocument/2006/relationships/image" Target="../media/image381.png"/><Relationship Id="rId108" Type="http://schemas.openxmlformats.org/officeDocument/2006/relationships/customXml" Target="../ink/ink368.xml"/><Relationship Id="rId129" Type="http://schemas.openxmlformats.org/officeDocument/2006/relationships/image" Target="../media/image429.png"/><Relationship Id="rId280" Type="http://schemas.openxmlformats.org/officeDocument/2006/relationships/customXml" Target="../ink/ink454.xml"/><Relationship Id="rId54" Type="http://schemas.openxmlformats.org/officeDocument/2006/relationships/customXml" Target="../ink/ink341.xml"/><Relationship Id="rId75" Type="http://schemas.openxmlformats.org/officeDocument/2006/relationships/image" Target="../media/image402.png"/><Relationship Id="rId96" Type="http://schemas.openxmlformats.org/officeDocument/2006/relationships/customXml" Target="../ink/ink362.xml"/><Relationship Id="rId140" Type="http://schemas.openxmlformats.org/officeDocument/2006/relationships/customXml" Target="../ink/ink384.xml"/><Relationship Id="rId161" Type="http://schemas.openxmlformats.org/officeDocument/2006/relationships/image" Target="../media/image445.png"/><Relationship Id="rId182" Type="http://schemas.openxmlformats.org/officeDocument/2006/relationships/customXml" Target="../ink/ink405.xml"/><Relationship Id="rId217" Type="http://schemas.openxmlformats.org/officeDocument/2006/relationships/image" Target="../media/image473.png"/><Relationship Id="rId6" Type="http://schemas.openxmlformats.org/officeDocument/2006/relationships/customXml" Target="../ink/ink317.xml"/><Relationship Id="rId238" Type="http://schemas.openxmlformats.org/officeDocument/2006/relationships/customXml" Target="../ink/ink433.xml"/><Relationship Id="rId259" Type="http://schemas.openxmlformats.org/officeDocument/2006/relationships/image" Target="../media/image494.png"/><Relationship Id="rId23" Type="http://schemas.openxmlformats.org/officeDocument/2006/relationships/image" Target="../media/image376.png"/><Relationship Id="rId119" Type="http://schemas.openxmlformats.org/officeDocument/2006/relationships/image" Target="../media/image424.png"/><Relationship Id="rId270" Type="http://schemas.openxmlformats.org/officeDocument/2006/relationships/customXml" Target="../ink/ink449.xml"/><Relationship Id="rId291" Type="http://schemas.openxmlformats.org/officeDocument/2006/relationships/image" Target="../media/image510.png"/><Relationship Id="rId44" Type="http://schemas.openxmlformats.org/officeDocument/2006/relationships/customXml" Target="../ink/ink336.xml"/><Relationship Id="rId65" Type="http://schemas.openxmlformats.org/officeDocument/2006/relationships/image" Target="../media/image397.png"/><Relationship Id="rId86" Type="http://schemas.openxmlformats.org/officeDocument/2006/relationships/customXml" Target="../ink/ink357.xml"/><Relationship Id="rId130" Type="http://schemas.openxmlformats.org/officeDocument/2006/relationships/customXml" Target="../ink/ink379.xml"/><Relationship Id="rId151" Type="http://schemas.openxmlformats.org/officeDocument/2006/relationships/image" Target="../media/image440.png"/><Relationship Id="rId172" Type="http://schemas.openxmlformats.org/officeDocument/2006/relationships/customXml" Target="../ink/ink400.xml"/><Relationship Id="rId193" Type="http://schemas.openxmlformats.org/officeDocument/2006/relationships/image" Target="../media/image461.png"/><Relationship Id="rId207" Type="http://schemas.openxmlformats.org/officeDocument/2006/relationships/image" Target="../media/image468.png"/><Relationship Id="rId228" Type="http://schemas.openxmlformats.org/officeDocument/2006/relationships/customXml" Target="../ink/ink428.xml"/><Relationship Id="rId249" Type="http://schemas.openxmlformats.org/officeDocument/2006/relationships/image" Target="../media/image489.png"/><Relationship Id="rId13" Type="http://schemas.openxmlformats.org/officeDocument/2006/relationships/image" Target="../media/image371.png"/><Relationship Id="rId109" Type="http://schemas.openxmlformats.org/officeDocument/2006/relationships/image" Target="../media/image419.png"/><Relationship Id="rId260" Type="http://schemas.openxmlformats.org/officeDocument/2006/relationships/customXml" Target="../ink/ink444.xml"/><Relationship Id="rId281" Type="http://schemas.openxmlformats.org/officeDocument/2006/relationships/image" Target="../media/image505.png"/><Relationship Id="rId34" Type="http://schemas.openxmlformats.org/officeDocument/2006/relationships/customXml" Target="../ink/ink331.xml"/><Relationship Id="rId50" Type="http://schemas.openxmlformats.org/officeDocument/2006/relationships/customXml" Target="../ink/ink339.xml"/><Relationship Id="rId55" Type="http://schemas.openxmlformats.org/officeDocument/2006/relationships/image" Target="../media/image392.png"/><Relationship Id="rId76" Type="http://schemas.openxmlformats.org/officeDocument/2006/relationships/customXml" Target="../ink/ink352.xml"/><Relationship Id="rId97" Type="http://schemas.openxmlformats.org/officeDocument/2006/relationships/image" Target="../media/image413.png"/><Relationship Id="rId104" Type="http://schemas.openxmlformats.org/officeDocument/2006/relationships/customXml" Target="../ink/ink366.xml"/><Relationship Id="rId120" Type="http://schemas.openxmlformats.org/officeDocument/2006/relationships/customXml" Target="../ink/ink374.xml"/><Relationship Id="rId125" Type="http://schemas.openxmlformats.org/officeDocument/2006/relationships/image" Target="../media/image427.png"/><Relationship Id="rId141" Type="http://schemas.openxmlformats.org/officeDocument/2006/relationships/image" Target="../media/image435.png"/><Relationship Id="rId146" Type="http://schemas.openxmlformats.org/officeDocument/2006/relationships/customXml" Target="../ink/ink387.xml"/><Relationship Id="rId167" Type="http://schemas.openxmlformats.org/officeDocument/2006/relationships/image" Target="../media/image448.png"/><Relationship Id="rId188" Type="http://schemas.openxmlformats.org/officeDocument/2006/relationships/customXml" Target="../ink/ink408.xml"/><Relationship Id="rId7" Type="http://schemas.openxmlformats.org/officeDocument/2006/relationships/image" Target="../media/image368.png"/><Relationship Id="rId71" Type="http://schemas.openxmlformats.org/officeDocument/2006/relationships/image" Target="../media/image400.png"/><Relationship Id="rId92" Type="http://schemas.openxmlformats.org/officeDocument/2006/relationships/customXml" Target="../ink/ink360.xml"/><Relationship Id="rId162" Type="http://schemas.openxmlformats.org/officeDocument/2006/relationships/customXml" Target="../ink/ink395.xml"/><Relationship Id="rId183" Type="http://schemas.openxmlformats.org/officeDocument/2006/relationships/image" Target="../media/image456.png"/><Relationship Id="rId213" Type="http://schemas.openxmlformats.org/officeDocument/2006/relationships/image" Target="../media/image471.png"/><Relationship Id="rId218" Type="http://schemas.openxmlformats.org/officeDocument/2006/relationships/customXml" Target="../ink/ink423.xml"/><Relationship Id="rId234" Type="http://schemas.openxmlformats.org/officeDocument/2006/relationships/customXml" Target="../ink/ink431.xml"/><Relationship Id="rId239" Type="http://schemas.openxmlformats.org/officeDocument/2006/relationships/image" Target="../media/image484.png"/><Relationship Id="rId2" Type="http://schemas.openxmlformats.org/officeDocument/2006/relationships/customXml" Target="../ink/ink315.xml"/><Relationship Id="rId29" Type="http://schemas.openxmlformats.org/officeDocument/2006/relationships/image" Target="../media/image379.png"/><Relationship Id="rId250" Type="http://schemas.openxmlformats.org/officeDocument/2006/relationships/customXml" Target="../ink/ink439.xml"/><Relationship Id="rId255" Type="http://schemas.openxmlformats.org/officeDocument/2006/relationships/image" Target="../media/image492.png"/><Relationship Id="rId271" Type="http://schemas.openxmlformats.org/officeDocument/2006/relationships/image" Target="../media/image500.png"/><Relationship Id="rId276" Type="http://schemas.openxmlformats.org/officeDocument/2006/relationships/customXml" Target="../ink/ink452.xml"/><Relationship Id="rId292" Type="http://schemas.openxmlformats.org/officeDocument/2006/relationships/customXml" Target="../ink/ink460.xml"/><Relationship Id="rId24" Type="http://schemas.openxmlformats.org/officeDocument/2006/relationships/customXml" Target="../ink/ink326.xml"/><Relationship Id="rId40" Type="http://schemas.openxmlformats.org/officeDocument/2006/relationships/customXml" Target="../ink/ink334.xml"/><Relationship Id="rId45" Type="http://schemas.openxmlformats.org/officeDocument/2006/relationships/image" Target="../media/image387.png"/><Relationship Id="rId66" Type="http://schemas.openxmlformats.org/officeDocument/2006/relationships/customXml" Target="../ink/ink347.xml"/><Relationship Id="rId87" Type="http://schemas.openxmlformats.org/officeDocument/2006/relationships/image" Target="../media/image408.png"/><Relationship Id="rId110" Type="http://schemas.openxmlformats.org/officeDocument/2006/relationships/customXml" Target="../ink/ink369.xml"/><Relationship Id="rId115" Type="http://schemas.openxmlformats.org/officeDocument/2006/relationships/image" Target="../media/image422.png"/><Relationship Id="rId131" Type="http://schemas.openxmlformats.org/officeDocument/2006/relationships/image" Target="../media/image430.png"/><Relationship Id="rId136" Type="http://schemas.openxmlformats.org/officeDocument/2006/relationships/customXml" Target="../ink/ink382.xml"/><Relationship Id="rId157" Type="http://schemas.openxmlformats.org/officeDocument/2006/relationships/image" Target="../media/image443.png"/><Relationship Id="rId178" Type="http://schemas.openxmlformats.org/officeDocument/2006/relationships/customXml" Target="../ink/ink403.xml"/><Relationship Id="rId61" Type="http://schemas.openxmlformats.org/officeDocument/2006/relationships/image" Target="../media/image395.png"/><Relationship Id="rId82" Type="http://schemas.openxmlformats.org/officeDocument/2006/relationships/customXml" Target="../ink/ink355.xml"/><Relationship Id="rId152" Type="http://schemas.openxmlformats.org/officeDocument/2006/relationships/customXml" Target="../ink/ink390.xml"/><Relationship Id="rId173" Type="http://schemas.openxmlformats.org/officeDocument/2006/relationships/image" Target="../media/image451.png"/><Relationship Id="rId194" Type="http://schemas.openxmlformats.org/officeDocument/2006/relationships/customXml" Target="../ink/ink411.xml"/><Relationship Id="rId199" Type="http://schemas.openxmlformats.org/officeDocument/2006/relationships/image" Target="../media/image464.png"/><Relationship Id="rId203" Type="http://schemas.openxmlformats.org/officeDocument/2006/relationships/image" Target="../media/image466.png"/><Relationship Id="rId208" Type="http://schemas.openxmlformats.org/officeDocument/2006/relationships/customXml" Target="../ink/ink418.xml"/><Relationship Id="rId229" Type="http://schemas.openxmlformats.org/officeDocument/2006/relationships/image" Target="../media/image479.png"/><Relationship Id="rId19" Type="http://schemas.openxmlformats.org/officeDocument/2006/relationships/image" Target="../media/image374.png"/><Relationship Id="rId224" Type="http://schemas.openxmlformats.org/officeDocument/2006/relationships/customXml" Target="../ink/ink426.xml"/><Relationship Id="rId240" Type="http://schemas.openxmlformats.org/officeDocument/2006/relationships/customXml" Target="../ink/ink434.xml"/><Relationship Id="rId245" Type="http://schemas.openxmlformats.org/officeDocument/2006/relationships/image" Target="../media/image487.png"/><Relationship Id="rId261" Type="http://schemas.openxmlformats.org/officeDocument/2006/relationships/image" Target="../media/image495.png"/><Relationship Id="rId266" Type="http://schemas.openxmlformats.org/officeDocument/2006/relationships/customXml" Target="../ink/ink447.xml"/><Relationship Id="rId287" Type="http://schemas.openxmlformats.org/officeDocument/2006/relationships/image" Target="../media/image508.png"/><Relationship Id="rId14" Type="http://schemas.openxmlformats.org/officeDocument/2006/relationships/customXml" Target="../ink/ink321.xml"/><Relationship Id="rId30" Type="http://schemas.openxmlformats.org/officeDocument/2006/relationships/customXml" Target="../ink/ink329.xml"/><Relationship Id="rId35" Type="http://schemas.openxmlformats.org/officeDocument/2006/relationships/image" Target="../media/image382.png"/><Relationship Id="rId56" Type="http://schemas.openxmlformats.org/officeDocument/2006/relationships/customXml" Target="../ink/ink342.xml"/><Relationship Id="rId77" Type="http://schemas.openxmlformats.org/officeDocument/2006/relationships/image" Target="../media/image403.png"/><Relationship Id="rId100" Type="http://schemas.openxmlformats.org/officeDocument/2006/relationships/customXml" Target="../ink/ink364.xml"/><Relationship Id="rId105" Type="http://schemas.openxmlformats.org/officeDocument/2006/relationships/image" Target="../media/image417.png"/><Relationship Id="rId126" Type="http://schemas.openxmlformats.org/officeDocument/2006/relationships/customXml" Target="../ink/ink377.xml"/><Relationship Id="rId147" Type="http://schemas.openxmlformats.org/officeDocument/2006/relationships/image" Target="../media/image438.png"/><Relationship Id="rId168" Type="http://schemas.openxmlformats.org/officeDocument/2006/relationships/customXml" Target="../ink/ink398.xml"/><Relationship Id="rId282" Type="http://schemas.openxmlformats.org/officeDocument/2006/relationships/customXml" Target="../ink/ink455.xml"/><Relationship Id="rId8" Type="http://schemas.openxmlformats.org/officeDocument/2006/relationships/customXml" Target="../ink/ink318.xml"/><Relationship Id="rId51" Type="http://schemas.openxmlformats.org/officeDocument/2006/relationships/image" Target="../media/image390.png"/><Relationship Id="rId72" Type="http://schemas.openxmlformats.org/officeDocument/2006/relationships/customXml" Target="../ink/ink350.xml"/><Relationship Id="rId93" Type="http://schemas.openxmlformats.org/officeDocument/2006/relationships/image" Target="../media/image411.png"/><Relationship Id="rId98" Type="http://schemas.openxmlformats.org/officeDocument/2006/relationships/customXml" Target="../ink/ink363.xml"/><Relationship Id="rId121" Type="http://schemas.openxmlformats.org/officeDocument/2006/relationships/image" Target="../media/image425.png"/><Relationship Id="rId142" Type="http://schemas.openxmlformats.org/officeDocument/2006/relationships/customXml" Target="../ink/ink385.xml"/><Relationship Id="rId163" Type="http://schemas.openxmlformats.org/officeDocument/2006/relationships/image" Target="../media/image446.png"/><Relationship Id="rId184" Type="http://schemas.openxmlformats.org/officeDocument/2006/relationships/customXml" Target="../ink/ink406.xml"/><Relationship Id="rId189" Type="http://schemas.openxmlformats.org/officeDocument/2006/relationships/image" Target="../media/image459.png"/><Relationship Id="rId219" Type="http://schemas.openxmlformats.org/officeDocument/2006/relationships/image" Target="../media/image474.png"/><Relationship Id="rId3" Type="http://schemas.openxmlformats.org/officeDocument/2006/relationships/image" Target="../media/image366.png"/><Relationship Id="rId214" Type="http://schemas.openxmlformats.org/officeDocument/2006/relationships/customXml" Target="../ink/ink421.xml"/><Relationship Id="rId230" Type="http://schemas.openxmlformats.org/officeDocument/2006/relationships/customXml" Target="../ink/ink429.xml"/><Relationship Id="rId235" Type="http://schemas.openxmlformats.org/officeDocument/2006/relationships/image" Target="../media/image482.png"/><Relationship Id="rId251" Type="http://schemas.openxmlformats.org/officeDocument/2006/relationships/image" Target="../media/image490.png"/><Relationship Id="rId256" Type="http://schemas.openxmlformats.org/officeDocument/2006/relationships/customXml" Target="../ink/ink442.xml"/><Relationship Id="rId277" Type="http://schemas.openxmlformats.org/officeDocument/2006/relationships/image" Target="../media/image503.png"/><Relationship Id="rId25" Type="http://schemas.openxmlformats.org/officeDocument/2006/relationships/image" Target="../media/image377.png"/><Relationship Id="rId46" Type="http://schemas.openxmlformats.org/officeDocument/2006/relationships/customXml" Target="../ink/ink337.xml"/><Relationship Id="rId67" Type="http://schemas.openxmlformats.org/officeDocument/2006/relationships/image" Target="../media/image398.png"/><Relationship Id="rId116" Type="http://schemas.openxmlformats.org/officeDocument/2006/relationships/customXml" Target="../ink/ink372.xml"/><Relationship Id="rId137" Type="http://schemas.openxmlformats.org/officeDocument/2006/relationships/image" Target="../media/image433.png"/><Relationship Id="rId158" Type="http://schemas.openxmlformats.org/officeDocument/2006/relationships/customXml" Target="../ink/ink393.xml"/><Relationship Id="rId272" Type="http://schemas.openxmlformats.org/officeDocument/2006/relationships/customXml" Target="../ink/ink450.xml"/><Relationship Id="rId293" Type="http://schemas.openxmlformats.org/officeDocument/2006/relationships/image" Target="../media/image511.png"/><Relationship Id="rId20" Type="http://schemas.openxmlformats.org/officeDocument/2006/relationships/customXml" Target="../ink/ink324.xml"/><Relationship Id="rId41" Type="http://schemas.openxmlformats.org/officeDocument/2006/relationships/image" Target="../media/image385.png"/><Relationship Id="rId62" Type="http://schemas.openxmlformats.org/officeDocument/2006/relationships/customXml" Target="../ink/ink345.xml"/><Relationship Id="rId83" Type="http://schemas.openxmlformats.org/officeDocument/2006/relationships/image" Target="../media/image406.png"/><Relationship Id="rId88" Type="http://schemas.openxmlformats.org/officeDocument/2006/relationships/customXml" Target="../ink/ink358.xml"/><Relationship Id="rId111" Type="http://schemas.openxmlformats.org/officeDocument/2006/relationships/image" Target="../media/image420.png"/><Relationship Id="rId132" Type="http://schemas.openxmlformats.org/officeDocument/2006/relationships/customXml" Target="../ink/ink380.xml"/><Relationship Id="rId153" Type="http://schemas.openxmlformats.org/officeDocument/2006/relationships/image" Target="../media/image441.png"/><Relationship Id="rId174" Type="http://schemas.openxmlformats.org/officeDocument/2006/relationships/customXml" Target="../ink/ink401.xml"/><Relationship Id="rId179" Type="http://schemas.openxmlformats.org/officeDocument/2006/relationships/image" Target="../media/image454.png"/><Relationship Id="rId195" Type="http://schemas.openxmlformats.org/officeDocument/2006/relationships/image" Target="../media/image462.png"/><Relationship Id="rId209" Type="http://schemas.openxmlformats.org/officeDocument/2006/relationships/image" Target="../media/image469.png"/><Relationship Id="rId190" Type="http://schemas.openxmlformats.org/officeDocument/2006/relationships/customXml" Target="../ink/ink409.xml"/><Relationship Id="rId204" Type="http://schemas.openxmlformats.org/officeDocument/2006/relationships/customXml" Target="../ink/ink416.xml"/><Relationship Id="rId220" Type="http://schemas.openxmlformats.org/officeDocument/2006/relationships/customXml" Target="../ink/ink424.xml"/><Relationship Id="rId225" Type="http://schemas.openxmlformats.org/officeDocument/2006/relationships/image" Target="../media/image477.png"/><Relationship Id="rId241" Type="http://schemas.openxmlformats.org/officeDocument/2006/relationships/image" Target="../media/image485.png"/><Relationship Id="rId246" Type="http://schemas.openxmlformats.org/officeDocument/2006/relationships/customXml" Target="../ink/ink437.xml"/><Relationship Id="rId267" Type="http://schemas.openxmlformats.org/officeDocument/2006/relationships/image" Target="../media/image498.png"/><Relationship Id="rId288" Type="http://schemas.openxmlformats.org/officeDocument/2006/relationships/customXml" Target="../ink/ink458.xml"/><Relationship Id="rId15" Type="http://schemas.openxmlformats.org/officeDocument/2006/relationships/image" Target="../media/image372.png"/><Relationship Id="rId36" Type="http://schemas.openxmlformats.org/officeDocument/2006/relationships/customXml" Target="../ink/ink332.xml"/><Relationship Id="rId57" Type="http://schemas.openxmlformats.org/officeDocument/2006/relationships/image" Target="../media/image393.png"/><Relationship Id="rId106" Type="http://schemas.openxmlformats.org/officeDocument/2006/relationships/customXml" Target="../ink/ink367.xml"/><Relationship Id="rId127" Type="http://schemas.openxmlformats.org/officeDocument/2006/relationships/image" Target="../media/image428.png"/><Relationship Id="rId262" Type="http://schemas.openxmlformats.org/officeDocument/2006/relationships/customXml" Target="../ink/ink445.xml"/><Relationship Id="rId283" Type="http://schemas.openxmlformats.org/officeDocument/2006/relationships/image" Target="../media/image506.png"/><Relationship Id="rId10" Type="http://schemas.openxmlformats.org/officeDocument/2006/relationships/customXml" Target="../ink/ink319.xml"/><Relationship Id="rId31" Type="http://schemas.openxmlformats.org/officeDocument/2006/relationships/image" Target="../media/image380.png"/><Relationship Id="rId52" Type="http://schemas.openxmlformats.org/officeDocument/2006/relationships/customXml" Target="../ink/ink340.xml"/><Relationship Id="rId73" Type="http://schemas.openxmlformats.org/officeDocument/2006/relationships/image" Target="../media/image401.png"/><Relationship Id="rId78" Type="http://schemas.openxmlformats.org/officeDocument/2006/relationships/customXml" Target="../ink/ink353.xml"/><Relationship Id="rId94" Type="http://schemas.openxmlformats.org/officeDocument/2006/relationships/customXml" Target="../ink/ink361.xml"/><Relationship Id="rId99" Type="http://schemas.openxmlformats.org/officeDocument/2006/relationships/image" Target="../media/image414.png"/><Relationship Id="rId101" Type="http://schemas.openxmlformats.org/officeDocument/2006/relationships/image" Target="../media/image415.png"/><Relationship Id="rId122" Type="http://schemas.openxmlformats.org/officeDocument/2006/relationships/customXml" Target="../ink/ink375.xml"/><Relationship Id="rId143" Type="http://schemas.openxmlformats.org/officeDocument/2006/relationships/image" Target="../media/image436.png"/><Relationship Id="rId148" Type="http://schemas.openxmlformats.org/officeDocument/2006/relationships/customXml" Target="../ink/ink388.xml"/><Relationship Id="rId164" Type="http://schemas.openxmlformats.org/officeDocument/2006/relationships/customXml" Target="../ink/ink396.xml"/><Relationship Id="rId169" Type="http://schemas.openxmlformats.org/officeDocument/2006/relationships/image" Target="../media/image449.png"/><Relationship Id="rId185" Type="http://schemas.openxmlformats.org/officeDocument/2006/relationships/image" Target="../media/image457.png"/><Relationship Id="rId4" Type="http://schemas.openxmlformats.org/officeDocument/2006/relationships/customXml" Target="../ink/ink316.xml"/><Relationship Id="rId9" Type="http://schemas.openxmlformats.org/officeDocument/2006/relationships/image" Target="../media/image369.png"/><Relationship Id="rId180" Type="http://schemas.openxmlformats.org/officeDocument/2006/relationships/customXml" Target="../ink/ink404.xml"/><Relationship Id="rId210" Type="http://schemas.openxmlformats.org/officeDocument/2006/relationships/customXml" Target="../ink/ink419.xml"/><Relationship Id="rId215" Type="http://schemas.openxmlformats.org/officeDocument/2006/relationships/image" Target="../media/image472.png"/><Relationship Id="rId236" Type="http://schemas.openxmlformats.org/officeDocument/2006/relationships/customXml" Target="../ink/ink432.xml"/><Relationship Id="rId257" Type="http://schemas.openxmlformats.org/officeDocument/2006/relationships/image" Target="../media/image493.png"/><Relationship Id="rId278" Type="http://schemas.openxmlformats.org/officeDocument/2006/relationships/customXml" Target="../ink/ink453.xml"/><Relationship Id="rId26" Type="http://schemas.openxmlformats.org/officeDocument/2006/relationships/customXml" Target="../ink/ink327.xml"/><Relationship Id="rId231" Type="http://schemas.openxmlformats.org/officeDocument/2006/relationships/image" Target="../media/image480.png"/><Relationship Id="rId252" Type="http://schemas.openxmlformats.org/officeDocument/2006/relationships/customXml" Target="../ink/ink440.xml"/><Relationship Id="rId273" Type="http://schemas.openxmlformats.org/officeDocument/2006/relationships/image" Target="../media/image501.png"/><Relationship Id="rId47" Type="http://schemas.openxmlformats.org/officeDocument/2006/relationships/image" Target="../media/image388.png"/><Relationship Id="rId68" Type="http://schemas.openxmlformats.org/officeDocument/2006/relationships/customXml" Target="../ink/ink348.xml"/><Relationship Id="rId89" Type="http://schemas.openxmlformats.org/officeDocument/2006/relationships/image" Target="../media/image409.png"/><Relationship Id="rId112" Type="http://schemas.openxmlformats.org/officeDocument/2006/relationships/customXml" Target="../ink/ink370.xml"/><Relationship Id="rId133" Type="http://schemas.openxmlformats.org/officeDocument/2006/relationships/image" Target="../media/image431.png"/><Relationship Id="rId154" Type="http://schemas.openxmlformats.org/officeDocument/2006/relationships/customXml" Target="../ink/ink391.xml"/><Relationship Id="rId175" Type="http://schemas.openxmlformats.org/officeDocument/2006/relationships/image" Target="../media/image452.png"/><Relationship Id="rId196" Type="http://schemas.openxmlformats.org/officeDocument/2006/relationships/customXml" Target="../ink/ink412.xml"/><Relationship Id="rId200" Type="http://schemas.openxmlformats.org/officeDocument/2006/relationships/customXml" Target="../ink/ink414.xml"/><Relationship Id="rId16" Type="http://schemas.openxmlformats.org/officeDocument/2006/relationships/customXml" Target="../ink/ink322.xml"/><Relationship Id="rId221" Type="http://schemas.openxmlformats.org/officeDocument/2006/relationships/image" Target="../media/image475.png"/><Relationship Id="rId242" Type="http://schemas.openxmlformats.org/officeDocument/2006/relationships/customXml" Target="../ink/ink435.xml"/><Relationship Id="rId263" Type="http://schemas.openxmlformats.org/officeDocument/2006/relationships/image" Target="../media/image496.png"/><Relationship Id="rId284" Type="http://schemas.openxmlformats.org/officeDocument/2006/relationships/customXml" Target="../ink/ink456.xml"/><Relationship Id="rId37" Type="http://schemas.openxmlformats.org/officeDocument/2006/relationships/image" Target="../media/image383.png"/><Relationship Id="rId58" Type="http://schemas.openxmlformats.org/officeDocument/2006/relationships/customXml" Target="../ink/ink343.xml"/><Relationship Id="rId79" Type="http://schemas.openxmlformats.org/officeDocument/2006/relationships/image" Target="../media/image404.png"/><Relationship Id="rId102" Type="http://schemas.openxmlformats.org/officeDocument/2006/relationships/customXml" Target="../ink/ink365.xml"/><Relationship Id="rId123" Type="http://schemas.openxmlformats.org/officeDocument/2006/relationships/image" Target="../media/image426.png"/><Relationship Id="rId144" Type="http://schemas.openxmlformats.org/officeDocument/2006/relationships/customXml" Target="../ink/ink386.xml"/><Relationship Id="rId90" Type="http://schemas.openxmlformats.org/officeDocument/2006/relationships/customXml" Target="../ink/ink359.xml"/><Relationship Id="rId165" Type="http://schemas.openxmlformats.org/officeDocument/2006/relationships/image" Target="../media/image447.png"/><Relationship Id="rId186" Type="http://schemas.openxmlformats.org/officeDocument/2006/relationships/customXml" Target="../ink/ink407.xml"/><Relationship Id="rId211" Type="http://schemas.openxmlformats.org/officeDocument/2006/relationships/image" Target="../media/image470.png"/><Relationship Id="rId232" Type="http://schemas.openxmlformats.org/officeDocument/2006/relationships/customXml" Target="../ink/ink430.xml"/><Relationship Id="rId253" Type="http://schemas.openxmlformats.org/officeDocument/2006/relationships/image" Target="../media/image491.png"/><Relationship Id="rId274" Type="http://schemas.openxmlformats.org/officeDocument/2006/relationships/customXml" Target="../ink/ink451.xml"/><Relationship Id="rId27" Type="http://schemas.openxmlformats.org/officeDocument/2006/relationships/image" Target="../media/image378.png"/><Relationship Id="rId48" Type="http://schemas.openxmlformats.org/officeDocument/2006/relationships/customXml" Target="../ink/ink338.xml"/><Relationship Id="rId69" Type="http://schemas.openxmlformats.org/officeDocument/2006/relationships/image" Target="../media/image399.png"/><Relationship Id="rId113" Type="http://schemas.openxmlformats.org/officeDocument/2006/relationships/image" Target="../media/image421.png"/><Relationship Id="rId134" Type="http://schemas.openxmlformats.org/officeDocument/2006/relationships/customXml" Target="../ink/ink381.xml"/><Relationship Id="rId80" Type="http://schemas.openxmlformats.org/officeDocument/2006/relationships/customXml" Target="../ink/ink354.xml"/><Relationship Id="rId155" Type="http://schemas.openxmlformats.org/officeDocument/2006/relationships/image" Target="../media/image442.png"/><Relationship Id="rId176" Type="http://schemas.openxmlformats.org/officeDocument/2006/relationships/customXml" Target="../ink/ink402.xml"/><Relationship Id="rId197" Type="http://schemas.openxmlformats.org/officeDocument/2006/relationships/image" Target="../media/image463.png"/><Relationship Id="rId201" Type="http://schemas.openxmlformats.org/officeDocument/2006/relationships/image" Target="../media/image465.png"/><Relationship Id="rId222" Type="http://schemas.openxmlformats.org/officeDocument/2006/relationships/customXml" Target="../ink/ink425.xml"/><Relationship Id="rId243" Type="http://schemas.openxmlformats.org/officeDocument/2006/relationships/image" Target="../media/image486.png"/><Relationship Id="rId264" Type="http://schemas.openxmlformats.org/officeDocument/2006/relationships/customXml" Target="../ink/ink446.xml"/><Relationship Id="rId285" Type="http://schemas.openxmlformats.org/officeDocument/2006/relationships/image" Target="../media/image507.png"/><Relationship Id="rId17" Type="http://schemas.openxmlformats.org/officeDocument/2006/relationships/image" Target="../media/image373.png"/><Relationship Id="rId38" Type="http://schemas.openxmlformats.org/officeDocument/2006/relationships/customXml" Target="../ink/ink333.xml"/><Relationship Id="rId59" Type="http://schemas.openxmlformats.org/officeDocument/2006/relationships/image" Target="../media/image394.png"/><Relationship Id="rId103" Type="http://schemas.openxmlformats.org/officeDocument/2006/relationships/image" Target="../media/image416.png"/><Relationship Id="rId124" Type="http://schemas.openxmlformats.org/officeDocument/2006/relationships/customXml" Target="../ink/ink376.xml"/><Relationship Id="rId70" Type="http://schemas.openxmlformats.org/officeDocument/2006/relationships/customXml" Target="../ink/ink349.xml"/><Relationship Id="rId91" Type="http://schemas.openxmlformats.org/officeDocument/2006/relationships/image" Target="../media/image410.png"/><Relationship Id="rId145" Type="http://schemas.openxmlformats.org/officeDocument/2006/relationships/image" Target="../media/image437.png"/><Relationship Id="rId166" Type="http://schemas.openxmlformats.org/officeDocument/2006/relationships/customXml" Target="../ink/ink397.xml"/><Relationship Id="rId187" Type="http://schemas.openxmlformats.org/officeDocument/2006/relationships/image" Target="../media/image45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20.xml"/><Relationship Id="rId233" Type="http://schemas.openxmlformats.org/officeDocument/2006/relationships/image" Target="../media/image481.png"/><Relationship Id="rId254" Type="http://schemas.openxmlformats.org/officeDocument/2006/relationships/customXml" Target="../ink/ink441.xml"/><Relationship Id="rId28" Type="http://schemas.openxmlformats.org/officeDocument/2006/relationships/customXml" Target="../ink/ink328.xml"/><Relationship Id="rId49" Type="http://schemas.openxmlformats.org/officeDocument/2006/relationships/image" Target="../media/image389.png"/><Relationship Id="rId114" Type="http://schemas.openxmlformats.org/officeDocument/2006/relationships/customXml" Target="../ink/ink371.xml"/><Relationship Id="rId275" Type="http://schemas.openxmlformats.org/officeDocument/2006/relationships/image" Target="../media/image502.png"/><Relationship Id="rId60" Type="http://schemas.openxmlformats.org/officeDocument/2006/relationships/customXml" Target="../ink/ink344.xml"/><Relationship Id="rId81" Type="http://schemas.openxmlformats.org/officeDocument/2006/relationships/image" Target="../media/image405.png"/><Relationship Id="rId135" Type="http://schemas.openxmlformats.org/officeDocument/2006/relationships/image" Target="../media/image432.png"/><Relationship Id="rId156" Type="http://schemas.openxmlformats.org/officeDocument/2006/relationships/customXml" Target="../ink/ink392.xml"/><Relationship Id="rId177" Type="http://schemas.openxmlformats.org/officeDocument/2006/relationships/image" Target="../media/image453.png"/><Relationship Id="rId198" Type="http://schemas.openxmlformats.org/officeDocument/2006/relationships/customXml" Target="../ink/ink413.xml"/><Relationship Id="rId202" Type="http://schemas.openxmlformats.org/officeDocument/2006/relationships/customXml" Target="../ink/ink415.xml"/><Relationship Id="rId223" Type="http://schemas.openxmlformats.org/officeDocument/2006/relationships/image" Target="../media/image476.png"/><Relationship Id="rId244" Type="http://schemas.openxmlformats.org/officeDocument/2006/relationships/customXml" Target="../ink/ink436.xml"/><Relationship Id="rId18" Type="http://schemas.openxmlformats.org/officeDocument/2006/relationships/customXml" Target="../ink/ink323.xml"/><Relationship Id="rId39" Type="http://schemas.openxmlformats.org/officeDocument/2006/relationships/image" Target="../media/image384.png"/><Relationship Id="rId265" Type="http://schemas.openxmlformats.org/officeDocument/2006/relationships/image" Target="../media/image497.png"/><Relationship Id="rId286" Type="http://schemas.openxmlformats.org/officeDocument/2006/relationships/customXml" Target="../ink/ink45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image" Target="../media/image51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71.png"/><Relationship Id="rId21" Type="http://schemas.openxmlformats.org/officeDocument/2006/relationships/image" Target="../media/image523.png"/><Relationship Id="rId42" Type="http://schemas.openxmlformats.org/officeDocument/2006/relationships/customXml" Target="../ink/ink481.xml"/><Relationship Id="rId63" Type="http://schemas.openxmlformats.org/officeDocument/2006/relationships/image" Target="../media/image544.png"/><Relationship Id="rId84" Type="http://schemas.openxmlformats.org/officeDocument/2006/relationships/customXml" Target="../ink/ink502.xml"/><Relationship Id="rId138" Type="http://schemas.openxmlformats.org/officeDocument/2006/relationships/customXml" Target="../ink/ink529.xml"/><Relationship Id="rId159" Type="http://schemas.openxmlformats.org/officeDocument/2006/relationships/image" Target="../media/image592.png"/><Relationship Id="rId170" Type="http://schemas.openxmlformats.org/officeDocument/2006/relationships/customXml" Target="../ink/ink545.xml"/><Relationship Id="rId191" Type="http://schemas.openxmlformats.org/officeDocument/2006/relationships/image" Target="../media/image608.png"/><Relationship Id="rId205" Type="http://schemas.openxmlformats.org/officeDocument/2006/relationships/image" Target="../media/image615.png"/><Relationship Id="rId226" Type="http://schemas.openxmlformats.org/officeDocument/2006/relationships/customXml" Target="../ink/ink573.xml"/><Relationship Id="rId247" Type="http://schemas.openxmlformats.org/officeDocument/2006/relationships/image" Target="../media/image636.png"/><Relationship Id="rId107" Type="http://schemas.openxmlformats.org/officeDocument/2006/relationships/image" Target="../media/image566.png"/><Relationship Id="rId268" Type="http://schemas.openxmlformats.org/officeDocument/2006/relationships/customXml" Target="../ink/ink594.xml"/><Relationship Id="rId289" Type="http://schemas.openxmlformats.org/officeDocument/2006/relationships/image" Target="../media/image657.png"/><Relationship Id="rId11" Type="http://schemas.openxmlformats.org/officeDocument/2006/relationships/image" Target="../media/image518.png"/><Relationship Id="rId32" Type="http://schemas.openxmlformats.org/officeDocument/2006/relationships/customXml" Target="../ink/ink476.xml"/><Relationship Id="rId53" Type="http://schemas.openxmlformats.org/officeDocument/2006/relationships/image" Target="../media/image539.png"/><Relationship Id="rId74" Type="http://schemas.openxmlformats.org/officeDocument/2006/relationships/customXml" Target="../ink/ink497.xml"/><Relationship Id="rId128" Type="http://schemas.openxmlformats.org/officeDocument/2006/relationships/customXml" Target="../ink/ink524.xml"/><Relationship Id="rId149" Type="http://schemas.openxmlformats.org/officeDocument/2006/relationships/image" Target="../media/image587.png"/><Relationship Id="rId5" Type="http://schemas.openxmlformats.org/officeDocument/2006/relationships/image" Target="../media/image515.png"/><Relationship Id="rId95" Type="http://schemas.openxmlformats.org/officeDocument/2006/relationships/image" Target="../media/image560.png"/><Relationship Id="rId160" Type="http://schemas.openxmlformats.org/officeDocument/2006/relationships/customXml" Target="../ink/ink540.xml"/><Relationship Id="rId181" Type="http://schemas.openxmlformats.org/officeDocument/2006/relationships/image" Target="../media/image603.png"/><Relationship Id="rId216" Type="http://schemas.openxmlformats.org/officeDocument/2006/relationships/customXml" Target="../ink/ink568.xml"/><Relationship Id="rId237" Type="http://schemas.openxmlformats.org/officeDocument/2006/relationships/image" Target="../media/image631.png"/><Relationship Id="rId258" Type="http://schemas.openxmlformats.org/officeDocument/2006/relationships/customXml" Target="../ink/ink589.xml"/><Relationship Id="rId279" Type="http://schemas.openxmlformats.org/officeDocument/2006/relationships/image" Target="../media/image652.png"/><Relationship Id="rId22" Type="http://schemas.openxmlformats.org/officeDocument/2006/relationships/customXml" Target="../ink/ink471.xml"/><Relationship Id="rId43" Type="http://schemas.openxmlformats.org/officeDocument/2006/relationships/image" Target="../media/image534.png"/><Relationship Id="rId64" Type="http://schemas.openxmlformats.org/officeDocument/2006/relationships/customXml" Target="../ink/ink492.xml"/><Relationship Id="rId118" Type="http://schemas.openxmlformats.org/officeDocument/2006/relationships/customXml" Target="../ink/ink519.xml"/><Relationship Id="rId139" Type="http://schemas.openxmlformats.org/officeDocument/2006/relationships/image" Target="../media/image582.png"/><Relationship Id="rId85" Type="http://schemas.openxmlformats.org/officeDocument/2006/relationships/image" Target="../media/image555.png"/><Relationship Id="rId150" Type="http://schemas.openxmlformats.org/officeDocument/2006/relationships/customXml" Target="../ink/ink535.xml"/><Relationship Id="rId171" Type="http://schemas.openxmlformats.org/officeDocument/2006/relationships/image" Target="../media/image598.png"/><Relationship Id="rId192" Type="http://schemas.openxmlformats.org/officeDocument/2006/relationships/customXml" Target="../ink/ink556.xml"/><Relationship Id="rId206" Type="http://schemas.openxmlformats.org/officeDocument/2006/relationships/customXml" Target="../ink/ink563.xml"/><Relationship Id="rId227" Type="http://schemas.openxmlformats.org/officeDocument/2006/relationships/image" Target="../media/image626.png"/><Relationship Id="rId248" Type="http://schemas.openxmlformats.org/officeDocument/2006/relationships/customXml" Target="../ink/ink584.xml"/><Relationship Id="rId269" Type="http://schemas.openxmlformats.org/officeDocument/2006/relationships/image" Target="../media/image647.png"/><Relationship Id="rId12" Type="http://schemas.openxmlformats.org/officeDocument/2006/relationships/customXml" Target="../ink/ink466.xml"/><Relationship Id="rId33" Type="http://schemas.openxmlformats.org/officeDocument/2006/relationships/image" Target="../media/image529.png"/><Relationship Id="rId108" Type="http://schemas.openxmlformats.org/officeDocument/2006/relationships/customXml" Target="../ink/ink514.xml"/><Relationship Id="rId129" Type="http://schemas.openxmlformats.org/officeDocument/2006/relationships/image" Target="../media/image577.png"/><Relationship Id="rId280" Type="http://schemas.openxmlformats.org/officeDocument/2006/relationships/customXml" Target="../ink/ink600.xml"/><Relationship Id="rId54" Type="http://schemas.openxmlformats.org/officeDocument/2006/relationships/customXml" Target="../ink/ink487.xml"/><Relationship Id="rId75" Type="http://schemas.openxmlformats.org/officeDocument/2006/relationships/image" Target="../media/image550.png"/><Relationship Id="rId96" Type="http://schemas.openxmlformats.org/officeDocument/2006/relationships/customXml" Target="../ink/ink508.xml"/><Relationship Id="rId140" Type="http://schemas.openxmlformats.org/officeDocument/2006/relationships/customXml" Target="../ink/ink530.xml"/><Relationship Id="rId161" Type="http://schemas.openxmlformats.org/officeDocument/2006/relationships/image" Target="../media/image593.png"/><Relationship Id="rId182" Type="http://schemas.openxmlformats.org/officeDocument/2006/relationships/customXml" Target="../ink/ink551.xml"/><Relationship Id="rId217" Type="http://schemas.openxmlformats.org/officeDocument/2006/relationships/image" Target="../media/image621.png"/><Relationship Id="rId6" Type="http://schemas.openxmlformats.org/officeDocument/2006/relationships/customXml" Target="../ink/ink463.xml"/><Relationship Id="rId238" Type="http://schemas.openxmlformats.org/officeDocument/2006/relationships/customXml" Target="../ink/ink579.xml"/><Relationship Id="rId259" Type="http://schemas.openxmlformats.org/officeDocument/2006/relationships/image" Target="../media/image642.png"/><Relationship Id="rId23" Type="http://schemas.openxmlformats.org/officeDocument/2006/relationships/image" Target="../media/image524.png"/><Relationship Id="rId119" Type="http://schemas.openxmlformats.org/officeDocument/2006/relationships/image" Target="../media/image572.png"/><Relationship Id="rId270" Type="http://schemas.openxmlformats.org/officeDocument/2006/relationships/customXml" Target="../ink/ink595.xml"/><Relationship Id="rId44" Type="http://schemas.openxmlformats.org/officeDocument/2006/relationships/customXml" Target="../ink/ink482.xml"/><Relationship Id="rId65" Type="http://schemas.openxmlformats.org/officeDocument/2006/relationships/image" Target="../media/image545.png"/><Relationship Id="rId86" Type="http://schemas.openxmlformats.org/officeDocument/2006/relationships/customXml" Target="../ink/ink503.xml"/><Relationship Id="rId130" Type="http://schemas.openxmlformats.org/officeDocument/2006/relationships/customXml" Target="../ink/ink525.xml"/><Relationship Id="rId151" Type="http://schemas.openxmlformats.org/officeDocument/2006/relationships/image" Target="../media/image588.png"/><Relationship Id="rId172" Type="http://schemas.openxmlformats.org/officeDocument/2006/relationships/customXml" Target="../ink/ink546.xml"/><Relationship Id="rId193" Type="http://schemas.openxmlformats.org/officeDocument/2006/relationships/image" Target="../media/image609.png"/><Relationship Id="rId207" Type="http://schemas.openxmlformats.org/officeDocument/2006/relationships/image" Target="../media/image616.png"/><Relationship Id="rId228" Type="http://schemas.openxmlformats.org/officeDocument/2006/relationships/customXml" Target="../ink/ink574.xml"/><Relationship Id="rId249" Type="http://schemas.openxmlformats.org/officeDocument/2006/relationships/image" Target="../media/image637.png"/><Relationship Id="rId13" Type="http://schemas.openxmlformats.org/officeDocument/2006/relationships/image" Target="../media/image519.png"/><Relationship Id="rId109" Type="http://schemas.openxmlformats.org/officeDocument/2006/relationships/image" Target="../media/image567.png"/><Relationship Id="rId260" Type="http://schemas.openxmlformats.org/officeDocument/2006/relationships/customXml" Target="../ink/ink590.xml"/><Relationship Id="rId281" Type="http://schemas.openxmlformats.org/officeDocument/2006/relationships/image" Target="../media/image653.png"/><Relationship Id="rId34" Type="http://schemas.openxmlformats.org/officeDocument/2006/relationships/customXml" Target="../ink/ink477.xml"/><Relationship Id="rId50" Type="http://schemas.openxmlformats.org/officeDocument/2006/relationships/customXml" Target="../ink/ink485.xml"/><Relationship Id="rId55" Type="http://schemas.openxmlformats.org/officeDocument/2006/relationships/image" Target="../media/image540.png"/><Relationship Id="rId76" Type="http://schemas.openxmlformats.org/officeDocument/2006/relationships/customXml" Target="../ink/ink498.xml"/><Relationship Id="rId97" Type="http://schemas.openxmlformats.org/officeDocument/2006/relationships/image" Target="../media/image561.png"/><Relationship Id="rId104" Type="http://schemas.openxmlformats.org/officeDocument/2006/relationships/customXml" Target="../ink/ink512.xml"/><Relationship Id="rId120" Type="http://schemas.openxmlformats.org/officeDocument/2006/relationships/customXml" Target="../ink/ink520.xml"/><Relationship Id="rId125" Type="http://schemas.openxmlformats.org/officeDocument/2006/relationships/image" Target="../media/image575.png"/><Relationship Id="rId141" Type="http://schemas.openxmlformats.org/officeDocument/2006/relationships/image" Target="../media/image583.png"/><Relationship Id="rId146" Type="http://schemas.openxmlformats.org/officeDocument/2006/relationships/customXml" Target="../ink/ink533.xml"/><Relationship Id="rId167" Type="http://schemas.openxmlformats.org/officeDocument/2006/relationships/image" Target="../media/image596.png"/><Relationship Id="rId188" Type="http://schemas.openxmlformats.org/officeDocument/2006/relationships/customXml" Target="../ink/ink554.xml"/><Relationship Id="rId7" Type="http://schemas.openxmlformats.org/officeDocument/2006/relationships/image" Target="../media/image516.png"/><Relationship Id="rId71" Type="http://schemas.openxmlformats.org/officeDocument/2006/relationships/image" Target="../media/image548.png"/><Relationship Id="rId92" Type="http://schemas.openxmlformats.org/officeDocument/2006/relationships/customXml" Target="../ink/ink506.xml"/><Relationship Id="rId162" Type="http://schemas.openxmlformats.org/officeDocument/2006/relationships/customXml" Target="../ink/ink541.xml"/><Relationship Id="rId183" Type="http://schemas.openxmlformats.org/officeDocument/2006/relationships/image" Target="../media/image604.png"/><Relationship Id="rId213" Type="http://schemas.openxmlformats.org/officeDocument/2006/relationships/image" Target="../media/image619.png"/><Relationship Id="rId218" Type="http://schemas.openxmlformats.org/officeDocument/2006/relationships/customXml" Target="../ink/ink569.xml"/><Relationship Id="rId234" Type="http://schemas.openxmlformats.org/officeDocument/2006/relationships/customXml" Target="../ink/ink577.xml"/><Relationship Id="rId239" Type="http://schemas.openxmlformats.org/officeDocument/2006/relationships/image" Target="../media/image632.png"/><Relationship Id="rId2" Type="http://schemas.openxmlformats.org/officeDocument/2006/relationships/customXml" Target="../ink/ink461.xml"/><Relationship Id="rId29" Type="http://schemas.openxmlformats.org/officeDocument/2006/relationships/image" Target="../media/image527.png"/><Relationship Id="rId250" Type="http://schemas.openxmlformats.org/officeDocument/2006/relationships/customXml" Target="../ink/ink585.xml"/><Relationship Id="rId255" Type="http://schemas.openxmlformats.org/officeDocument/2006/relationships/image" Target="../media/image640.png"/><Relationship Id="rId271" Type="http://schemas.openxmlformats.org/officeDocument/2006/relationships/image" Target="../media/image648.png"/><Relationship Id="rId276" Type="http://schemas.openxmlformats.org/officeDocument/2006/relationships/customXml" Target="../ink/ink598.xml"/><Relationship Id="rId24" Type="http://schemas.openxmlformats.org/officeDocument/2006/relationships/customXml" Target="../ink/ink472.xml"/><Relationship Id="rId40" Type="http://schemas.openxmlformats.org/officeDocument/2006/relationships/customXml" Target="../ink/ink480.xml"/><Relationship Id="rId45" Type="http://schemas.openxmlformats.org/officeDocument/2006/relationships/image" Target="../media/image535.png"/><Relationship Id="rId66" Type="http://schemas.openxmlformats.org/officeDocument/2006/relationships/customXml" Target="../ink/ink493.xml"/><Relationship Id="rId87" Type="http://schemas.openxmlformats.org/officeDocument/2006/relationships/image" Target="../media/image556.png"/><Relationship Id="rId110" Type="http://schemas.openxmlformats.org/officeDocument/2006/relationships/customXml" Target="../ink/ink515.xml"/><Relationship Id="rId115" Type="http://schemas.openxmlformats.org/officeDocument/2006/relationships/image" Target="../media/image570.png"/><Relationship Id="rId131" Type="http://schemas.openxmlformats.org/officeDocument/2006/relationships/image" Target="../media/image578.png"/><Relationship Id="rId136" Type="http://schemas.openxmlformats.org/officeDocument/2006/relationships/customXml" Target="../ink/ink528.xml"/><Relationship Id="rId157" Type="http://schemas.openxmlformats.org/officeDocument/2006/relationships/image" Target="../media/image591.png"/><Relationship Id="rId178" Type="http://schemas.openxmlformats.org/officeDocument/2006/relationships/customXml" Target="../ink/ink549.xml"/><Relationship Id="rId61" Type="http://schemas.openxmlformats.org/officeDocument/2006/relationships/image" Target="../media/image543.png"/><Relationship Id="rId82" Type="http://schemas.openxmlformats.org/officeDocument/2006/relationships/customXml" Target="../ink/ink501.xml"/><Relationship Id="rId152" Type="http://schemas.openxmlformats.org/officeDocument/2006/relationships/customXml" Target="../ink/ink536.xml"/><Relationship Id="rId173" Type="http://schemas.openxmlformats.org/officeDocument/2006/relationships/image" Target="../media/image599.png"/><Relationship Id="rId194" Type="http://schemas.openxmlformats.org/officeDocument/2006/relationships/customXml" Target="../ink/ink557.xml"/><Relationship Id="rId199" Type="http://schemas.openxmlformats.org/officeDocument/2006/relationships/image" Target="../media/image612.png"/><Relationship Id="rId203" Type="http://schemas.openxmlformats.org/officeDocument/2006/relationships/image" Target="../media/image614.png"/><Relationship Id="rId208" Type="http://schemas.openxmlformats.org/officeDocument/2006/relationships/customXml" Target="../ink/ink564.xml"/><Relationship Id="rId229" Type="http://schemas.openxmlformats.org/officeDocument/2006/relationships/image" Target="../media/image627.png"/><Relationship Id="rId19" Type="http://schemas.openxmlformats.org/officeDocument/2006/relationships/image" Target="../media/image522.png"/><Relationship Id="rId224" Type="http://schemas.openxmlformats.org/officeDocument/2006/relationships/customXml" Target="../ink/ink572.xml"/><Relationship Id="rId240" Type="http://schemas.openxmlformats.org/officeDocument/2006/relationships/customXml" Target="../ink/ink580.xml"/><Relationship Id="rId245" Type="http://schemas.openxmlformats.org/officeDocument/2006/relationships/image" Target="../media/image635.png"/><Relationship Id="rId261" Type="http://schemas.openxmlformats.org/officeDocument/2006/relationships/image" Target="../media/image643.png"/><Relationship Id="rId266" Type="http://schemas.openxmlformats.org/officeDocument/2006/relationships/customXml" Target="../ink/ink593.xml"/><Relationship Id="rId287" Type="http://schemas.openxmlformats.org/officeDocument/2006/relationships/image" Target="../media/image656.png"/><Relationship Id="rId14" Type="http://schemas.openxmlformats.org/officeDocument/2006/relationships/customXml" Target="../ink/ink467.xml"/><Relationship Id="rId30" Type="http://schemas.openxmlformats.org/officeDocument/2006/relationships/customXml" Target="../ink/ink475.xml"/><Relationship Id="rId35" Type="http://schemas.openxmlformats.org/officeDocument/2006/relationships/image" Target="../media/image530.png"/><Relationship Id="rId56" Type="http://schemas.openxmlformats.org/officeDocument/2006/relationships/customXml" Target="../ink/ink488.xml"/><Relationship Id="rId77" Type="http://schemas.openxmlformats.org/officeDocument/2006/relationships/image" Target="../media/image551.png"/><Relationship Id="rId100" Type="http://schemas.openxmlformats.org/officeDocument/2006/relationships/customXml" Target="../ink/ink510.xml"/><Relationship Id="rId105" Type="http://schemas.openxmlformats.org/officeDocument/2006/relationships/image" Target="../media/image565.png"/><Relationship Id="rId126" Type="http://schemas.openxmlformats.org/officeDocument/2006/relationships/customXml" Target="../ink/ink523.xml"/><Relationship Id="rId147" Type="http://schemas.openxmlformats.org/officeDocument/2006/relationships/image" Target="../media/image586.png"/><Relationship Id="rId168" Type="http://schemas.openxmlformats.org/officeDocument/2006/relationships/customXml" Target="../ink/ink544.xml"/><Relationship Id="rId282" Type="http://schemas.openxmlformats.org/officeDocument/2006/relationships/customXml" Target="../ink/ink601.xml"/><Relationship Id="rId8" Type="http://schemas.openxmlformats.org/officeDocument/2006/relationships/customXml" Target="../ink/ink464.xml"/><Relationship Id="rId51" Type="http://schemas.openxmlformats.org/officeDocument/2006/relationships/image" Target="../media/image538.png"/><Relationship Id="rId72" Type="http://schemas.openxmlformats.org/officeDocument/2006/relationships/customXml" Target="../ink/ink496.xml"/><Relationship Id="rId93" Type="http://schemas.openxmlformats.org/officeDocument/2006/relationships/image" Target="../media/image559.png"/><Relationship Id="rId98" Type="http://schemas.openxmlformats.org/officeDocument/2006/relationships/customXml" Target="../ink/ink509.xml"/><Relationship Id="rId121" Type="http://schemas.openxmlformats.org/officeDocument/2006/relationships/image" Target="../media/image573.png"/><Relationship Id="rId142" Type="http://schemas.openxmlformats.org/officeDocument/2006/relationships/customXml" Target="../ink/ink531.xml"/><Relationship Id="rId163" Type="http://schemas.openxmlformats.org/officeDocument/2006/relationships/image" Target="../media/image594.png"/><Relationship Id="rId184" Type="http://schemas.openxmlformats.org/officeDocument/2006/relationships/customXml" Target="../ink/ink552.xml"/><Relationship Id="rId189" Type="http://schemas.openxmlformats.org/officeDocument/2006/relationships/image" Target="../media/image607.png"/><Relationship Id="rId219" Type="http://schemas.openxmlformats.org/officeDocument/2006/relationships/image" Target="../media/image622.png"/><Relationship Id="rId3" Type="http://schemas.openxmlformats.org/officeDocument/2006/relationships/image" Target="../media/image514.png"/><Relationship Id="rId214" Type="http://schemas.openxmlformats.org/officeDocument/2006/relationships/customXml" Target="../ink/ink567.xml"/><Relationship Id="rId230" Type="http://schemas.openxmlformats.org/officeDocument/2006/relationships/customXml" Target="../ink/ink575.xml"/><Relationship Id="rId235" Type="http://schemas.openxmlformats.org/officeDocument/2006/relationships/image" Target="../media/image630.png"/><Relationship Id="rId251" Type="http://schemas.openxmlformats.org/officeDocument/2006/relationships/image" Target="../media/image638.png"/><Relationship Id="rId256" Type="http://schemas.openxmlformats.org/officeDocument/2006/relationships/customXml" Target="../ink/ink588.xml"/><Relationship Id="rId277" Type="http://schemas.openxmlformats.org/officeDocument/2006/relationships/image" Target="../media/image651.png"/><Relationship Id="rId25" Type="http://schemas.openxmlformats.org/officeDocument/2006/relationships/image" Target="../media/image525.png"/><Relationship Id="rId46" Type="http://schemas.openxmlformats.org/officeDocument/2006/relationships/customXml" Target="../ink/ink483.xml"/><Relationship Id="rId67" Type="http://schemas.openxmlformats.org/officeDocument/2006/relationships/image" Target="../media/image546.png"/><Relationship Id="rId116" Type="http://schemas.openxmlformats.org/officeDocument/2006/relationships/customXml" Target="../ink/ink518.xml"/><Relationship Id="rId137" Type="http://schemas.openxmlformats.org/officeDocument/2006/relationships/image" Target="../media/image581.png"/><Relationship Id="rId158" Type="http://schemas.openxmlformats.org/officeDocument/2006/relationships/customXml" Target="../ink/ink539.xml"/><Relationship Id="rId272" Type="http://schemas.openxmlformats.org/officeDocument/2006/relationships/customXml" Target="../ink/ink596.xml"/><Relationship Id="rId20" Type="http://schemas.openxmlformats.org/officeDocument/2006/relationships/customXml" Target="../ink/ink470.xml"/><Relationship Id="rId41" Type="http://schemas.openxmlformats.org/officeDocument/2006/relationships/image" Target="../media/image533.png"/><Relationship Id="rId62" Type="http://schemas.openxmlformats.org/officeDocument/2006/relationships/customXml" Target="../ink/ink491.xml"/><Relationship Id="rId83" Type="http://schemas.openxmlformats.org/officeDocument/2006/relationships/image" Target="../media/image554.png"/><Relationship Id="rId88" Type="http://schemas.openxmlformats.org/officeDocument/2006/relationships/customXml" Target="../ink/ink504.xml"/><Relationship Id="rId111" Type="http://schemas.openxmlformats.org/officeDocument/2006/relationships/image" Target="../media/image568.png"/><Relationship Id="rId132" Type="http://schemas.openxmlformats.org/officeDocument/2006/relationships/customXml" Target="../ink/ink526.xml"/><Relationship Id="rId153" Type="http://schemas.openxmlformats.org/officeDocument/2006/relationships/image" Target="../media/image589.png"/><Relationship Id="rId174" Type="http://schemas.openxmlformats.org/officeDocument/2006/relationships/customXml" Target="../ink/ink547.xml"/><Relationship Id="rId179" Type="http://schemas.openxmlformats.org/officeDocument/2006/relationships/image" Target="../media/image602.png"/><Relationship Id="rId195" Type="http://schemas.openxmlformats.org/officeDocument/2006/relationships/image" Target="../media/image610.png"/><Relationship Id="rId209" Type="http://schemas.openxmlformats.org/officeDocument/2006/relationships/image" Target="../media/image617.png"/><Relationship Id="rId190" Type="http://schemas.openxmlformats.org/officeDocument/2006/relationships/customXml" Target="../ink/ink555.xml"/><Relationship Id="rId204" Type="http://schemas.openxmlformats.org/officeDocument/2006/relationships/customXml" Target="../ink/ink562.xml"/><Relationship Id="rId220" Type="http://schemas.openxmlformats.org/officeDocument/2006/relationships/customXml" Target="../ink/ink570.xml"/><Relationship Id="rId225" Type="http://schemas.openxmlformats.org/officeDocument/2006/relationships/image" Target="../media/image625.png"/><Relationship Id="rId241" Type="http://schemas.openxmlformats.org/officeDocument/2006/relationships/image" Target="../media/image633.png"/><Relationship Id="rId246" Type="http://schemas.openxmlformats.org/officeDocument/2006/relationships/customXml" Target="../ink/ink583.xml"/><Relationship Id="rId267" Type="http://schemas.openxmlformats.org/officeDocument/2006/relationships/image" Target="../media/image646.png"/><Relationship Id="rId288" Type="http://schemas.openxmlformats.org/officeDocument/2006/relationships/customXml" Target="../ink/ink604.xml"/><Relationship Id="rId15" Type="http://schemas.openxmlformats.org/officeDocument/2006/relationships/image" Target="../media/image520.png"/><Relationship Id="rId36" Type="http://schemas.openxmlformats.org/officeDocument/2006/relationships/customXml" Target="../ink/ink478.xml"/><Relationship Id="rId57" Type="http://schemas.openxmlformats.org/officeDocument/2006/relationships/image" Target="../media/image541.png"/><Relationship Id="rId106" Type="http://schemas.openxmlformats.org/officeDocument/2006/relationships/customXml" Target="../ink/ink513.xml"/><Relationship Id="rId127" Type="http://schemas.openxmlformats.org/officeDocument/2006/relationships/image" Target="../media/image576.png"/><Relationship Id="rId262" Type="http://schemas.openxmlformats.org/officeDocument/2006/relationships/customXml" Target="../ink/ink591.xml"/><Relationship Id="rId283" Type="http://schemas.openxmlformats.org/officeDocument/2006/relationships/image" Target="../media/image654.png"/><Relationship Id="rId10" Type="http://schemas.openxmlformats.org/officeDocument/2006/relationships/customXml" Target="../ink/ink465.xml"/><Relationship Id="rId31" Type="http://schemas.openxmlformats.org/officeDocument/2006/relationships/image" Target="../media/image528.png"/><Relationship Id="rId52" Type="http://schemas.openxmlformats.org/officeDocument/2006/relationships/customXml" Target="../ink/ink486.xml"/><Relationship Id="rId73" Type="http://schemas.openxmlformats.org/officeDocument/2006/relationships/image" Target="../media/image549.png"/><Relationship Id="rId78" Type="http://schemas.openxmlformats.org/officeDocument/2006/relationships/customXml" Target="../ink/ink499.xml"/><Relationship Id="rId94" Type="http://schemas.openxmlformats.org/officeDocument/2006/relationships/customXml" Target="../ink/ink507.xml"/><Relationship Id="rId99" Type="http://schemas.openxmlformats.org/officeDocument/2006/relationships/image" Target="../media/image562.png"/><Relationship Id="rId101" Type="http://schemas.openxmlformats.org/officeDocument/2006/relationships/image" Target="../media/image563.png"/><Relationship Id="rId122" Type="http://schemas.openxmlformats.org/officeDocument/2006/relationships/customXml" Target="../ink/ink521.xml"/><Relationship Id="rId143" Type="http://schemas.openxmlformats.org/officeDocument/2006/relationships/image" Target="../media/image584.png"/><Relationship Id="rId148" Type="http://schemas.openxmlformats.org/officeDocument/2006/relationships/customXml" Target="../ink/ink534.xml"/><Relationship Id="rId164" Type="http://schemas.openxmlformats.org/officeDocument/2006/relationships/customXml" Target="../ink/ink542.xml"/><Relationship Id="rId169" Type="http://schemas.openxmlformats.org/officeDocument/2006/relationships/image" Target="../media/image597.png"/><Relationship Id="rId185" Type="http://schemas.openxmlformats.org/officeDocument/2006/relationships/image" Target="../media/image605.png"/><Relationship Id="rId4" Type="http://schemas.openxmlformats.org/officeDocument/2006/relationships/customXml" Target="../ink/ink462.xml"/><Relationship Id="rId9" Type="http://schemas.openxmlformats.org/officeDocument/2006/relationships/image" Target="../media/image517.png"/><Relationship Id="rId180" Type="http://schemas.openxmlformats.org/officeDocument/2006/relationships/customXml" Target="../ink/ink550.xml"/><Relationship Id="rId210" Type="http://schemas.openxmlformats.org/officeDocument/2006/relationships/customXml" Target="../ink/ink565.xml"/><Relationship Id="rId215" Type="http://schemas.openxmlformats.org/officeDocument/2006/relationships/image" Target="../media/image620.png"/><Relationship Id="rId236" Type="http://schemas.openxmlformats.org/officeDocument/2006/relationships/customXml" Target="../ink/ink578.xml"/><Relationship Id="rId257" Type="http://schemas.openxmlformats.org/officeDocument/2006/relationships/image" Target="../media/image641.png"/><Relationship Id="rId278" Type="http://schemas.openxmlformats.org/officeDocument/2006/relationships/customXml" Target="../ink/ink599.xml"/><Relationship Id="rId26" Type="http://schemas.openxmlformats.org/officeDocument/2006/relationships/customXml" Target="../ink/ink473.xml"/><Relationship Id="rId231" Type="http://schemas.openxmlformats.org/officeDocument/2006/relationships/image" Target="../media/image628.png"/><Relationship Id="rId252" Type="http://schemas.openxmlformats.org/officeDocument/2006/relationships/customXml" Target="../ink/ink586.xml"/><Relationship Id="rId273" Type="http://schemas.openxmlformats.org/officeDocument/2006/relationships/image" Target="../media/image649.png"/><Relationship Id="rId47" Type="http://schemas.openxmlformats.org/officeDocument/2006/relationships/image" Target="../media/image536.png"/><Relationship Id="rId68" Type="http://schemas.openxmlformats.org/officeDocument/2006/relationships/customXml" Target="../ink/ink494.xml"/><Relationship Id="rId89" Type="http://schemas.openxmlformats.org/officeDocument/2006/relationships/image" Target="../media/image557.png"/><Relationship Id="rId112" Type="http://schemas.openxmlformats.org/officeDocument/2006/relationships/customXml" Target="../ink/ink516.xml"/><Relationship Id="rId133" Type="http://schemas.openxmlformats.org/officeDocument/2006/relationships/image" Target="../media/image579.png"/><Relationship Id="rId154" Type="http://schemas.openxmlformats.org/officeDocument/2006/relationships/customXml" Target="../ink/ink537.xml"/><Relationship Id="rId175" Type="http://schemas.openxmlformats.org/officeDocument/2006/relationships/image" Target="../media/image600.png"/><Relationship Id="rId196" Type="http://schemas.openxmlformats.org/officeDocument/2006/relationships/customXml" Target="../ink/ink558.xml"/><Relationship Id="rId200" Type="http://schemas.openxmlformats.org/officeDocument/2006/relationships/customXml" Target="../ink/ink560.xml"/><Relationship Id="rId16" Type="http://schemas.openxmlformats.org/officeDocument/2006/relationships/customXml" Target="../ink/ink468.xml"/><Relationship Id="rId221" Type="http://schemas.openxmlformats.org/officeDocument/2006/relationships/image" Target="../media/image623.png"/><Relationship Id="rId242" Type="http://schemas.openxmlformats.org/officeDocument/2006/relationships/customXml" Target="../ink/ink581.xml"/><Relationship Id="rId263" Type="http://schemas.openxmlformats.org/officeDocument/2006/relationships/image" Target="../media/image644.png"/><Relationship Id="rId284" Type="http://schemas.openxmlformats.org/officeDocument/2006/relationships/customXml" Target="../ink/ink602.xml"/><Relationship Id="rId37" Type="http://schemas.openxmlformats.org/officeDocument/2006/relationships/image" Target="../media/image531.png"/><Relationship Id="rId58" Type="http://schemas.openxmlformats.org/officeDocument/2006/relationships/customXml" Target="../ink/ink489.xml"/><Relationship Id="rId79" Type="http://schemas.openxmlformats.org/officeDocument/2006/relationships/image" Target="../media/image552.png"/><Relationship Id="rId102" Type="http://schemas.openxmlformats.org/officeDocument/2006/relationships/customXml" Target="../ink/ink511.xml"/><Relationship Id="rId123" Type="http://schemas.openxmlformats.org/officeDocument/2006/relationships/image" Target="../media/image574.png"/><Relationship Id="rId144" Type="http://schemas.openxmlformats.org/officeDocument/2006/relationships/customXml" Target="../ink/ink532.xml"/><Relationship Id="rId90" Type="http://schemas.openxmlformats.org/officeDocument/2006/relationships/customXml" Target="../ink/ink505.xml"/><Relationship Id="rId165" Type="http://schemas.openxmlformats.org/officeDocument/2006/relationships/image" Target="../media/image595.png"/><Relationship Id="rId186" Type="http://schemas.openxmlformats.org/officeDocument/2006/relationships/customXml" Target="../ink/ink553.xml"/><Relationship Id="rId211" Type="http://schemas.openxmlformats.org/officeDocument/2006/relationships/image" Target="../media/image618.png"/><Relationship Id="rId232" Type="http://schemas.openxmlformats.org/officeDocument/2006/relationships/customXml" Target="../ink/ink576.xml"/><Relationship Id="rId253" Type="http://schemas.openxmlformats.org/officeDocument/2006/relationships/image" Target="../media/image639.png"/><Relationship Id="rId274" Type="http://schemas.openxmlformats.org/officeDocument/2006/relationships/customXml" Target="../ink/ink597.xml"/><Relationship Id="rId27" Type="http://schemas.openxmlformats.org/officeDocument/2006/relationships/image" Target="../media/image526.png"/><Relationship Id="rId48" Type="http://schemas.openxmlformats.org/officeDocument/2006/relationships/customXml" Target="../ink/ink484.xml"/><Relationship Id="rId69" Type="http://schemas.openxmlformats.org/officeDocument/2006/relationships/image" Target="../media/image547.png"/><Relationship Id="rId113" Type="http://schemas.openxmlformats.org/officeDocument/2006/relationships/image" Target="../media/image569.png"/><Relationship Id="rId134" Type="http://schemas.openxmlformats.org/officeDocument/2006/relationships/customXml" Target="../ink/ink527.xml"/><Relationship Id="rId80" Type="http://schemas.openxmlformats.org/officeDocument/2006/relationships/customXml" Target="../ink/ink500.xml"/><Relationship Id="rId155" Type="http://schemas.openxmlformats.org/officeDocument/2006/relationships/image" Target="../media/image590.png"/><Relationship Id="rId176" Type="http://schemas.openxmlformats.org/officeDocument/2006/relationships/customXml" Target="../ink/ink548.xml"/><Relationship Id="rId197" Type="http://schemas.openxmlformats.org/officeDocument/2006/relationships/image" Target="../media/image611.png"/><Relationship Id="rId201" Type="http://schemas.openxmlformats.org/officeDocument/2006/relationships/image" Target="../media/image613.png"/><Relationship Id="rId222" Type="http://schemas.openxmlformats.org/officeDocument/2006/relationships/customXml" Target="../ink/ink571.xml"/><Relationship Id="rId243" Type="http://schemas.openxmlformats.org/officeDocument/2006/relationships/image" Target="../media/image634.png"/><Relationship Id="rId264" Type="http://schemas.openxmlformats.org/officeDocument/2006/relationships/customXml" Target="../ink/ink592.xml"/><Relationship Id="rId285" Type="http://schemas.openxmlformats.org/officeDocument/2006/relationships/image" Target="../media/image655.png"/><Relationship Id="rId17" Type="http://schemas.openxmlformats.org/officeDocument/2006/relationships/image" Target="../media/image521.png"/><Relationship Id="rId38" Type="http://schemas.openxmlformats.org/officeDocument/2006/relationships/customXml" Target="../ink/ink479.xml"/><Relationship Id="rId59" Type="http://schemas.openxmlformats.org/officeDocument/2006/relationships/image" Target="../media/image542.png"/><Relationship Id="rId103" Type="http://schemas.openxmlformats.org/officeDocument/2006/relationships/image" Target="../media/image564.png"/><Relationship Id="rId124" Type="http://schemas.openxmlformats.org/officeDocument/2006/relationships/customXml" Target="../ink/ink522.xml"/><Relationship Id="rId70" Type="http://schemas.openxmlformats.org/officeDocument/2006/relationships/customXml" Target="../ink/ink495.xml"/><Relationship Id="rId91" Type="http://schemas.openxmlformats.org/officeDocument/2006/relationships/image" Target="../media/image558.png"/><Relationship Id="rId145" Type="http://schemas.openxmlformats.org/officeDocument/2006/relationships/image" Target="../media/image585.png"/><Relationship Id="rId166" Type="http://schemas.openxmlformats.org/officeDocument/2006/relationships/customXml" Target="../ink/ink543.xml"/><Relationship Id="rId187" Type="http://schemas.openxmlformats.org/officeDocument/2006/relationships/image" Target="../media/image60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66.xml"/><Relationship Id="rId233" Type="http://schemas.openxmlformats.org/officeDocument/2006/relationships/image" Target="../media/image629.png"/><Relationship Id="rId254" Type="http://schemas.openxmlformats.org/officeDocument/2006/relationships/customXml" Target="../ink/ink587.xml"/><Relationship Id="rId28" Type="http://schemas.openxmlformats.org/officeDocument/2006/relationships/customXml" Target="../ink/ink474.xml"/><Relationship Id="rId49" Type="http://schemas.openxmlformats.org/officeDocument/2006/relationships/image" Target="../media/image537.png"/><Relationship Id="rId114" Type="http://schemas.openxmlformats.org/officeDocument/2006/relationships/customXml" Target="../ink/ink517.xml"/><Relationship Id="rId275" Type="http://schemas.openxmlformats.org/officeDocument/2006/relationships/image" Target="../media/image650.png"/><Relationship Id="rId60" Type="http://schemas.openxmlformats.org/officeDocument/2006/relationships/customXml" Target="../ink/ink490.xml"/><Relationship Id="rId81" Type="http://schemas.openxmlformats.org/officeDocument/2006/relationships/image" Target="../media/image553.png"/><Relationship Id="rId135" Type="http://schemas.openxmlformats.org/officeDocument/2006/relationships/image" Target="../media/image580.png"/><Relationship Id="rId156" Type="http://schemas.openxmlformats.org/officeDocument/2006/relationships/customXml" Target="../ink/ink538.xml"/><Relationship Id="rId177" Type="http://schemas.openxmlformats.org/officeDocument/2006/relationships/image" Target="../media/image601.png"/><Relationship Id="rId198" Type="http://schemas.openxmlformats.org/officeDocument/2006/relationships/customXml" Target="../ink/ink559.xml"/><Relationship Id="rId202" Type="http://schemas.openxmlformats.org/officeDocument/2006/relationships/customXml" Target="../ink/ink561.xml"/><Relationship Id="rId223" Type="http://schemas.openxmlformats.org/officeDocument/2006/relationships/image" Target="../media/image624.png"/><Relationship Id="rId244" Type="http://schemas.openxmlformats.org/officeDocument/2006/relationships/customXml" Target="../ink/ink582.xml"/><Relationship Id="rId18" Type="http://schemas.openxmlformats.org/officeDocument/2006/relationships/customXml" Target="../ink/ink469.xml"/><Relationship Id="rId39" Type="http://schemas.openxmlformats.org/officeDocument/2006/relationships/image" Target="../media/image532.png"/><Relationship Id="rId265" Type="http://schemas.openxmlformats.org/officeDocument/2006/relationships/image" Target="../media/image645.png"/><Relationship Id="rId286" Type="http://schemas.openxmlformats.org/officeDocument/2006/relationships/customXml" Target="../ink/ink60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5.png"/><Relationship Id="rId299" Type="http://schemas.openxmlformats.org/officeDocument/2006/relationships/image" Target="../media/image806.png"/><Relationship Id="rId303" Type="http://schemas.openxmlformats.org/officeDocument/2006/relationships/image" Target="../media/image808.png"/><Relationship Id="rId21" Type="http://schemas.openxmlformats.org/officeDocument/2006/relationships/image" Target="../media/image667.png"/><Relationship Id="rId42" Type="http://schemas.openxmlformats.org/officeDocument/2006/relationships/customXml" Target="../ink/ink625.xml"/><Relationship Id="rId63" Type="http://schemas.openxmlformats.org/officeDocument/2006/relationships/image" Target="../media/image688.png"/><Relationship Id="rId84" Type="http://schemas.openxmlformats.org/officeDocument/2006/relationships/customXml" Target="../ink/ink646.xml"/><Relationship Id="rId138" Type="http://schemas.openxmlformats.org/officeDocument/2006/relationships/customXml" Target="../ink/ink673.xml"/><Relationship Id="rId159" Type="http://schemas.openxmlformats.org/officeDocument/2006/relationships/image" Target="../media/image736.png"/><Relationship Id="rId170" Type="http://schemas.openxmlformats.org/officeDocument/2006/relationships/customXml" Target="../ink/ink689.xml"/><Relationship Id="rId191" Type="http://schemas.openxmlformats.org/officeDocument/2006/relationships/image" Target="../media/image752.png"/><Relationship Id="rId205" Type="http://schemas.openxmlformats.org/officeDocument/2006/relationships/image" Target="../media/image759.png"/><Relationship Id="rId226" Type="http://schemas.openxmlformats.org/officeDocument/2006/relationships/customXml" Target="../ink/ink717.xml"/><Relationship Id="rId247" Type="http://schemas.openxmlformats.org/officeDocument/2006/relationships/image" Target="../media/image780.png"/><Relationship Id="rId107" Type="http://schemas.openxmlformats.org/officeDocument/2006/relationships/image" Target="../media/image710.png"/><Relationship Id="rId268" Type="http://schemas.openxmlformats.org/officeDocument/2006/relationships/customXml" Target="../ink/ink738.xml"/><Relationship Id="rId289" Type="http://schemas.openxmlformats.org/officeDocument/2006/relationships/image" Target="../media/image801.png"/><Relationship Id="rId11" Type="http://schemas.openxmlformats.org/officeDocument/2006/relationships/image" Target="../media/image662.png"/><Relationship Id="rId32" Type="http://schemas.openxmlformats.org/officeDocument/2006/relationships/customXml" Target="../ink/ink620.xml"/><Relationship Id="rId53" Type="http://schemas.openxmlformats.org/officeDocument/2006/relationships/image" Target="../media/image683.png"/><Relationship Id="rId74" Type="http://schemas.openxmlformats.org/officeDocument/2006/relationships/customXml" Target="../ink/ink641.xml"/><Relationship Id="rId128" Type="http://schemas.openxmlformats.org/officeDocument/2006/relationships/customXml" Target="../ink/ink668.xml"/><Relationship Id="rId149" Type="http://schemas.openxmlformats.org/officeDocument/2006/relationships/image" Target="../media/image731.png"/><Relationship Id="rId5" Type="http://schemas.openxmlformats.org/officeDocument/2006/relationships/image" Target="../media/image659.png"/><Relationship Id="rId95" Type="http://schemas.openxmlformats.org/officeDocument/2006/relationships/image" Target="../media/image704.png"/><Relationship Id="rId160" Type="http://schemas.openxmlformats.org/officeDocument/2006/relationships/customXml" Target="../ink/ink684.xml"/><Relationship Id="rId181" Type="http://schemas.openxmlformats.org/officeDocument/2006/relationships/image" Target="../media/image747.png"/><Relationship Id="rId216" Type="http://schemas.openxmlformats.org/officeDocument/2006/relationships/customXml" Target="../ink/ink712.xml"/><Relationship Id="rId237" Type="http://schemas.openxmlformats.org/officeDocument/2006/relationships/image" Target="../media/image775.png"/><Relationship Id="rId258" Type="http://schemas.openxmlformats.org/officeDocument/2006/relationships/customXml" Target="../ink/ink733.xml"/><Relationship Id="rId279" Type="http://schemas.openxmlformats.org/officeDocument/2006/relationships/image" Target="../media/image796.png"/><Relationship Id="rId22" Type="http://schemas.openxmlformats.org/officeDocument/2006/relationships/customXml" Target="../ink/ink615.xml"/><Relationship Id="rId43" Type="http://schemas.openxmlformats.org/officeDocument/2006/relationships/image" Target="../media/image678.png"/><Relationship Id="rId64" Type="http://schemas.openxmlformats.org/officeDocument/2006/relationships/customXml" Target="../ink/ink636.xml"/><Relationship Id="rId118" Type="http://schemas.openxmlformats.org/officeDocument/2006/relationships/customXml" Target="../ink/ink663.xml"/><Relationship Id="rId139" Type="http://schemas.openxmlformats.org/officeDocument/2006/relationships/image" Target="../media/image726.png"/><Relationship Id="rId290" Type="http://schemas.openxmlformats.org/officeDocument/2006/relationships/customXml" Target="../ink/ink749.xml"/><Relationship Id="rId304" Type="http://schemas.openxmlformats.org/officeDocument/2006/relationships/customXml" Target="../ink/ink756.xml"/><Relationship Id="rId85" Type="http://schemas.openxmlformats.org/officeDocument/2006/relationships/image" Target="../media/image699.png"/><Relationship Id="rId150" Type="http://schemas.openxmlformats.org/officeDocument/2006/relationships/customXml" Target="../ink/ink679.xml"/><Relationship Id="rId171" Type="http://schemas.openxmlformats.org/officeDocument/2006/relationships/image" Target="../media/image742.png"/><Relationship Id="rId192" Type="http://schemas.openxmlformats.org/officeDocument/2006/relationships/customXml" Target="../ink/ink700.xml"/><Relationship Id="rId206" Type="http://schemas.openxmlformats.org/officeDocument/2006/relationships/customXml" Target="../ink/ink707.xml"/><Relationship Id="rId227" Type="http://schemas.openxmlformats.org/officeDocument/2006/relationships/image" Target="../media/image770.png"/><Relationship Id="rId248" Type="http://schemas.openxmlformats.org/officeDocument/2006/relationships/customXml" Target="../ink/ink728.xml"/><Relationship Id="rId269" Type="http://schemas.openxmlformats.org/officeDocument/2006/relationships/image" Target="../media/image791.png"/><Relationship Id="rId12" Type="http://schemas.openxmlformats.org/officeDocument/2006/relationships/customXml" Target="../ink/ink610.xml"/><Relationship Id="rId33" Type="http://schemas.openxmlformats.org/officeDocument/2006/relationships/image" Target="../media/image673.png"/><Relationship Id="rId108" Type="http://schemas.openxmlformats.org/officeDocument/2006/relationships/customXml" Target="../ink/ink658.xml"/><Relationship Id="rId129" Type="http://schemas.openxmlformats.org/officeDocument/2006/relationships/image" Target="../media/image721.png"/><Relationship Id="rId280" Type="http://schemas.openxmlformats.org/officeDocument/2006/relationships/customXml" Target="../ink/ink744.xml"/><Relationship Id="rId54" Type="http://schemas.openxmlformats.org/officeDocument/2006/relationships/customXml" Target="../ink/ink631.xml"/><Relationship Id="rId75" Type="http://schemas.openxmlformats.org/officeDocument/2006/relationships/image" Target="../media/image694.png"/><Relationship Id="rId96" Type="http://schemas.openxmlformats.org/officeDocument/2006/relationships/customXml" Target="../ink/ink652.xml"/><Relationship Id="rId140" Type="http://schemas.openxmlformats.org/officeDocument/2006/relationships/customXml" Target="../ink/ink674.xml"/><Relationship Id="rId161" Type="http://schemas.openxmlformats.org/officeDocument/2006/relationships/image" Target="../media/image737.png"/><Relationship Id="rId182" Type="http://schemas.openxmlformats.org/officeDocument/2006/relationships/customXml" Target="../ink/ink695.xml"/><Relationship Id="rId217" Type="http://schemas.openxmlformats.org/officeDocument/2006/relationships/image" Target="../media/image765.png"/><Relationship Id="rId6" Type="http://schemas.openxmlformats.org/officeDocument/2006/relationships/customXml" Target="../ink/ink607.xml"/><Relationship Id="rId238" Type="http://schemas.openxmlformats.org/officeDocument/2006/relationships/customXml" Target="../ink/ink723.xml"/><Relationship Id="rId259" Type="http://schemas.openxmlformats.org/officeDocument/2006/relationships/image" Target="../media/image786.png"/><Relationship Id="rId23" Type="http://schemas.openxmlformats.org/officeDocument/2006/relationships/image" Target="../media/image668.png"/><Relationship Id="rId119" Type="http://schemas.openxmlformats.org/officeDocument/2006/relationships/image" Target="../media/image716.png"/><Relationship Id="rId270" Type="http://schemas.openxmlformats.org/officeDocument/2006/relationships/customXml" Target="../ink/ink739.xml"/><Relationship Id="rId291" Type="http://schemas.openxmlformats.org/officeDocument/2006/relationships/image" Target="../media/image802.png"/><Relationship Id="rId305" Type="http://schemas.openxmlformats.org/officeDocument/2006/relationships/image" Target="../media/image809.png"/><Relationship Id="rId44" Type="http://schemas.openxmlformats.org/officeDocument/2006/relationships/customXml" Target="../ink/ink626.xml"/><Relationship Id="rId65" Type="http://schemas.openxmlformats.org/officeDocument/2006/relationships/image" Target="../media/image689.png"/><Relationship Id="rId86" Type="http://schemas.openxmlformats.org/officeDocument/2006/relationships/customXml" Target="../ink/ink647.xml"/><Relationship Id="rId130" Type="http://schemas.openxmlformats.org/officeDocument/2006/relationships/customXml" Target="../ink/ink669.xml"/><Relationship Id="rId151" Type="http://schemas.openxmlformats.org/officeDocument/2006/relationships/image" Target="../media/image732.png"/><Relationship Id="rId172" Type="http://schemas.openxmlformats.org/officeDocument/2006/relationships/customXml" Target="../ink/ink690.xml"/><Relationship Id="rId193" Type="http://schemas.openxmlformats.org/officeDocument/2006/relationships/image" Target="../media/image753.png"/><Relationship Id="rId207" Type="http://schemas.openxmlformats.org/officeDocument/2006/relationships/image" Target="../media/image760.png"/><Relationship Id="rId228" Type="http://schemas.openxmlformats.org/officeDocument/2006/relationships/customXml" Target="../ink/ink718.xml"/><Relationship Id="rId249" Type="http://schemas.openxmlformats.org/officeDocument/2006/relationships/image" Target="../media/image781.png"/><Relationship Id="rId13" Type="http://schemas.openxmlformats.org/officeDocument/2006/relationships/image" Target="../media/image663.png"/><Relationship Id="rId109" Type="http://schemas.openxmlformats.org/officeDocument/2006/relationships/image" Target="../media/image711.png"/><Relationship Id="rId260" Type="http://schemas.openxmlformats.org/officeDocument/2006/relationships/customXml" Target="../ink/ink734.xml"/><Relationship Id="rId281" Type="http://schemas.openxmlformats.org/officeDocument/2006/relationships/image" Target="../media/image797.png"/><Relationship Id="rId34" Type="http://schemas.openxmlformats.org/officeDocument/2006/relationships/customXml" Target="../ink/ink621.xml"/><Relationship Id="rId55" Type="http://schemas.openxmlformats.org/officeDocument/2006/relationships/image" Target="../media/image684.png"/><Relationship Id="rId76" Type="http://schemas.openxmlformats.org/officeDocument/2006/relationships/customXml" Target="../ink/ink642.xml"/><Relationship Id="rId97" Type="http://schemas.openxmlformats.org/officeDocument/2006/relationships/image" Target="../media/image705.png"/><Relationship Id="rId120" Type="http://schemas.openxmlformats.org/officeDocument/2006/relationships/customXml" Target="../ink/ink664.xml"/><Relationship Id="rId141" Type="http://schemas.openxmlformats.org/officeDocument/2006/relationships/image" Target="../media/image727.png"/><Relationship Id="rId7" Type="http://schemas.openxmlformats.org/officeDocument/2006/relationships/image" Target="../media/image660.png"/><Relationship Id="rId162" Type="http://schemas.openxmlformats.org/officeDocument/2006/relationships/customXml" Target="../ink/ink685.xml"/><Relationship Id="rId183" Type="http://schemas.openxmlformats.org/officeDocument/2006/relationships/image" Target="../media/image748.png"/><Relationship Id="rId218" Type="http://schemas.openxmlformats.org/officeDocument/2006/relationships/customXml" Target="../ink/ink713.xml"/><Relationship Id="rId239" Type="http://schemas.openxmlformats.org/officeDocument/2006/relationships/image" Target="../media/image776.png"/><Relationship Id="rId2" Type="http://schemas.openxmlformats.org/officeDocument/2006/relationships/customXml" Target="../ink/ink605.xml"/><Relationship Id="rId29" Type="http://schemas.openxmlformats.org/officeDocument/2006/relationships/image" Target="../media/image671.png"/><Relationship Id="rId250" Type="http://schemas.openxmlformats.org/officeDocument/2006/relationships/customXml" Target="../ink/ink729.xml"/><Relationship Id="rId255" Type="http://schemas.openxmlformats.org/officeDocument/2006/relationships/image" Target="../media/image784.png"/><Relationship Id="rId271" Type="http://schemas.openxmlformats.org/officeDocument/2006/relationships/image" Target="../media/image792.png"/><Relationship Id="rId276" Type="http://schemas.openxmlformats.org/officeDocument/2006/relationships/customXml" Target="../ink/ink742.xml"/><Relationship Id="rId292" Type="http://schemas.openxmlformats.org/officeDocument/2006/relationships/customXml" Target="../ink/ink750.xml"/><Relationship Id="rId297" Type="http://schemas.openxmlformats.org/officeDocument/2006/relationships/image" Target="../media/image805.png"/><Relationship Id="rId24" Type="http://schemas.openxmlformats.org/officeDocument/2006/relationships/customXml" Target="../ink/ink616.xml"/><Relationship Id="rId40" Type="http://schemas.openxmlformats.org/officeDocument/2006/relationships/customXml" Target="../ink/ink624.xml"/><Relationship Id="rId45" Type="http://schemas.openxmlformats.org/officeDocument/2006/relationships/image" Target="../media/image679.png"/><Relationship Id="rId66" Type="http://schemas.openxmlformats.org/officeDocument/2006/relationships/customXml" Target="../ink/ink637.xml"/><Relationship Id="rId87" Type="http://schemas.openxmlformats.org/officeDocument/2006/relationships/image" Target="../media/image700.png"/><Relationship Id="rId110" Type="http://schemas.openxmlformats.org/officeDocument/2006/relationships/customXml" Target="../ink/ink659.xml"/><Relationship Id="rId115" Type="http://schemas.openxmlformats.org/officeDocument/2006/relationships/image" Target="../media/image714.png"/><Relationship Id="rId131" Type="http://schemas.openxmlformats.org/officeDocument/2006/relationships/image" Target="../media/image722.png"/><Relationship Id="rId136" Type="http://schemas.openxmlformats.org/officeDocument/2006/relationships/customXml" Target="../ink/ink672.xml"/><Relationship Id="rId157" Type="http://schemas.openxmlformats.org/officeDocument/2006/relationships/image" Target="../media/image735.png"/><Relationship Id="rId178" Type="http://schemas.openxmlformats.org/officeDocument/2006/relationships/customXml" Target="../ink/ink693.xml"/><Relationship Id="rId301" Type="http://schemas.openxmlformats.org/officeDocument/2006/relationships/image" Target="../media/image807.png"/><Relationship Id="rId61" Type="http://schemas.openxmlformats.org/officeDocument/2006/relationships/image" Target="../media/image687.png"/><Relationship Id="rId82" Type="http://schemas.openxmlformats.org/officeDocument/2006/relationships/customXml" Target="../ink/ink645.xml"/><Relationship Id="rId152" Type="http://schemas.openxmlformats.org/officeDocument/2006/relationships/customXml" Target="../ink/ink680.xml"/><Relationship Id="rId173" Type="http://schemas.openxmlformats.org/officeDocument/2006/relationships/image" Target="../media/image743.png"/><Relationship Id="rId194" Type="http://schemas.openxmlformats.org/officeDocument/2006/relationships/customXml" Target="../ink/ink701.xml"/><Relationship Id="rId199" Type="http://schemas.openxmlformats.org/officeDocument/2006/relationships/image" Target="../media/image756.png"/><Relationship Id="rId203" Type="http://schemas.openxmlformats.org/officeDocument/2006/relationships/image" Target="../media/image758.png"/><Relationship Id="rId208" Type="http://schemas.openxmlformats.org/officeDocument/2006/relationships/customXml" Target="../ink/ink708.xml"/><Relationship Id="rId229" Type="http://schemas.openxmlformats.org/officeDocument/2006/relationships/image" Target="../media/image771.png"/><Relationship Id="rId19" Type="http://schemas.openxmlformats.org/officeDocument/2006/relationships/image" Target="../media/image666.png"/><Relationship Id="rId224" Type="http://schemas.openxmlformats.org/officeDocument/2006/relationships/customXml" Target="../ink/ink716.xml"/><Relationship Id="rId240" Type="http://schemas.openxmlformats.org/officeDocument/2006/relationships/customXml" Target="../ink/ink724.xml"/><Relationship Id="rId245" Type="http://schemas.openxmlformats.org/officeDocument/2006/relationships/image" Target="../media/image779.png"/><Relationship Id="rId261" Type="http://schemas.openxmlformats.org/officeDocument/2006/relationships/image" Target="../media/image787.png"/><Relationship Id="rId266" Type="http://schemas.openxmlformats.org/officeDocument/2006/relationships/customXml" Target="../ink/ink737.xml"/><Relationship Id="rId287" Type="http://schemas.openxmlformats.org/officeDocument/2006/relationships/image" Target="../media/image800.png"/><Relationship Id="rId14" Type="http://schemas.openxmlformats.org/officeDocument/2006/relationships/customXml" Target="../ink/ink611.xml"/><Relationship Id="rId30" Type="http://schemas.openxmlformats.org/officeDocument/2006/relationships/customXml" Target="../ink/ink619.xml"/><Relationship Id="rId35" Type="http://schemas.openxmlformats.org/officeDocument/2006/relationships/image" Target="../media/image674.png"/><Relationship Id="rId56" Type="http://schemas.openxmlformats.org/officeDocument/2006/relationships/customXml" Target="../ink/ink632.xml"/><Relationship Id="rId77" Type="http://schemas.openxmlformats.org/officeDocument/2006/relationships/image" Target="../media/image695.png"/><Relationship Id="rId100" Type="http://schemas.openxmlformats.org/officeDocument/2006/relationships/customXml" Target="../ink/ink654.xml"/><Relationship Id="rId105" Type="http://schemas.openxmlformats.org/officeDocument/2006/relationships/image" Target="../media/image709.png"/><Relationship Id="rId126" Type="http://schemas.openxmlformats.org/officeDocument/2006/relationships/customXml" Target="../ink/ink667.xml"/><Relationship Id="rId147" Type="http://schemas.openxmlformats.org/officeDocument/2006/relationships/image" Target="../media/image730.png"/><Relationship Id="rId168" Type="http://schemas.openxmlformats.org/officeDocument/2006/relationships/customXml" Target="../ink/ink688.xml"/><Relationship Id="rId282" Type="http://schemas.openxmlformats.org/officeDocument/2006/relationships/customXml" Target="../ink/ink745.xml"/><Relationship Id="rId8" Type="http://schemas.openxmlformats.org/officeDocument/2006/relationships/customXml" Target="../ink/ink608.xml"/><Relationship Id="rId51" Type="http://schemas.openxmlformats.org/officeDocument/2006/relationships/image" Target="../media/image682.png"/><Relationship Id="rId72" Type="http://schemas.openxmlformats.org/officeDocument/2006/relationships/customXml" Target="../ink/ink640.xml"/><Relationship Id="rId93" Type="http://schemas.openxmlformats.org/officeDocument/2006/relationships/image" Target="../media/image703.png"/><Relationship Id="rId98" Type="http://schemas.openxmlformats.org/officeDocument/2006/relationships/customXml" Target="../ink/ink653.xml"/><Relationship Id="rId121" Type="http://schemas.openxmlformats.org/officeDocument/2006/relationships/image" Target="../media/image717.png"/><Relationship Id="rId142" Type="http://schemas.openxmlformats.org/officeDocument/2006/relationships/customXml" Target="../ink/ink675.xml"/><Relationship Id="rId163" Type="http://schemas.openxmlformats.org/officeDocument/2006/relationships/image" Target="../media/image738.png"/><Relationship Id="rId184" Type="http://schemas.openxmlformats.org/officeDocument/2006/relationships/customXml" Target="../ink/ink696.xml"/><Relationship Id="rId189" Type="http://schemas.openxmlformats.org/officeDocument/2006/relationships/image" Target="../media/image751.png"/><Relationship Id="rId219" Type="http://schemas.openxmlformats.org/officeDocument/2006/relationships/image" Target="../media/image766.png"/><Relationship Id="rId3" Type="http://schemas.openxmlformats.org/officeDocument/2006/relationships/image" Target="../media/image658.png"/><Relationship Id="rId214" Type="http://schemas.openxmlformats.org/officeDocument/2006/relationships/customXml" Target="../ink/ink711.xml"/><Relationship Id="rId230" Type="http://schemas.openxmlformats.org/officeDocument/2006/relationships/customXml" Target="../ink/ink719.xml"/><Relationship Id="rId235" Type="http://schemas.openxmlformats.org/officeDocument/2006/relationships/image" Target="../media/image774.png"/><Relationship Id="rId251" Type="http://schemas.openxmlformats.org/officeDocument/2006/relationships/image" Target="../media/image782.png"/><Relationship Id="rId256" Type="http://schemas.openxmlformats.org/officeDocument/2006/relationships/customXml" Target="../ink/ink732.xml"/><Relationship Id="rId277" Type="http://schemas.openxmlformats.org/officeDocument/2006/relationships/image" Target="../media/image795.png"/><Relationship Id="rId298" Type="http://schemas.openxmlformats.org/officeDocument/2006/relationships/customXml" Target="../ink/ink753.xml"/><Relationship Id="rId25" Type="http://schemas.openxmlformats.org/officeDocument/2006/relationships/image" Target="../media/image669.png"/><Relationship Id="rId46" Type="http://schemas.openxmlformats.org/officeDocument/2006/relationships/customXml" Target="../ink/ink627.xml"/><Relationship Id="rId67" Type="http://schemas.openxmlformats.org/officeDocument/2006/relationships/image" Target="../media/image690.png"/><Relationship Id="rId116" Type="http://schemas.openxmlformats.org/officeDocument/2006/relationships/customXml" Target="../ink/ink662.xml"/><Relationship Id="rId137" Type="http://schemas.openxmlformats.org/officeDocument/2006/relationships/image" Target="../media/image725.png"/><Relationship Id="rId158" Type="http://schemas.openxmlformats.org/officeDocument/2006/relationships/customXml" Target="../ink/ink683.xml"/><Relationship Id="rId272" Type="http://schemas.openxmlformats.org/officeDocument/2006/relationships/customXml" Target="../ink/ink740.xml"/><Relationship Id="rId293" Type="http://schemas.openxmlformats.org/officeDocument/2006/relationships/image" Target="../media/image803.png"/><Relationship Id="rId302" Type="http://schemas.openxmlformats.org/officeDocument/2006/relationships/customXml" Target="../ink/ink755.xml"/><Relationship Id="rId20" Type="http://schemas.openxmlformats.org/officeDocument/2006/relationships/customXml" Target="../ink/ink614.xml"/><Relationship Id="rId41" Type="http://schemas.openxmlformats.org/officeDocument/2006/relationships/image" Target="../media/image677.png"/><Relationship Id="rId62" Type="http://schemas.openxmlformats.org/officeDocument/2006/relationships/customXml" Target="../ink/ink635.xml"/><Relationship Id="rId83" Type="http://schemas.openxmlformats.org/officeDocument/2006/relationships/image" Target="../media/image698.png"/><Relationship Id="rId88" Type="http://schemas.openxmlformats.org/officeDocument/2006/relationships/customXml" Target="../ink/ink648.xml"/><Relationship Id="rId111" Type="http://schemas.openxmlformats.org/officeDocument/2006/relationships/image" Target="../media/image712.png"/><Relationship Id="rId132" Type="http://schemas.openxmlformats.org/officeDocument/2006/relationships/customXml" Target="../ink/ink670.xml"/><Relationship Id="rId153" Type="http://schemas.openxmlformats.org/officeDocument/2006/relationships/image" Target="../media/image733.png"/><Relationship Id="rId174" Type="http://schemas.openxmlformats.org/officeDocument/2006/relationships/customXml" Target="../ink/ink691.xml"/><Relationship Id="rId179" Type="http://schemas.openxmlformats.org/officeDocument/2006/relationships/image" Target="../media/image746.png"/><Relationship Id="rId195" Type="http://schemas.openxmlformats.org/officeDocument/2006/relationships/image" Target="../media/image754.png"/><Relationship Id="rId209" Type="http://schemas.openxmlformats.org/officeDocument/2006/relationships/image" Target="../media/image761.png"/><Relationship Id="rId190" Type="http://schemas.openxmlformats.org/officeDocument/2006/relationships/customXml" Target="../ink/ink699.xml"/><Relationship Id="rId204" Type="http://schemas.openxmlformats.org/officeDocument/2006/relationships/customXml" Target="../ink/ink706.xml"/><Relationship Id="rId220" Type="http://schemas.openxmlformats.org/officeDocument/2006/relationships/customXml" Target="../ink/ink714.xml"/><Relationship Id="rId225" Type="http://schemas.openxmlformats.org/officeDocument/2006/relationships/image" Target="../media/image769.png"/><Relationship Id="rId241" Type="http://schemas.openxmlformats.org/officeDocument/2006/relationships/image" Target="../media/image777.png"/><Relationship Id="rId246" Type="http://schemas.openxmlformats.org/officeDocument/2006/relationships/customXml" Target="../ink/ink727.xml"/><Relationship Id="rId267" Type="http://schemas.openxmlformats.org/officeDocument/2006/relationships/image" Target="../media/image790.png"/><Relationship Id="rId288" Type="http://schemas.openxmlformats.org/officeDocument/2006/relationships/customXml" Target="../ink/ink748.xml"/><Relationship Id="rId15" Type="http://schemas.openxmlformats.org/officeDocument/2006/relationships/image" Target="../media/image664.png"/><Relationship Id="rId36" Type="http://schemas.openxmlformats.org/officeDocument/2006/relationships/customXml" Target="../ink/ink622.xml"/><Relationship Id="rId57" Type="http://schemas.openxmlformats.org/officeDocument/2006/relationships/image" Target="../media/image685.png"/><Relationship Id="rId106" Type="http://schemas.openxmlformats.org/officeDocument/2006/relationships/customXml" Target="../ink/ink657.xml"/><Relationship Id="rId127" Type="http://schemas.openxmlformats.org/officeDocument/2006/relationships/image" Target="../media/image720.png"/><Relationship Id="rId262" Type="http://schemas.openxmlformats.org/officeDocument/2006/relationships/customXml" Target="../ink/ink735.xml"/><Relationship Id="rId283" Type="http://schemas.openxmlformats.org/officeDocument/2006/relationships/image" Target="../media/image798.png"/><Relationship Id="rId10" Type="http://schemas.openxmlformats.org/officeDocument/2006/relationships/customXml" Target="../ink/ink609.xml"/><Relationship Id="rId31" Type="http://schemas.openxmlformats.org/officeDocument/2006/relationships/image" Target="../media/image672.png"/><Relationship Id="rId52" Type="http://schemas.openxmlformats.org/officeDocument/2006/relationships/customXml" Target="../ink/ink630.xml"/><Relationship Id="rId73" Type="http://schemas.openxmlformats.org/officeDocument/2006/relationships/image" Target="../media/image693.png"/><Relationship Id="rId78" Type="http://schemas.openxmlformats.org/officeDocument/2006/relationships/customXml" Target="../ink/ink643.xml"/><Relationship Id="rId94" Type="http://schemas.openxmlformats.org/officeDocument/2006/relationships/customXml" Target="../ink/ink651.xml"/><Relationship Id="rId99" Type="http://schemas.openxmlformats.org/officeDocument/2006/relationships/image" Target="../media/image706.png"/><Relationship Id="rId101" Type="http://schemas.openxmlformats.org/officeDocument/2006/relationships/image" Target="../media/image707.png"/><Relationship Id="rId122" Type="http://schemas.openxmlformats.org/officeDocument/2006/relationships/customXml" Target="../ink/ink665.xml"/><Relationship Id="rId143" Type="http://schemas.openxmlformats.org/officeDocument/2006/relationships/image" Target="../media/image728.png"/><Relationship Id="rId148" Type="http://schemas.openxmlformats.org/officeDocument/2006/relationships/customXml" Target="../ink/ink678.xml"/><Relationship Id="rId164" Type="http://schemas.openxmlformats.org/officeDocument/2006/relationships/customXml" Target="../ink/ink686.xml"/><Relationship Id="rId169" Type="http://schemas.openxmlformats.org/officeDocument/2006/relationships/image" Target="../media/image741.png"/><Relationship Id="rId185" Type="http://schemas.openxmlformats.org/officeDocument/2006/relationships/image" Target="../media/image749.png"/><Relationship Id="rId4" Type="http://schemas.openxmlformats.org/officeDocument/2006/relationships/customXml" Target="../ink/ink606.xml"/><Relationship Id="rId9" Type="http://schemas.openxmlformats.org/officeDocument/2006/relationships/image" Target="../media/image661.png"/><Relationship Id="rId180" Type="http://schemas.openxmlformats.org/officeDocument/2006/relationships/customXml" Target="../ink/ink694.xml"/><Relationship Id="rId210" Type="http://schemas.openxmlformats.org/officeDocument/2006/relationships/customXml" Target="../ink/ink709.xml"/><Relationship Id="rId215" Type="http://schemas.openxmlformats.org/officeDocument/2006/relationships/image" Target="../media/image764.png"/><Relationship Id="rId236" Type="http://schemas.openxmlformats.org/officeDocument/2006/relationships/customXml" Target="../ink/ink722.xml"/><Relationship Id="rId257" Type="http://schemas.openxmlformats.org/officeDocument/2006/relationships/image" Target="../media/image785.png"/><Relationship Id="rId278" Type="http://schemas.openxmlformats.org/officeDocument/2006/relationships/customXml" Target="../ink/ink743.xml"/><Relationship Id="rId26" Type="http://schemas.openxmlformats.org/officeDocument/2006/relationships/customXml" Target="../ink/ink617.xml"/><Relationship Id="rId231" Type="http://schemas.openxmlformats.org/officeDocument/2006/relationships/image" Target="../media/image772.png"/><Relationship Id="rId252" Type="http://schemas.openxmlformats.org/officeDocument/2006/relationships/customXml" Target="../ink/ink730.xml"/><Relationship Id="rId273" Type="http://schemas.openxmlformats.org/officeDocument/2006/relationships/image" Target="../media/image793.png"/><Relationship Id="rId294" Type="http://schemas.openxmlformats.org/officeDocument/2006/relationships/customXml" Target="../ink/ink751.xml"/><Relationship Id="rId47" Type="http://schemas.openxmlformats.org/officeDocument/2006/relationships/image" Target="../media/image680.png"/><Relationship Id="rId68" Type="http://schemas.openxmlformats.org/officeDocument/2006/relationships/customXml" Target="../ink/ink638.xml"/><Relationship Id="rId89" Type="http://schemas.openxmlformats.org/officeDocument/2006/relationships/image" Target="../media/image701.png"/><Relationship Id="rId112" Type="http://schemas.openxmlformats.org/officeDocument/2006/relationships/customXml" Target="../ink/ink660.xml"/><Relationship Id="rId133" Type="http://schemas.openxmlformats.org/officeDocument/2006/relationships/image" Target="../media/image723.png"/><Relationship Id="rId154" Type="http://schemas.openxmlformats.org/officeDocument/2006/relationships/customXml" Target="../ink/ink681.xml"/><Relationship Id="rId175" Type="http://schemas.openxmlformats.org/officeDocument/2006/relationships/image" Target="../media/image744.png"/><Relationship Id="rId196" Type="http://schemas.openxmlformats.org/officeDocument/2006/relationships/customXml" Target="../ink/ink702.xml"/><Relationship Id="rId200" Type="http://schemas.openxmlformats.org/officeDocument/2006/relationships/customXml" Target="../ink/ink704.xml"/><Relationship Id="rId16" Type="http://schemas.openxmlformats.org/officeDocument/2006/relationships/customXml" Target="../ink/ink612.xml"/><Relationship Id="rId221" Type="http://schemas.openxmlformats.org/officeDocument/2006/relationships/image" Target="../media/image767.png"/><Relationship Id="rId242" Type="http://schemas.openxmlformats.org/officeDocument/2006/relationships/customXml" Target="../ink/ink725.xml"/><Relationship Id="rId263" Type="http://schemas.openxmlformats.org/officeDocument/2006/relationships/image" Target="../media/image788.png"/><Relationship Id="rId284" Type="http://schemas.openxmlformats.org/officeDocument/2006/relationships/customXml" Target="../ink/ink746.xml"/><Relationship Id="rId37" Type="http://schemas.openxmlformats.org/officeDocument/2006/relationships/image" Target="../media/image675.png"/><Relationship Id="rId58" Type="http://schemas.openxmlformats.org/officeDocument/2006/relationships/customXml" Target="../ink/ink633.xml"/><Relationship Id="rId79" Type="http://schemas.openxmlformats.org/officeDocument/2006/relationships/image" Target="../media/image696.png"/><Relationship Id="rId102" Type="http://schemas.openxmlformats.org/officeDocument/2006/relationships/customXml" Target="../ink/ink655.xml"/><Relationship Id="rId123" Type="http://schemas.openxmlformats.org/officeDocument/2006/relationships/image" Target="../media/image718.png"/><Relationship Id="rId144" Type="http://schemas.openxmlformats.org/officeDocument/2006/relationships/customXml" Target="../ink/ink676.xml"/><Relationship Id="rId90" Type="http://schemas.openxmlformats.org/officeDocument/2006/relationships/customXml" Target="../ink/ink649.xml"/><Relationship Id="rId165" Type="http://schemas.openxmlformats.org/officeDocument/2006/relationships/image" Target="../media/image739.png"/><Relationship Id="rId186" Type="http://schemas.openxmlformats.org/officeDocument/2006/relationships/customXml" Target="../ink/ink697.xml"/><Relationship Id="rId211" Type="http://schemas.openxmlformats.org/officeDocument/2006/relationships/image" Target="../media/image762.png"/><Relationship Id="rId232" Type="http://schemas.openxmlformats.org/officeDocument/2006/relationships/customXml" Target="../ink/ink720.xml"/><Relationship Id="rId253" Type="http://schemas.openxmlformats.org/officeDocument/2006/relationships/image" Target="../media/image783.png"/><Relationship Id="rId274" Type="http://schemas.openxmlformats.org/officeDocument/2006/relationships/customXml" Target="../ink/ink741.xml"/><Relationship Id="rId295" Type="http://schemas.openxmlformats.org/officeDocument/2006/relationships/image" Target="../media/image804.png"/><Relationship Id="rId27" Type="http://schemas.openxmlformats.org/officeDocument/2006/relationships/image" Target="../media/image670.png"/><Relationship Id="rId48" Type="http://schemas.openxmlformats.org/officeDocument/2006/relationships/customXml" Target="../ink/ink628.xml"/><Relationship Id="rId69" Type="http://schemas.openxmlformats.org/officeDocument/2006/relationships/image" Target="../media/image691.png"/><Relationship Id="rId113" Type="http://schemas.openxmlformats.org/officeDocument/2006/relationships/image" Target="../media/image713.png"/><Relationship Id="rId134" Type="http://schemas.openxmlformats.org/officeDocument/2006/relationships/customXml" Target="../ink/ink671.xml"/><Relationship Id="rId80" Type="http://schemas.openxmlformats.org/officeDocument/2006/relationships/customXml" Target="../ink/ink644.xml"/><Relationship Id="rId155" Type="http://schemas.openxmlformats.org/officeDocument/2006/relationships/image" Target="../media/image734.png"/><Relationship Id="rId176" Type="http://schemas.openxmlformats.org/officeDocument/2006/relationships/customXml" Target="../ink/ink692.xml"/><Relationship Id="rId197" Type="http://schemas.openxmlformats.org/officeDocument/2006/relationships/image" Target="../media/image755.png"/><Relationship Id="rId201" Type="http://schemas.openxmlformats.org/officeDocument/2006/relationships/image" Target="../media/image757.png"/><Relationship Id="rId222" Type="http://schemas.openxmlformats.org/officeDocument/2006/relationships/customXml" Target="../ink/ink715.xml"/><Relationship Id="rId243" Type="http://schemas.openxmlformats.org/officeDocument/2006/relationships/image" Target="../media/image778.png"/><Relationship Id="rId264" Type="http://schemas.openxmlformats.org/officeDocument/2006/relationships/customXml" Target="../ink/ink736.xml"/><Relationship Id="rId285" Type="http://schemas.openxmlformats.org/officeDocument/2006/relationships/image" Target="../media/image799.png"/><Relationship Id="rId17" Type="http://schemas.openxmlformats.org/officeDocument/2006/relationships/image" Target="../media/image665.png"/><Relationship Id="rId38" Type="http://schemas.openxmlformats.org/officeDocument/2006/relationships/customXml" Target="../ink/ink623.xml"/><Relationship Id="rId59" Type="http://schemas.openxmlformats.org/officeDocument/2006/relationships/image" Target="../media/image686.png"/><Relationship Id="rId103" Type="http://schemas.openxmlformats.org/officeDocument/2006/relationships/image" Target="../media/image708.png"/><Relationship Id="rId124" Type="http://schemas.openxmlformats.org/officeDocument/2006/relationships/customXml" Target="../ink/ink666.xml"/><Relationship Id="rId70" Type="http://schemas.openxmlformats.org/officeDocument/2006/relationships/customXml" Target="../ink/ink639.xml"/><Relationship Id="rId91" Type="http://schemas.openxmlformats.org/officeDocument/2006/relationships/image" Target="../media/image702.png"/><Relationship Id="rId145" Type="http://schemas.openxmlformats.org/officeDocument/2006/relationships/image" Target="../media/image729.png"/><Relationship Id="rId166" Type="http://schemas.openxmlformats.org/officeDocument/2006/relationships/customXml" Target="../ink/ink687.xml"/><Relationship Id="rId187" Type="http://schemas.openxmlformats.org/officeDocument/2006/relationships/image" Target="../media/image75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10.xml"/><Relationship Id="rId233" Type="http://schemas.openxmlformats.org/officeDocument/2006/relationships/image" Target="../media/image773.png"/><Relationship Id="rId254" Type="http://schemas.openxmlformats.org/officeDocument/2006/relationships/customXml" Target="../ink/ink731.xml"/><Relationship Id="rId28" Type="http://schemas.openxmlformats.org/officeDocument/2006/relationships/customXml" Target="../ink/ink618.xml"/><Relationship Id="rId49" Type="http://schemas.openxmlformats.org/officeDocument/2006/relationships/image" Target="../media/image681.png"/><Relationship Id="rId114" Type="http://schemas.openxmlformats.org/officeDocument/2006/relationships/customXml" Target="../ink/ink661.xml"/><Relationship Id="rId275" Type="http://schemas.openxmlformats.org/officeDocument/2006/relationships/image" Target="../media/image794.png"/><Relationship Id="rId296" Type="http://schemas.openxmlformats.org/officeDocument/2006/relationships/customXml" Target="../ink/ink752.xml"/><Relationship Id="rId300" Type="http://schemas.openxmlformats.org/officeDocument/2006/relationships/customXml" Target="../ink/ink754.xml"/><Relationship Id="rId60" Type="http://schemas.openxmlformats.org/officeDocument/2006/relationships/customXml" Target="../ink/ink634.xml"/><Relationship Id="rId81" Type="http://schemas.openxmlformats.org/officeDocument/2006/relationships/image" Target="../media/image697.png"/><Relationship Id="rId135" Type="http://schemas.openxmlformats.org/officeDocument/2006/relationships/image" Target="../media/image724.png"/><Relationship Id="rId156" Type="http://schemas.openxmlformats.org/officeDocument/2006/relationships/customXml" Target="../ink/ink682.xml"/><Relationship Id="rId177" Type="http://schemas.openxmlformats.org/officeDocument/2006/relationships/image" Target="../media/image745.png"/><Relationship Id="rId198" Type="http://schemas.openxmlformats.org/officeDocument/2006/relationships/customXml" Target="../ink/ink703.xml"/><Relationship Id="rId202" Type="http://schemas.openxmlformats.org/officeDocument/2006/relationships/customXml" Target="../ink/ink705.xml"/><Relationship Id="rId223" Type="http://schemas.openxmlformats.org/officeDocument/2006/relationships/image" Target="../media/image768.png"/><Relationship Id="rId244" Type="http://schemas.openxmlformats.org/officeDocument/2006/relationships/customXml" Target="../ink/ink726.xml"/><Relationship Id="rId18" Type="http://schemas.openxmlformats.org/officeDocument/2006/relationships/customXml" Target="../ink/ink613.xml"/><Relationship Id="rId39" Type="http://schemas.openxmlformats.org/officeDocument/2006/relationships/image" Target="../media/image676.png"/><Relationship Id="rId265" Type="http://schemas.openxmlformats.org/officeDocument/2006/relationships/image" Target="../media/image789.png"/><Relationship Id="rId286" Type="http://schemas.openxmlformats.org/officeDocument/2006/relationships/customXml" Target="../ink/ink747.xml"/><Relationship Id="rId50" Type="http://schemas.openxmlformats.org/officeDocument/2006/relationships/customXml" Target="../ink/ink629.xml"/><Relationship Id="rId104" Type="http://schemas.openxmlformats.org/officeDocument/2006/relationships/customXml" Target="../ink/ink656.xml"/><Relationship Id="rId125" Type="http://schemas.openxmlformats.org/officeDocument/2006/relationships/image" Target="../media/image719.png"/><Relationship Id="rId146" Type="http://schemas.openxmlformats.org/officeDocument/2006/relationships/customXml" Target="../ink/ink677.xml"/><Relationship Id="rId167" Type="http://schemas.openxmlformats.org/officeDocument/2006/relationships/image" Target="../media/image740.png"/><Relationship Id="rId188" Type="http://schemas.openxmlformats.org/officeDocument/2006/relationships/customXml" Target="../ink/ink698.xml"/><Relationship Id="rId71" Type="http://schemas.openxmlformats.org/officeDocument/2006/relationships/image" Target="../media/image692.png"/><Relationship Id="rId92" Type="http://schemas.openxmlformats.org/officeDocument/2006/relationships/customXml" Target="../ink/ink650.xml"/><Relationship Id="rId213" Type="http://schemas.openxmlformats.org/officeDocument/2006/relationships/image" Target="../media/image763.png"/><Relationship Id="rId234" Type="http://schemas.openxmlformats.org/officeDocument/2006/relationships/customXml" Target="../ink/ink7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69.png"/><Relationship Id="rId21" Type="http://schemas.openxmlformats.org/officeDocument/2006/relationships/image" Target="../media/image821.png"/><Relationship Id="rId42" Type="http://schemas.openxmlformats.org/officeDocument/2006/relationships/customXml" Target="../ink/ink777.xml"/><Relationship Id="rId63" Type="http://schemas.openxmlformats.org/officeDocument/2006/relationships/image" Target="../media/image842.png"/><Relationship Id="rId84" Type="http://schemas.openxmlformats.org/officeDocument/2006/relationships/customXml" Target="../ink/ink798.xml"/><Relationship Id="rId138" Type="http://schemas.openxmlformats.org/officeDocument/2006/relationships/customXml" Target="../ink/ink825.xml"/><Relationship Id="rId159" Type="http://schemas.openxmlformats.org/officeDocument/2006/relationships/image" Target="../media/image890.png"/><Relationship Id="rId170" Type="http://schemas.openxmlformats.org/officeDocument/2006/relationships/customXml" Target="../ink/ink841.xml"/><Relationship Id="rId191" Type="http://schemas.openxmlformats.org/officeDocument/2006/relationships/image" Target="../media/image906.png"/><Relationship Id="rId205" Type="http://schemas.openxmlformats.org/officeDocument/2006/relationships/image" Target="../media/image913.png"/><Relationship Id="rId226" Type="http://schemas.openxmlformats.org/officeDocument/2006/relationships/customXml" Target="../ink/ink869.xml"/><Relationship Id="rId247" Type="http://schemas.openxmlformats.org/officeDocument/2006/relationships/image" Target="../media/image934.png"/><Relationship Id="rId107" Type="http://schemas.openxmlformats.org/officeDocument/2006/relationships/image" Target="../media/image864.png"/><Relationship Id="rId11" Type="http://schemas.openxmlformats.org/officeDocument/2006/relationships/image" Target="../media/image816.png"/><Relationship Id="rId32" Type="http://schemas.openxmlformats.org/officeDocument/2006/relationships/customXml" Target="../ink/ink772.xml"/><Relationship Id="rId53" Type="http://schemas.openxmlformats.org/officeDocument/2006/relationships/image" Target="../media/image837.png"/><Relationship Id="rId74" Type="http://schemas.openxmlformats.org/officeDocument/2006/relationships/customXml" Target="../ink/ink793.xml"/><Relationship Id="rId128" Type="http://schemas.openxmlformats.org/officeDocument/2006/relationships/customXml" Target="../ink/ink820.xml"/><Relationship Id="rId149" Type="http://schemas.openxmlformats.org/officeDocument/2006/relationships/image" Target="../media/image885.png"/><Relationship Id="rId5" Type="http://schemas.openxmlformats.org/officeDocument/2006/relationships/image" Target="../media/image813.png"/><Relationship Id="rId95" Type="http://schemas.openxmlformats.org/officeDocument/2006/relationships/image" Target="../media/image858.png"/><Relationship Id="rId160" Type="http://schemas.openxmlformats.org/officeDocument/2006/relationships/customXml" Target="../ink/ink836.xml"/><Relationship Id="rId181" Type="http://schemas.openxmlformats.org/officeDocument/2006/relationships/image" Target="../media/image901.png"/><Relationship Id="rId216" Type="http://schemas.openxmlformats.org/officeDocument/2006/relationships/customXml" Target="../ink/ink864.xml"/><Relationship Id="rId237" Type="http://schemas.openxmlformats.org/officeDocument/2006/relationships/image" Target="../media/image929.png"/><Relationship Id="rId258" Type="http://schemas.openxmlformats.org/officeDocument/2006/relationships/customXml" Target="../ink/ink885.xml"/><Relationship Id="rId22" Type="http://schemas.openxmlformats.org/officeDocument/2006/relationships/customXml" Target="../ink/ink767.xml"/><Relationship Id="rId43" Type="http://schemas.openxmlformats.org/officeDocument/2006/relationships/image" Target="../media/image832.png"/><Relationship Id="rId64" Type="http://schemas.openxmlformats.org/officeDocument/2006/relationships/customXml" Target="../ink/ink788.xml"/><Relationship Id="rId118" Type="http://schemas.openxmlformats.org/officeDocument/2006/relationships/customXml" Target="../ink/ink815.xml"/><Relationship Id="rId139" Type="http://schemas.openxmlformats.org/officeDocument/2006/relationships/image" Target="../media/image880.png"/><Relationship Id="rId85" Type="http://schemas.openxmlformats.org/officeDocument/2006/relationships/image" Target="../media/image853.png"/><Relationship Id="rId150" Type="http://schemas.openxmlformats.org/officeDocument/2006/relationships/customXml" Target="../ink/ink831.xml"/><Relationship Id="rId171" Type="http://schemas.openxmlformats.org/officeDocument/2006/relationships/image" Target="../media/image896.png"/><Relationship Id="rId192" Type="http://schemas.openxmlformats.org/officeDocument/2006/relationships/customXml" Target="../ink/ink852.xml"/><Relationship Id="rId206" Type="http://schemas.openxmlformats.org/officeDocument/2006/relationships/customXml" Target="../ink/ink859.xml"/><Relationship Id="rId227" Type="http://schemas.openxmlformats.org/officeDocument/2006/relationships/image" Target="../media/image924.png"/><Relationship Id="rId248" Type="http://schemas.openxmlformats.org/officeDocument/2006/relationships/customXml" Target="../ink/ink880.xml"/><Relationship Id="rId12" Type="http://schemas.openxmlformats.org/officeDocument/2006/relationships/customXml" Target="../ink/ink762.xml"/><Relationship Id="rId33" Type="http://schemas.openxmlformats.org/officeDocument/2006/relationships/image" Target="../media/image827.png"/><Relationship Id="rId108" Type="http://schemas.openxmlformats.org/officeDocument/2006/relationships/customXml" Target="../ink/ink810.xml"/><Relationship Id="rId129" Type="http://schemas.openxmlformats.org/officeDocument/2006/relationships/image" Target="../media/image875.png"/><Relationship Id="rId54" Type="http://schemas.openxmlformats.org/officeDocument/2006/relationships/customXml" Target="../ink/ink783.xml"/><Relationship Id="rId75" Type="http://schemas.openxmlformats.org/officeDocument/2006/relationships/image" Target="../media/image848.png"/><Relationship Id="rId96" Type="http://schemas.openxmlformats.org/officeDocument/2006/relationships/customXml" Target="../ink/ink804.xml"/><Relationship Id="rId140" Type="http://schemas.openxmlformats.org/officeDocument/2006/relationships/customXml" Target="../ink/ink826.xml"/><Relationship Id="rId161" Type="http://schemas.openxmlformats.org/officeDocument/2006/relationships/image" Target="../media/image891.png"/><Relationship Id="rId182" Type="http://schemas.openxmlformats.org/officeDocument/2006/relationships/customXml" Target="../ink/ink847.xml"/><Relationship Id="rId217" Type="http://schemas.openxmlformats.org/officeDocument/2006/relationships/image" Target="../media/image919.png"/><Relationship Id="rId6" Type="http://schemas.openxmlformats.org/officeDocument/2006/relationships/customXml" Target="../ink/ink759.xml"/><Relationship Id="rId238" Type="http://schemas.openxmlformats.org/officeDocument/2006/relationships/customXml" Target="../ink/ink875.xml"/><Relationship Id="rId259" Type="http://schemas.openxmlformats.org/officeDocument/2006/relationships/image" Target="../media/image940.png"/><Relationship Id="rId23" Type="http://schemas.openxmlformats.org/officeDocument/2006/relationships/image" Target="../media/image822.png"/><Relationship Id="rId28" Type="http://schemas.openxmlformats.org/officeDocument/2006/relationships/customXml" Target="../ink/ink770.xml"/><Relationship Id="rId49" Type="http://schemas.openxmlformats.org/officeDocument/2006/relationships/image" Target="../media/image835.png"/><Relationship Id="rId114" Type="http://schemas.openxmlformats.org/officeDocument/2006/relationships/customXml" Target="../ink/ink813.xml"/><Relationship Id="rId119" Type="http://schemas.openxmlformats.org/officeDocument/2006/relationships/image" Target="../media/image870.png"/><Relationship Id="rId44" Type="http://schemas.openxmlformats.org/officeDocument/2006/relationships/customXml" Target="../ink/ink778.xml"/><Relationship Id="rId60" Type="http://schemas.openxmlformats.org/officeDocument/2006/relationships/customXml" Target="../ink/ink786.xml"/><Relationship Id="rId65" Type="http://schemas.openxmlformats.org/officeDocument/2006/relationships/image" Target="../media/image843.png"/><Relationship Id="rId81" Type="http://schemas.openxmlformats.org/officeDocument/2006/relationships/image" Target="../media/image851.png"/><Relationship Id="rId86" Type="http://schemas.openxmlformats.org/officeDocument/2006/relationships/customXml" Target="../ink/ink799.xml"/><Relationship Id="rId130" Type="http://schemas.openxmlformats.org/officeDocument/2006/relationships/customXml" Target="../ink/ink821.xml"/><Relationship Id="rId135" Type="http://schemas.openxmlformats.org/officeDocument/2006/relationships/image" Target="../media/image878.png"/><Relationship Id="rId151" Type="http://schemas.openxmlformats.org/officeDocument/2006/relationships/image" Target="../media/image886.png"/><Relationship Id="rId156" Type="http://schemas.openxmlformats.org/officeDocument/2006/relationships/customXml" Target="../ink/ink834.xml"/><Relationship Id="rId177" Type="http://schemas.openxmlformats.org/officeDocument/2006/relationships/image" Target="../media/image899.png"/><Relationship Id="rId198" Type="http://schemas.openxmlformats.org/officeDocument/2006/relationships/customXml" Target="../ink/ink855.xml"/><Relationship Id="rId172" Type="http://schemas.openxmlformats.org/officeDocument/2006/relationships/customXml" Target="../ink/ink842.xml"/><Relationship Id="rId193" Type="http://schemas.openxmlformats.org/officeDocument/2006/relationships/image" Target="../media/image907.png"/><Relationship Id="rId202" Type="http://schemas.openxmlformats.org/officeDocument/2006/relationships/customXml" Target="../ink/ink857.xml"/><Relationship Id="rId207" Type="http://schemas.openxmlformats.org/officeDocument/2006/relationships/image" Target="../media/image914.png"/><Relationship Id="rId223" Type="http://schemas.openxmlformats.org/officeDocument/2006/relationships/image" Target="../media/image922.png"/><Relationship Id="rId228" Type="http://schemas.openxmlformats.org/officeDocument/2006/relationships/customXml" Target="../ink/ink870.xml"/><Relationship Id="rId244" Type="http://schemas.openxmlformats.org/officeDocument/2006/relationships/customXml" Target="../ink/ink878.xml"/><Relationship Id="rId249" Type="http://schemas.openxmlformats.org/officeDocument/2006/relationships/image" Target="../media/image935.png"/><Relationship Id="rId13" Type="http://schemas.openxmlformats.org/officeDocument/2006/relationships/image" Target="../media/image817.png"/><Relationship Id="rId18" Type="http://schemas.openxmlformats.org/officeDocument/2006/relationships/customXml" Target="../ink/ink765.xml"/><Relationship Id="rId39" Type="http://schemas.openxmlformats.org/officeDocument/2006/relationships/image" Target="../media/image830.png"/><Relationship Id="rId109" Type="http://schemas.openxmlformats.org/officeDocument/2006/relationships/image" Target="../media/image865.png"/><Relationship Id="rId260" Type="http://schemas.openxmlformats.org/officeDocument/2006/relationships/customXml" Target="../ink/ink886.xml"/><Relationship Id="rId265" Type="http://schemas.openxmlformats.org/officeDocument/2006/relationships/image" Target="../media/image943.png"/><Relationship Id="rId34" Type="http://schemas.openxmlformats.org/officeDocument/2006/relationships/customXml" Target="../ink/ink773.xml"/><Relationship Id="rId50" Type="http://schemas.openxmlformats.org/officeDocument/2006/relationships/customXml" Target="../ink/ink781.xml"/><Relationship Id="rId55" Type="http://schemas.openxmlformats.org/officeDocument/2006/relationships/image" Target="../media/image838.png"/><Relationship Id="rId76" Type="http://schemas.openxmlformats.org/officeDocument/2006/relationships/customXml" Target="../ink/ink794.xml"/><Relationship Id="rId97" Type="http://schemas.openxmlformats.org/officeDocument/2006/relationships/image" Target="../media/image859.png"/><Relationship Id="rId104" Type="http://schemas.openxmlformats.org/officeDocument/2006/relationships/customXml" Target="../ink/ink808.xml"/><Relationship Id="rId120" Type="http://schemas.openxmlformats.org/officeDocument/2006/relationships/customXml" Target="../ink/ink816.xml"/><Relationship Id="rId125" Type="http://schemas.openxmlformats.org/officeDocument/2006/relationships/image" Target="../media/image873.png"/><Relationship Id="rId141" Type="http://schemas.openxmlformats.org/officeDocument/2006/relationships/image" Target="../media/image881.png"/><Relationship Id="rId146" Type="http://schemas.openxmlformats.org/officeDocument/2006/relationships/customXml" Target="../ink/ink829.xml"/><Relationship Id="rId167" Type="http://schemas.openxmlformats.org/officeDocument/2006/relationships/image" Target="../media/image894.png"/><Relationship Id="rId188" Type="http://schemas.openxmlformats.org/officeDocument/2006/relationships/customXml" Target="../ink/ink850.xml"/><Relationship Id="rId7" Type="http://schemas.openxmlformats.org/officeDocument/2006/relationships/image" Target="../media/image814.png"/><Relationship Id="rId71" Type="http://schemas.openxmlformats.org/officeDocument/2006/relationships/image" Target="../media/image846.png"/><Relationship Id="rId92" Type="http://schemas.openxmlformats.org/officeDocument/2006/relationships/customXml" Target="../ink/ink802.xml"/><Relationship Id="rId162" Type="http://schemas.openxmlformats.org/officeDocument/2006/relationships/customXml" Target="../ink/ink837.xml"/><Relationship Id="rId183" Type="http://schemas.openxmlformats.org/officeDocument/2006/relationships/image" Target="../media/image902.png"/><Relationship Id="rId213" Type="http://schemas.openxmlformats.org/officeDocument/2006/relationships/image" Target="../media/image917.png"/><Relationship Id="rId218" Type="http://schemas.openxmlformats.org/officeDocument/2006/relationships/customXml" Target="../ink/ink865.xml"/><Relationship Id="rId234" Type="http://schemas.openxmlformats.org/officeDocument/2006/relationships/customXml" Target="../ink/ink873.xml"/><Relationship Id="rId239" Type="http://schemas.openxmlformats.org/officeDocument/2006/relationships/image" Target="../media/image930.png"/><Relationship Id="rId2" Type="http://schemas.openxmlformats.org/officeDocument/2006/relationships/customXml" Target="../ink/ink757.xml"/><Relationship Id="rId29" Type="http://schemas.openxmlformats.org/officeDocument/2006/relationships/image" Target="../media/image825.png"/><Relationship Id="rId250" Type="http://schemas.openxmlformats.org/officeDocument/2006/relationships/customXml" Target="../ink/ink881.xml"/><Relationship Id="rId255" Type="http://schemas.openxmlformats.org/officeDocument/2006/relationships/image" Target="../media/image938.png"/><Relationship Id="rId24" Type="http://schemas.openxmlformats.org/officeDocument/2006/relationships/customXml" Target="../ink/ink768.xml"/><Relationship Id="rId40" Type="http://schemas.openxmlformats.org/officeDocument/2006/relationships/customXml" Target="../ink/ink776.xml"/><Relationship Id="rId45" Type="http://schemas.openxmlformats.org/officeDocument/2006/relationships/image" Target="../media/image833.png"/><Relationship Id="rId66" Type="http://schemas.openxmlformats.org/officeDocument/2006/relationships/customXml" Target="../ink/ink789.xml"/><Relationship Id="rId87" Type="http://schemas.openxmlformats.org/officeDocument/2006/relationships/image" Target="../media/image854.png"/><Relationship Id="rId110" Type="http://schemas.openxmlformats.org/officeDocument/2006/relationships/customXml" Target="../ink/ink811.xml"/><Relationship Id="rId115" Type="http://schemas.openxmlformats.org/officeDocument/2006/relationships/image" Target="../media/image868.png"/><Relationship Id="rId131" Type="http://schemas.openxmlformats.org/officeDocument/2006/relationships/image" Target="../media/image876.png"/><Relationship Id="rId136" Type="http://schemas.openxmlformats.org/officeDocument/2006/relationships/customXml" Target="../ink/ink824.xml"/><Relationship Id="rId157" Type="http://schemas.openxmlformats.org/officeDocument/2006/relationships/image" Target="../media/image889.png"/><Relationship Id="rId178" Type="http://schemas.openxmlformats.org/officeDocument/2006/relationships/customXml" Target="../ink/ink845.xml"/><Relationship Id="rId61" Type="http://schemas.openxmlformats.org/officeDocument/2006/relationships/image" Target="../media/image841.png"/><Relationship Id="rId82" Type="http://schemas.openxmlformats.org/officeDocument/2006/relationships/customXml" Target="../ink/ink797.xml"/><Relationship Id="rId152" Type="http://schemas.openxmlformats.org/officeDocument/2006/relationships/customXml" Target="../ink/ink832.xml"/><Relationship Id="rId173" Type="http://schemas.openxmlformats.org/officeDocument/2006/relationships/image" Target="../media/image897.png"/><Relationship Id="rId194" Type="http://schemas.openxmlformats.org/officeDocument/2006/relationships/customXml" Target="../ink/ink853.xml"/><Relationship Id="rId199" Type="http://schemas.openxmlformats.org/officeDocument/2006/relationships/image" Target="../media/image910.png"/><Relationship Id="rId203" Type="http://schemas.openxmlformats.org/officeDocument/2006/relationships/image" Target="../media/image912.png"/><Relationship Id="rId208" Type="http://schemas.openxmlformats.org/officeDocument/2006/relationships/customXml" Target="../ink/ink860.xml"/><Relationship Id="rId229" Type="http://schemas.openxmlformats.org/officeDocument/2006/relationships/image" Target="../media/image925.png"/><Relationship Id="rId19" Type="http://schemas.openxmlformats.org/officeDocument/2006/relationships/image" Target="../media/image820.png"/><Relationship Id="rId224" Type="http://schemas.openxmlformats.org/officeDocument/2006/relationships/customXml" Target="../ink/ink868.xml"/><Relationship Id="rId240" Type="http://schemas.openxmlformats.org/officeDocument/2006/relationships/customXml" Target="../ink/ink876.xml"/><Relationship Id="rId245" Type="http://schemas.openxmlformats.org/officeDocument/2006/relationships/image" Target="../media/image933.png"/><Relationship Id="rId261" Type="http://schemas.openxmlformats.org/officeDocument/2006/relationships/image" Target="../media/image941.png"/><Relationship Id="rId266" Type="http://schemas.openxmlformats.org/officeDocument/2006/relationships/customXml" Target="../ink/ink889.xml"/><Relationship Id="rId14" Type="http://schemas.openxmlformats.org/officeDocument/2006/relationships/customXml" Target="../ink/ink763.xml"/><Relationship Id="rId30" Type="http://schemas.openxmlformats.org/officeDocument/2006/relationships/customXml" Target="../ink/ink771.xml"/><Relationship Id="rId35" Type="http://schemas.openxmlformats.org/officeDocument/2006/relationships/image" Target="../media/image828.png"/><Relationship Id="rId56" Type="http://schemas.openxmlformats.org/officeDocument/2006/relationships/customXml" Target="../ink/ink784.xml"/><Relationship Id="rId77" Type="http://schemas.openxmlformats.org/officeDocument/2006/relationships/image" Target="../media/image849.png"/><Relationship Id="rId100" Type="http://schemas.openxmlformats.org/officeDocument/2006/relationships/customXml" Target="../ink/ink806.xml"/><Relationship Id="rId105" Type="http://schemas.openxmlformats.org/officeDocument/2006/relationships/image" Target="../media/image863.png"/><Relationship Id="rId126" Type="http://schemas.openxmlformats.org/officeDocument/2006/relationships/customXml" Target="../ink/ink819.xml"/><Relationship Id="rId147" Type="http://schemas.openxmlformats.org/officeDocument/2006/relationships/image" Target="../media/image884.png"/><Relationship Id="rId168" Type="http://schemas.openxmlformats.org/officeDocument/2006/relationships/customXml" Target="../ink/ink840.xml"/><Relationship Id="rId8" Type="http://schemas.openxmlformats.org/officeDocument/2006/relationships/customXml" Target="../ink/ink760.xml"/><Relationship Id="rId51" Type="http://schemas.openxmlformats.org/officeDocument/2006/relationships/image" Target="../media/image836.png"/><Relationship Id="rId72" Type="http://schemas.openxmlformats.org/officeDocument/2006/relationships/customXml" Target="../ink/ink792.xml"/><Relationship Id="rId93" Type="http://schemas.openxmlformats.org/officeDocument/2006/relationships/image" Target="../media/image857.png"/><Relationship Id="rId98" Type="http://schemas.openxmlformats.org/officeDocument/2006/relationships/customXml" Target="../ink/ink805.xml"/><Relationship Id="rId121" Type="http://schemas.openxmlformats.org/officeDocument/2006/relationships/image" Target="../media/image871.png"/><Relationship Id="rId142" Type="http://schemas.openxmlformats.org/officeDocument/2006/relationships/customXml" Target="../ink/ink827.xml"/><Relationship Id="rId163" Type="http://schemas.openxmlformats.org/officeDocument/2006/relationships/image" Target="../media/image892.png"/><Relationship Id="rId184" Type="http://schemas.openxmlformats.org/officeDocument/2006/relationships/customXml" Target="../ink/ink848.xml"/><Relationship Id="rId189" Type="http://schemas.openxmlformats.org/officeDocument/2006/relationships/image" Target="../media/image905.png"/><Relationship Id="rId219" Type="http://schemas.openxmlformats.org/officeDocument/2006/relationships/image" Target="../media/image920.png"/><Relationship Id="rId3" Type="http://schemas.openxmlformats.org/officeDocument/2006/relationships/image" Target="../media/image812.png"/><Relationship Id="rId214" Type="http://schemas.openxmlformats.org/officeDocument/2006/relationships/customXml" Target="../ink/ink863.xml"/><Relationship Id="rId230" Type="http://schemas.openxmlformats.org/officeDocument/2006/relationships/customXml" Target="../ink/ink871.xml"/><Relationship Id="rId235" Type="http://schemas.openxmlformats.org/officeDocument/2006/relationships/image" Target="../media/image928.png"/><Relationship Id="rId251" Type="http://schemas.openxmlformats.org/officeDocument/2006/relationships/image" Target="../media/image936.png"/><Relationship Id="rId256" Type="http://schemas.openxmlformats.org/officeDocument/2006/relationships/customXml" Target="../ink/ink884.xml"/><Relationship Id="rId25" Type="http://schemas.openxmlformats.org/officeDocument/2006/relationships/image" Target="../media/image823.png"/><Relationship Id="rId46" Type="http://schemas.openxmlformats.org/officeDocument/2006/relationships/customXml" Target="../ink/ink779.xml"/><Relationship Id="rId67" Type="http://schemas.openxmlformats.org/officeDocument/2006/relationships/image" Target="../media/image844.png"/><Relationship Id="rId116" Type="http://schemas.openxmlformats.org/officeDocument/2006/relationships/customXml" Target="../ink/ink814.xml"/><Relationship Id="rId137" Type="http://schemas.openxmlformats.org/officeDocument/2006/relationships/image" Target="../media/image879.png"/><Relationship Id="rId158" Type="http://schemas.openxmlformats.org/officeDocument/2006/relationships/customXml" Target="../ink/ink835.xml"/><Relationship Id="rId20" Type="http://schemas.openxmlformats.org/officeDocument/2006/relationships/customXml" Target="../ink/ink766.xml"/><Relationship Id="rId41" Type="http://schemas.openxmlformats.org/officeDocument/2006/relationships/image" Target="../media/image831.png"/><Relationship Id="rId62" Type="http://schemas.openxmlformats.org/officeDocument/2006/relationships/customXml" Target="../ink/ink787.xml"/><Relationship Id="rId83" Type="http://schemas.openxmlformats.org/officeDocument/2006/relationships/image" Target="../media/image852.png"/><Relationship Id="rId88" Type="http://schemas.openxmlformats.org/officeDocument/2006/relationships/customXml" Target="../ink/ink800.xml"/><Relationship Id="rId111" Type="http://schemas.openxmlformats.org/officeDocument/2006/relationships/image" Target="../media/image866.png"/><Relationship Id="rId132" Type="http://schemas.openxmlformats.org/officeDocument/2006/relationships/customXml" Target="../ink/ink822.xml"/><Relationship Id="rId153" Type="http://schemas.openxmlformats.org/officeDocument/2006/relationships/image" Target="../media/image887.png"/><Relationship Id="rId174" Type="http://schemas.openxmlformats.org/officeDocument/2006/relationships/customXml" Target="../ink/ink843.xml"/><Relationship Id="rId179" Type="http://schemas.openxmlformats.org/officeDocument/2006/relationships/image" Target="../media/image900.png"/><Relationship Id="rId195" Type="http://schemas.openxmlformats.org/officeDocument/2006/relationships/image" Target="../media/image908.png"/><Relationship Id="rId209" Type="http://schemas.openxmlformats.org/officeDocument/2006/relationships/image" Target="../media/image915.png"/><Relationship Id="rId190" Type="http://schemas.openxmlformats.org/officeDocument/2006/relationships/customXml" Target="../ink/ink851.xml"/><Relationship Id="rId204" Type="http://schemas.openxmlformats.org/officeDocument/2006/relationships/customXml" Target="../ink/ink858.xml"/><Relationship Id="rId220" Type="http://schemas.openxmlformats.org/officeDocument/2006/relationships/customXml" Target="../ink/ink866.xml"/><Relationship Id="rId225" Type="http://schemas.openxmlformats.org/officeDocument/2006/relationships/image" Target="../media/image923.png"/><Relationship Id="rId241" Type="http://schemas.openxmlformats.org/officeDocument/2006/relationships/image" Target="../media/image931.png"/><Relationship Id="rId246" Type="http://schemas.openxmlformats.org/officeDocument/2006/relationships/customXml" Target="../ink/ink879.xml"/><Relationship Id="rId267" Type="http://schemas.openxmlformats.org/officeDocument/2006/relationships/image" Target="../media/image944.png"/><Relationship Id="rId15" Type="http://schemas.openxmlformats.org/officeDocument/2006/relationships/image" Target="../media/image818.png"/><Relationship Id="rId36" Type="http://schemas.openxmlformats.org/officeDocument/2006/relationships/customXml" Target="../ink/ink774.xml"/><Relationship Id="rId57" Type="http://schemas.openxmlformats.org/officeDocument/2006/relationships/image" Target="../media/image839.png"/><Relationship Id="rId106" Type="http://schemas.openxmlformats.org/officeDocument/2006/relationships/customXml" Target="../ink/ink809.xml"/><Relationship Id="rId127" Type="http://schemas.openxmlformats.org/officeDocument/2006/relationships/image" Target="../media/image874.png"/><Relationship Id="rId262" Type="http://schemas.openxmlformats.org/officeDocument/2006/relationships/customXml" Target="../ink/ink887.xml"/><Relationship Id="rId10" Type="http://schemas.openxmlformats.org/officeDocument/2006/relationships/customXml" Target="../ink/ink761.xml"/><Relationship Id="rId31" Type="http://schemas.openxmlformats.org/officeDocument/2006/relationships/image" Target="../media/image826.png"/><Relationship Id="rId52" Type="http://schemas.openxmlformats.org/officeDocument/2006/relationships/customXml" Target="../ink/ink782.xml"/><Relationship Id="rId73" Type="http://schemas.openxmlformats.org/officeDocument/2006/relationships/image" Target="../media/image847.png"/><Relationship Id="rId78" Type="http://schemas.openxmlformats.org/officeDocument/2006/relationships/customXml" Target="../ink/ink795.xml"/><Relationship Id="rId94" Type="http://schemas.openxmlformats.org/officeDocument/2006/relationships/customXml" Target="../ink/ink803.xml"/><Relationship Id="rId99" Type="http://schemas.openxmlformats.org/officeDocument/2006/relationships/image" Target="../media/image860.png"/><Relationship Id="rId101" Type="http://schemas.openxmlformats.org/officeDocument/2006/relationships/image" Target="../media/image861.png"/><Relationship Id="rId122" Type="http://schemas.openxmlformats.org/officeDocument/2006/relationships/customXml" Target="../ink/ink817.xml"/><Relationship Id="rId143" Type="http://schemas.openxmlformats.org/officeDocument/2006/relationships/image" Target="../media/image882.png"/><Relationship Id="rId148" Type="http://schemas.openxmlformats.org/officeDocument/2006/relationships/customXml" Target="../ink/ink830.xml"/><Relationship Id="rId164" Type="http://schemas.openxmlformats.org/officeDocument/2006/relationships/customXml" Target="../ink/ink838.xml"/><Relationship Id="rId169" Type="http://schemas.openxmlformats.org/officeDocument/2006/relationships/image" Target="../media/image895.png"/><Relationship Id="rId185" Type="http://schemas.openxmlformats.org/officeDocument/2006/relationships/image" Target="../media/image903.png"/><Relationship Id="rId4" Type="http://schemas.openxmlformats.org/officeDocument/2006/relationships/customXml" Target="../ink/ink758.xml"/><Relationship Id="rId9" Type="http://schemas.openxmlformats.org/officeDocument/2006/relationships/image" Target="../media/image815.png"/><Relationship Id="rId180" Type="http://schemas.openxmlformats.org/officeDocument/2006/relationships/customXml" Target="../ink/ink846.xml"/><Relationship Id="rId210" Type="http://schemas.openxmlformats.org/officeDocument/2006/relationships/customXml" Target="../ink/ink861.xml"/><Relationship Id="rId215" Type="http://schemas.openxmlformats.org/officeDocument/2006/relationships/image" Target="../media/image918.png"/><Relationship Id="rId236" Type="http://schemas.openxmlformats.org/officeDocument/2006/relationships/customXml" Target="../ink/ink874.xml"/><Relationship Id="rId257" Type="http://schemas.openxmlformats.org/officeDocument/2006/relationships/image" Target="../media/image939.png"/><Relationship Id="rId26" Type="http://schemas.openxmlformats.org/officeDocument/2006/relationships/customXml" Target="../ink/ink769.xml"/><Relationship Id="rId231" Type="http://schemas.openxmlformats.org/officeDocument/2006/relationships/image" Target="../media/image926.png"/><Relationship Id="rId252" Type="http://schemas.openxmlformats.org/officeDocument/2006/relationships/customXml" Target="../ink/ink882.xml"/><Relationship Id="rId47" Type="http://schemas.openxmlformats.org/officeDocument/2006/relationships/image" Target="../media/image834.png"/><Relationship Id="rId68" Type="http://schemas.openxmlformats.org/officeDocument/2006/relationships/customXml" Target="../ink/ink790.xml"/><Relationship Id="rId89" Type="http://schemas.openxmlformats.org/officeDocument/2006/relationships/image" Target="../media/image855.png"/><Relationship Id="rId112" Type="http://schemas.openxmlformats.org/officeDocument/2006/relationships/customXml" Target="../ink/ink812.xml"/><Relationship Id="rId133" Type="http://schemas.openxmlformats.org/officeDocument/2006/relationships/image" Target="../media/image877.png"/><Relationship Id="rId154" Type="http://schemas.openxmlformats.org/officeDocument/2006/relationships/customXml" Target="../ink/ink833.xml"/><Relationship Id="rId175" Type="http://schemas.openxmlformats.org/officeDocument/2006/relationships/image" Target="../media/image898.png"/><Relationship Id="rId196" Type="http://schemas.openxmlformats.org/officeDocument/2006/relationships/customXml" Target="../ink/ink854.xml"/><Relationship Id="rId200" Type="http://schemas.openxmlformats.org/officeDocument/2006/relationships/customXml" Target="../ink/ink856.xml"/><Relationship Id="rId16" Type="http://schemas.openxmlformats.org/officeDocument/2006/relationships/customXml" Target="../ink/ink764.xml"/><Relationship Id="rId221" Type="http://schemas.openxmlformats.org/officeDocument/2006/relationships/image" Target="../media/image921.png"/><Relationship Id="rId242" Type="http://schemas.openxmlformats.org/officeDocument/2006/relationships/customXml" Target="../ink/ink877.xml"/><Relationship Id="rId263" Type="http://schemas.openxmlformats.org/officeDocument/2006/relationships/image" Target="../media/image942.png"/><Relationship Id="rId37" Type="http://schemas.openxmlformats.org/officeDocument/2006/relationships/image" Target="../media/image829.png"/><Relationship Id="rId58" Type="http://schemas.openxmlformats.org/officeDocument/2006/relationships/customXml" Target="../ink/ink785.xml"/><Relationship Id="rId79" Type="http://schemas.openxmlformats.org/officeDocument/2006/relationships/image" Target="../media/image850.png"/><Relationship Id="rId102" Type="http://schemas.openxmlformats.org/officeDocument/2006/relationships/customXml" Target="../ink/ink807.xml"/><Relationship Id="rId123" Type="http://schemas.openxmlformats.org/officeDocument/2006/relationships/image" Target="../media/image872.png"/><Relationship Id="rId144" Type="http://schemas.openxmlformats.org/officeDocument/2006/relationships/customXml" Target="../ink/ink828.xml"/><Relationship Id="rId90" Type="http://schemas.openxmlformats.org/officeDocument/2006/relationships/customXml" Target="../ink/ink801.xml"/><Relationship Id="rId165" Type="http://schemas.openxmlformats.org/officeDocument/2006/relationships/image" Target="../media/image893.png"/><Relationship Id="rId186" Type="http://schemas.openxmlformats.org/officeDocument/2006/relationships/customXml" Target="../ink/ink849.xml"/><Relationship Id="rId211" Type="http://schemas.openxmlformats.org/officeDocument/2006/relationships/image" Target="../media/image916.png"/><Relationship Id="rId232" Type="http://schemas.openxmlformats.org/officeDocument/2006/relationships/customXml" Target="../ink/ink872.xml"/><Relationship Id="rId253" Type="http://schemas.openxmlformats.org/officeDocument/2006/relationships/image" Target="../media/image937.png"/><Relationship Id="rId27" Type="http://schemas.openxmlformats.org/officeDocument/2006/relationships/image" Target="../media/image824.png"/><Relationship Id="rId48" Type="http://schemas.openxmlformats.org/officeDocument/2006/relationships/customXml" Target="../ink/ink780.xml"/><Relationship Id="rId69" Type="http://schemas.openxmlformats.org/officeDocument/2006/relationships/image" Target="../media/image845.png"/><Relationship Id="rId113" Type="http://schemas.openxmlformats.org/officeDocument/2006/relationships/image" Target="../media/image867.png"/><Relationship Id="rId134" Type="http://schemas.openxmlformats.org/officeDocument/2006/relationships/customXml" Target="../ink/ink823.xml"/><Relationship Id="rId80" Type="http://schemas.openxmlformats.org/officeDocument/2006/relationships/customXml" Target="../ink/ink796.xml"/><Relationship Id="rId155" Type="http://schemas.openxmlformats.org/officeDocument/2006/relationships/image" Target="../media/image888.png"/><Relationship Id="rId176" Type="http://schemas.openxmlformats.org/officeDocument/2006/relationships/customXml" Target="../ink/ink844.xml"/><Relationship Id="rId197" Type="http://schemas.openxmlformats.org/officeDocument/2006/relationships/image" Target="../media/image909.png"/><Relationship Id="rId201" Type="http://schemas.openxmlformats.org/officeDocument/2006/relationships/image" Target="../media/image911.png"/><Relationship Id="rId222" Type="http://schemas.openxmlformats.org/officeDocument/2006/relationships/customXml" Target="../ink/ink867.xml"/><Relationship Id="rId243" Type="http://schemas.openxmlformats.org/officeDocument/2006/relationships/image" Target="../media/image932.png"/><Relationship Id="rId264" Type="http://schemas.openxmlformats.org/officeDocument/2006/relationships/customXml" Target="../ink/ink888.xml"/><Relationship Id="rId17" Type="http://schemas.openxmlformats.org/officeDocument/2006/relationships/image" Target="../media/image819.png"/><Relationship Id="rId38" Type="http://schemas.openxmlformats.org/officeDocument/2006/relationships/customXml" Target="../ink/ink775.xml"/><Relationship Id="rId59" Type="http://schemas.openxmlformats.org/officeDocument/2006/relationships/image" Target="../media/image840.png"/><Relationship Id="rId103" Type="http://schemas.openxmlformats.org/officeDocument/2006/relationships/image" Target="../media/image862.png"/><Relationship Id="rId124" Type="http://schemas.openxmlformats.org/officeDocument/2006/relationships/customXml" Target="../ink/ink818.xml"/><Relationship Id="rId70" Type="http://schemas.openxmlformats.org/officeDocument/2006/relationships/customXml" Target="../ink/ink791.xml"/><Relationship Id="rId91" Type="http://schemas.openxmlformats.org/officeDocument/2006/relationships/image" Target="../media/image856.png"/><Relationship Id="rId145" Type="http://schemas.openxmlformats.org/officeDocument/2006/relationships/image" Target="../media/image883.png"/><Relationship Id="rId166" Type="http://schemas.openxmlformats.org/officeDocument/2006/relationships/customXml" Target="../ink/ink839.xml"/><Relationship Id="rId187" Type="http://schemas.openxmlformats.org/officeDocument/2006/relationships/image" Target="../media/image904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862.xml"/><Relationship Id="rId233" Type="http://schemas.openxmlformats.org/officeDocument/2006/relationships/image" Target="../media/image927.png"/><Relationship Id="rId254" Type="http://schemas.openxmlformats.org/officeDocument/2006/relationships/customXml" Target="../ink/ink883.xml"/></Relationships>
</file>

<file path=ppt/slides/_rels/slide4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02.png"/><Relationship Id="rId21" Type="http://schemas.openxmlformats.org/officeDocument/2006/relationships/image" Target="../media/image954.png"/><Relationship Id="rId42" Type="http://schemas.openxmlformats.org/officeDocument/2006/relationships/customXml" Target="../ink/ink910.xml"/><Relationship Id="rId63" Type="http://schemas.openxmlformats.org/officeDocument/2006/relationships/image" Target="../media/image975.png"/><Relationship Id="rId84" Type="http://schemas.openxmlformats.org/officeDocument/2006/relationships/customXml" Target="../ink/ink931.xml"/><Relationship Id="rId138" Type="http://schemas.openxmlformats.org/officeDocument/2006/relationships/customXml" Target="../ink/ink958.xml"/><Relationship Id="rId159" Type="http://schemas.openxmlformats.org/officeDocument/2006/relationships/image" Target="../media/image1023.png"/><Relationship Id="rId170" Type="http://schemas.openxmlformats.org/officeDocument/2006/relationships/customXml" Target="../ink/ink974.xml"/><Relationship Id="rId191" Type="http://schemas.openxmlformats.org/officeDocument/2006/relationships/image" Target="../media/image1039.png"/><Relationship Id="rId205" Type="http://schemas.openxmlformats.org/officeDocument/2006/relationships/image" Target="../media/image1046.png"/><Relationship Id="rId226" Type="http://schemas.openxmlformats.org/officeDocument/2006/relationships/customXml" Target="../ink/ink1002.xml"/><Relationship Id="rId247" Type="http://schemas.openxmlformats.org/officeDocument/2006/relationships/image" Target="../media/image1067.png"/><Relationship Id="rId107" Type="http://schemas.openxmlformats.org/officeDocument/2006/relationships/image" Target="../media/image997.png"/><Relationship Id="rId268" Type="http://schemas.openxmlformats.org/officeDocument/2006/relationships/customXml" Target="../ink/ink1023.xml"/><Relationship Id="rId11" Type="http://schemas.openxmlformats.org/officeDocument/2006/relationships/image" Target="../media/image949.png"/><Relationship Id="rId32" Type="http://schemas.openxmlformats.org/officeDocument/2006/relationships/customXml" Target="../ink/ink905.xml"/><Relationship Id="rId53" Type="http://schemas.openxmlformats.org/officeDocument/2006/relationships/image" Target="../media/image970.png"/><Relationship Id="rId74" Type="http://schemas.openxmlformats.org/officeDocument/2006/relationships/customXml" Target="../ink/ink926.xml"/><Relationship Id="rId128" Type="http://schemas.openxmlformats.org/officeDocument/2006/relationships/customXml" Target="../ink/ink953.xml"/><Relationship Id="rId149" Type="http://schemas.openxmlformats.org/officeDocument/2006/relationships/image" Target="../media/image1018.png"/><Relationship Id="rId5" Type="http://schemas.openxmlformats.org/officeDocument/2006/relationships/image" Target="../media/image946.png"/><Relationship Id="rId95" Type="http://schemas.openxmlformats.org/officeDocument/2006/relationships/image" Target="../media/image991.png"/><Relationship Id="rId160" Type="http://schemas.openxmlformats.org/officeDocument/2006/relationships/customXml" Target="../ink/ink969.xml"/><Relationship Id="rId181" Type="http://schemas.openxmlformats.org/officeDocument/2006/relationships/image" Target="../media/image1034.png"/><Relationship Id="rId216" Type="http://schemas.openxmlformats.org/officeDocument/2006/relationships/customXml" Target="../ink/ink997.xml"/><Relationship Id="rId237" Type="http://schemas.openxmlformats.org/officeDocument/2006/relationships/image" Target="../media/image1062.png"/><Relationship Id="rId258" Type="http://schemas.openxmlformats.org/officeDocument/2006/relationships/customXml" Target="../ink/ink1018.xml"/><Relationship Id="rId279" Type="http://schemas.openxmlformats.org/officeDocument/2006/relationships/image" Target="../media/image1083.png"/><Relationship Id="rId22" Type="http://schemas.openxmlformats.org/officeDocument/2006/relationships/customXml" Target="../ink/ink900.xml"/><Relationship Id="rId43" Type="http://schemas.openxmlformats.org/officeDocument/2006/relationships/image" Target="../media/image965.png"/><Relationship Id="rId64" Type="http://schemas.openxmlformats.org/officeDocument/2006/relationships/customXml" Target="../ink/ink921.xml"/><Relationship Id="rId118" Type="http://schemas.openxmlformats.org/officeDocument/2006/relationships/customXml" Target="../ink/ink948.xml"/><Relationship Id="rId139" Type="http://schemas.openxmlformats.org/officeDocument/2006/relationships/image" Target="../media/image1013.png"/><Relationship Id="rId85" Type="http://schemas.openxmlformats.org/officeDocument/2006/relationships/image" Target="../media/image986.png"/><Relationship Id="rId150" Type="http://schemas.openxmlformats.org/officeDocument/2006/relationships/customXml" Target="../ink/ink964.xml"/><Relationship Id="rId171" Type="http://schemas.openxmlformats.org/officeDocument/2006/relationships/image" Target="../media/image1029.png"/><Relationship Id="rId192" Type="http://schemas.openxmlformats.org/officeDocument/2006/relationships/customXml" Target="../ink/ink985.xml"/><Relationship Id="rId206" Type="http://schemas.openxmlformats.org/officeDocument/2006/relationships/customXml" Target="../ink/ink992.xml"/><Relationship Id="rId227" Type="http://schemas.openxmlformats.org/officeDocument/2006/relationships/image" Target="../media/image1057.png"/><Relationship Id="rId248" Type="http://schemas.openxmlformats.org/officeDocument/2006/relationships/customXml" Target="../ink/ink1013.xml"/><Relationship Id="rId269" Type="http://schemas.openxmlformats.org/officeDocument/2006/relationships/image" Target="../media/image1078.png"/><Relationship Id="rId12" Type="http://schemas.openxmlformats.org/officeDocument/2006/relationships/customXml" Target="../ink/ink895.xml"/><Relationship Id="rId33" Type="http://schemas.openxmlformats.org/officeDocument/2006/relationships/image" Target="../media/image960.png"/><Relationship Id="rId108" Type="http://schemas.openxmlformats.org/officeDocument/2006/relationships/customXml" Target="../ink/ink943.xml"/><Relationship Id="rId129" Type="http://schemas.openxmlformats.org/officeDocument/2006/relationships/image" Target="../media/image1008.png"/><Relationship Id="rId280" Type="http://schemas.openxmlformats.org/officeDocument/2006/relationships/customXml" Target="../ink/ink1029.xml"/><Relationship Id="rId54" Type="http://schemas.openxmlformats.org/officeDocument/2006/relationships/customXml" Target="../ink/ink916.xml"/><Relationship Id="rId75" Type="http://schemas.openxmlformats.org/officeDocument/2006/relationships/image" Target="../media/image981.png"/><Relationship Id="rId96" Type="http://schemas.openxmlformats.org/officeDocument/2006/relationships/customXml" Target="../ink/ink937.xml"/><Relationship Id="rId140" Type="http://schemas.openxmlformats.org/officeDocument/2006/relationships/customXml" Target="../ink/ink959.xml"/><Relationship Id="rId161" Type="http://schemas.openxmlformats.org/officeDocument/2006/relationships/image" Target="../media/image1024.png"/><Relationship Id="rId182" Type="http://schemas.openxmlformats.org/officeDocument/2006/relationships/customXml" Target="../ink/ink980.xml"/><Relationship Id="rId217" Type="http://schemas.openxmlformats.org/officeDocument/2006/relationships/image" Target="../media/image1052.png"/><Relationship Id="rId6" Type="http://schemas.openxmlformats.org/officeDocument/2006/relationships/customXml" Target="../ink/ink892.xml"/><Relationship Id="rId238" Type="http://schemas.openxmlformats.org/officeDocument/2006/relationships/customXml" Target="../ink/ink1008.xml"/><Relationship Id="rId259" Type="http://schemas.openxmlformats.org/officeDocument/2006/relationships/image" Target="../media/image1073.png"/><Relationship Id="rId23" Type="http://schemas.openxmlformats.org/officeDocument/2006/relationships/image" Target="../media/image955.png"/><Relationship Id="rId119" Type="http://schemas.openxmlformats.org/officeDocument/2006/relationships/image" Target="../media/image1003.png"/><Relationship Id="rId270" Type="http://schemas.openxmlformats.org/officeDocument/2006/relationships/customXml" Target="../ink/ink1024.xml"/><Relationship Id="rId44" Type="http://schemas.openxmlformats.org/officeDocument/2006/relationships/customXml" Target="../ink/ink911.xml"/><Relationship Id="rId65" Type="http://schemas.openxmlformats.org/officeDocument/2006/relationships/image" Target="../media/image976.png"/><Relationship Id="rId86" Type="http://schemas.openxmlformats.org/officeDocument/2006/relationships/customXml" Target="../ink/ink932.xml"/><Relationship Id="rId130" Type="http://schemas.openxmlformats.org/officeDocument/2006/relationships/customXml" Target="../ink/ink954.xml"/><Relationship Id="rId151" Type="http://schemas.openxmlformats.org/officeDocument/2006/relationships/image" Target="../media/image1019.png"/><Relationship Id="rId172" Type="http://schemas.openxmlformats.org/officeDocument/2006/relationships/customXml" Target="../ink/ink975.xml"/><Relationship Id="rId193" Type="http://schemas.openxmlformats.org/officeDocument/2006/relationships/image" Target="../media/image1040.png"/><Relationship Id="rId202" Type="http://schemas.openxmlformats.org/officeDocument/2006/relationships/customXml" Target="../ink/ink990.xml"/><Relationship Id="rId207" Type="http://schemas.openxmlformats.org/officeDocument/2006/relationships/image" Target="../media/image1047.png"/><Relationship Id="rId223" Type="http://schemas.openxmlformats.org/officeDocument/2006/relationships/image" Target="../media/image1055.png"/><Relationship Id="rId228" Type="http://schemas.openxmlformats.org/officeDocument/2006/relationships/customXml" Target="../ink/ink1003.xml"/><Relationship Id="rId244" Type="http://schemas.openxmlformats.org/officeDocument/2006/relationships/customXml" Target="../ink/ink1011.xml"/><Relationship Id="rId249" Type="http://schemas.openxmlformats.org/officeDocument/2006/relationships/image" Target="../media/image1068.png"/><Relationship Id="rId13" Type="http://schemas.openxmlformats.org/officeDocument/2006/relationships/image" Target="../media/image950.png"/><Relationship Id="rId18" Type="http://schemas.openxmlformats.org/officeDocument/2006/relationships/customXml" Target="../ink/ink898.xml"/><Relationship Id="rId39" Type="http://schemas.openxmlformats.org/officeDocument/2006/relationships/image" Target="../media/image963.png"/><Relationship Id="rId109" Type="http://schemas.openxmlformats.org/officeDocument/2006/relationships/image" Target="../media/image998.png"/><Relationship Id="rId260" Type="http://schemas.openxmlformats.org/officeDocument/2006/relationships/customXml" Target="../ink/ink1019.xml"/><Relationship Id="rId265" Type="http://schemas.openxmlformats.org/officeDocument/2006/relationships/image" Target="../media/image1076.png"/><Relationship Id="rId281" Type="http://schemas.openxmlformats.org/officeDocument/2006/relationships/image" Target="../media/image1084.png"/><Relationship Id="rId34" Type="http://schemas.openxmlformats.org/officeDocument/2006/relationships/customXml" Target="../ink/ink906.xml"/><Relationship Id="rId50" Type="http://schemas.openxmlformats.org/officeDocument/2006/relationships/customXml" Target="../ink/ink914.xml"/><Relationship Id="rId55" Type="http://schemas.openxmlformats.org/officeDocument/2006/relationships/image" Target="../media/image971.png"/><Relationship Id="rId76" Type="http://schemas.openxmlformats.org/officeDocument/2006/relationships/customXml" Target="../ink/ink927.xml"/><Relationship Id="rId97" Type="http://schemas.openxmlformats.org/officeDocument/2006/relationships/image" Target="../media/image992.png"/><Relationship Id="rId104" Type="http://schemas.openxmlformats.org/officeDocument/2006/relationships/customXml" Target="../ink/ink941.xml"/><Relationship Id="rId120" Type="http://schemas.openxmlformats.org/officeDocument/2006/relationships/customXml" Target="../ink/ink949.xml"/><Relationship Id="rId125" Type="http://schemas.openxmlformats.org/officeDocument/2006/relationships/image" Target="../media/image1006.png"/><Relationship Id="rId141" Type="http://schemas.openxmlformats.org/officeDocument/2006/relationships/image" Target="../media/image1014.png"/><Relationship Id="rId146" Type="http://schemas.openxmlformats.org/officeDocument/2006/relationships/customXml" Target="../ink/ink962.xml"/><Relationship Id="rId167" Type="http://schemas.openxmlformats.org/officeDocument/2006/relationships/image" Target="../media/image1027.png"/><Relationship Id="rId188" Type="http://schemas.openxmlformats.org/officeDocument/2006/relationships/customXml" Target="../ink/ink983.xml"/><Relationship Id="rId7" Type="http://schemas.openxmlformats.org/officeDocument/2006/relationships/image" Target="../media/image947.png"/><Relationship Id="rId71" Type="http://schemas.openxmlformats.org/officeDocument/2006/relationships/image" Target="../media/image979.png"/><Relationship Id="rId92" Type="http://schemas.openxmlformats.org/officeDocument/2006/relationships/customXml" Target="../ink/ink935.xml"/><Relationship Id="rId162" Type="http://schemas.openxmlformats.org/officeDocument/2006/relationships/customXml" Target="../ink/ink970.xml"/><Relationship Id="rId183" Type="http://schemas.openxmlformats.org/officeDocument/2006/relationships/image" Target="../media/image1035.png"/><Relationship Id="rId213" Type="http://schemas.openxmlformats.org/officeDocument/2006/relationships/image" Target="../media/image1050.png"/><Relationship Id="rId218" Type="http://schemas.openxmlformats.org/officeDocument/2006/relationships/customXml" Target="../ink/ink998.xml"/><Relationship Id="rId234" Type="http://schemas.openxmlformats.org/officeDocument/2006/relationships/customXml" Target="../ink/ink1006.xml"/><Relationship Id="rId239" Type="http://schemas.openxmlformats.org/officeDocument/2006/relationships/image" Target="../media/image1063.png"/><Relationship Id="rId2" Type="http://schemas.openxmlformats.org/officeDocument/2006/relationships/customXml" Target="../ink/ink890.xml"/><Relationship Id="rId29" Type="http://schemas.openxmlformats.org/officeDocument/2006/relationships/image" Target="../media/image958.png"/><Relationship Id="rId250" Type="http://schemas.openxmlformats.org/officeDocument/2006/relationships/customXml" Target="../ink/ink1014.xml"/><Relationship Id="rId255" Type="http://schemas.openxmlformats.org/officeDocument/2006/relationships/image" Target="../media/image1071.png"/><Relationship Id="rId271" Type="http://schemas.openxmlformats.org/officeDocument/2006/relationships/image" Target="../media/image1079.png"/><Relationship Id="rId276" Type="http://schemas.openxmlformats.org/officeDocument/2006/relationships/customXml" Target="../ink/ink1027.xml"/><Relationship Id="rId24" Type="http://schemas.openxmlformats.org/officeDocument/2006/relationships/customXml" Target="../ink/ink901.xml"/><Relationship Id="rId40" Type="http://schemas.openxmlformats.org/officeDocument/2006/relationships/customXml" Target="../ink/ink909.xml"/><Relationship Id="rId45" Type="http://schemas.openxmlformats.org/officeDocument/2006/relationships/image" Target="../media/image966.png"/><Relationship Id="rId66" Type="http://schemas.openxmlformats.org/officeDocument/2006/relationships/customXml" Target="../ink/ink922.xml"/><Relationship Id="rId87" Type="http://schemas.openxmlformats.org/officeDocument/2006/relationships/image" Target="../media/image987.png"/><Relationship Id="rId110" Type="http://schemas.openxmlformats.org/officeDocument/2006/relationships/customXml" Target="../ink/ink944.xml"/><Relationship Id="rId115" Type="http://schemas.openxmlformats.org/officeDocument/2006/relationships/image" Target="../media/image1001.png"/><Relationship Id="rId131" Type="http://schemas.openxmlformats.org/officeDocument/2006/relationships/image" Target="../media/image1009.png"/><Relationship Id="rId136" Type="http://schemas.openxmlformats.org/officeDocument/2006/relationships/customXml" Target="../ink/ink957.xml"/><Relationship Id="rId157" Type="http://schemas.openxmlformats.org/officeDocument/2006/relationships/image" Target="../media/image1022.png"/><Relationship Id="rId178" Type="http://schemas.openxmlformats.org/officeDocument/2006/relationships/customXml" Target="../ink/ink978.xml"/><Relationship Id="rId61" Type="http://schemas.openxmlformats.org/officeDocument/2006/relationships/image" Target="../media/image974.png"/><Relationship Id="rId82" Type="http://schemas.openxmlformats.org/officeDocument/2006/relationships/customXml" Target="../ink/ink930.xml"/><Relationship Id="rId152" Type="http://schemas.openxmlformats.org/officeDocument/2006/relationships/customXml" Target="../ink/ink965.xml"/><Relationship Id="rId173" Type="http://schemas.openxmlformats.org/officeDocument/2006/relationships/image" Target="../media/image1030.png"/><Relationship Id="rId194" Type="http://schemas.openxmlformats.org/officeDocument/2006/relationships/customXml" Target="../ink/ink986.xml"/><Relationship Id="rId199" Type="http://schemas.openxmlformats.org/officeDocument/2006/relationships/image" Target="../media/image1043.png"/><Relationship Id="rId203" Type="http://schemas.openxmlformats.org/officeDocument/2006/relationships/image" Target="../media/image1045.png"/><Relationship Id="rId208" Type="http://schemas.openxmlformats.org/officeDocument/2006/relationships/customXml" Target="../ink/ink993.xml"/><Relationship Id="rId229" Type="http://schemas.openxmlformats.org/officeDocument/2006/relationships/image" Target="../media/image1058.png"/><Relationship Id="rId19" Type="http://schemas.openxmlformats.org/officeDocument/2006/relationships/image" Target="../media/image953.png"/><Relationship Id="rId224" Type="http://schemas.openxmlformats.org/officeDocument/2006/relationships/customXml" Target="../ink/ink1001.xml"/><Relationship Id="rId240" Type="http://schemas.openxmlformats.org/officeDocument/2006/relationships/customXml" Target="../ink/ink1009.xml"/><Relationship Id="rId245" Type="http://schemas.openxmlformats.org/officeDocument/2006/relationships/image" Target="../media/image1066.png"/><Relationship Id="rId261" Type="http://schemas.openxmlformats.org/officeDocument/2006/relationships/image" Target="../media/image1074.png"/><Relationship Id="rId266" Type="http://schemas.openxmlformats.org/officeDocument/2006/relationships/customXml" Target="../ink/ink1022.xml"/><Relationship Id="rId14" Type="http://schemas.openxmlformats.org/officeDocument/2006/relationships/customXml" Target="../ink/ink896.xml"/><Relationship Id="rId30" Type="http://schemas.openxmlformats.org/officeDocument/2006/relationships/customXml" Target="../ink/ink904.xml"/><Relationship Id="rId35" Type="http://schemas.openxmlformats.org/officeDocument/2006/relationships/image" Target="../media/image961.png"/><Relationship Id="rId56" Type="http://schemas.openxmlformats.org/officeDocument/2006/relationships/customXml" Target="../ink/ink917.xml"/><Relationship Id="rId77" Type="http://schemas.openxmlformats.org/officeDocument/2006/relationships/image" Target="../media/image982.png"/><Relationship Id="rId100" Type="http://schemas.openxmlformats.org/officeDocument/2006/relationships/customXml" Target="../ink/ink939.xml"/><Relationship Id="rId105" Type="http://schemas.openxmlformats.org/officeDocument/2006/relationships/image" Target="../media/image996.png"/><Relationship Id="rId126" Type="http://schemas.openxmlformats.org/officeDocument/2006/relationships/customXml" Target="../ink/ink952.xml"/><Relationship Id="rId147" Type="http://schemas.openxmlformats.org/officeDocument/2006/relationships/image" Target="../media/image1017.png"/><Relationship Id="rId168" Type="http://schemas.openxmlformats.org/officeDocument/2006/relationships/customXml" Target="../ink/ink973.xml"/><Relationship Id="rId8" Type="http://schemas.openxmlformats.org/officeDocument/2006/relationships/customXml" Target="../ink/ink893.xml"/><Relationship Id="rId51" Type="http://schemas.openxmlformats.org/officeDocument/2006/relationships/image" Target="../media/image969.png"/><Relationship Id="rId72" Type="http://schemas.openxmlformats.org/officeDocument/2006/relationships/customXml" Target="../ink/ink925.xml"/><Relationship Id="rId93" Type="http://schemas.openxmlformats.org/officeDocument/2006/relationships/image" Target="../media/image990.png"/><Relationship Id="rId98" Type="http://schemas.openxmlformats.org/officeDocument/2006/relationships/customXml" Target="../ink/ink938.xml"/><Relationship Id="rId121" Type="http://schemas.openxmlformats.org/officeDocument/2006/relationships/image" Target="../media/image1004.png"/><Relationship Id="rId142" Type="http://schemas.openxmlformats.org/officeDocument/2006/relationships/customXml" Target="../ink/ink960.xml"/><Relationship Id="rId163" Type="http://schemas.openxmlformats.org/officeDocument/2006/relationships/image" Target="../media/image1025.png"/><Relationship Id="rId184" Type="http://schemas.openxmlformats.org/officeDocument/2006/relationships/customXml" Target="../ink/ink981.xml"/><Relationship Id="rId189" Type="http://schemas.openxmlformats.org/officeDocument/2006/relationships/image" Target="../media/image1038.png"/><Relationship Id="rId219" Type="http://schemas.openxmlformats.org/officeDocument/2006/relationships/image" Target="../media/image1053.png"/><Relationship Id="rId3" Type="http://schemas.openxmlformats.org/officeDocument/2006/relationships/image" Target="../media/image945.png"/><Relationship Id="rId214" Type="http://schemas.openxmlformats.org/officeDocument/2006/relationships/customXml" Target="../ink/ink996.xml"/><Relationship Id="rId230" Type="http://schemas.openxmlformats.org/officeDocument/2006/relationships/customXml" Target="../ink/ink1004.xml"/><Relationship Id="rId235" Type="http://schemas.openxmlformats.org/officeDocument/2006/relationships/image" Target="../media/image1061.png"/><Relationship Id="rId251" Type="http://schemas.openxmlformats.org/officeDocument/2006/relationships/image" Target="../media/image1069.png"/><Relationship Id="rId256" Type="http://schemas.openxmlformats.org/officeDocument/2006/relationships/customXml" Target="../ink/ink1017.xml"/><Relationship Id="rId277" Type="http://schemas.openxmlformats.org/officeDocument/2006/relationships/image" Target="../media/image1082.png"/><Relationship Id="rId25" Type="http://schemas.openxmlformats.org/officeDocument/2006/relationships/image" Target="../media/image956.png"/><Relationship Id="rId46" Type="http://schemas.openxmlformats.org/officeDocument/2006/relationships/customXml" Target="../ink/ink912.xml"/><Relationship Id="rId67" Type="http://schemas.openxmlformats.org/officeDocument/2006/relationships/image" Target="../media/image977.png"/><Relationship Id="rId116" Type="http://schemas.openxmlformats.org/officeDocument/2006/relationships/customXml" Target="../ink/ink947.xml"/><Relationship Id="rId137" Type="http://schemas.openxmlformats.org/officeDocument/2006/relationships/image" Target="../media/image1012.png"/><Relationship Id="rId158" Type="http://schemas.openxmlformats.org/officeDocument/2006/relationships/customXml" Target="../ink/ink968.xml"/><Relationship Id="rId272" Type="http://schemas.openxmlformats.org/officeDocument/2006/relationships/customXml" Target="../ink/ink1025.xml"/><Relationship Id="rId20" Type="http://schemas.openxmlformats.org/officeDocument/2006/relationships/customXml" Target="../ink/ink899.xml"/><Relationship Id="rId41" Type="http://schemas.openxmlformats.org/officeDocument/2006/relationships/image" Target="../media/image964.png"/><Relationship Id="rId62" Type="http://schemas.openxmlformats.org/officeDocument/2006/relationships/customXml" Target="../ink/ink920.xml"/><Relationship Id="rId83" Type="http://schemas.openxmlformats.org/officeDocument/2006/relationships/image" Target="../media/image985.png"/><Relationship Id="rId88" Type="http://schemas.openxmlformats.org/officeDocument/2006/relationships/customXml" Target="../ink/ink933.xml"/><Relationship Id="rId111" Type="http://schemas.openxmlformats.org/officeDocument/2006/relationships/image" Target="../media/image999.png"/><Relationship Id="rId132" Type="http://schemas.openxmlformats.org/officeDocument/2006/relationships/customXml" Target="../ink/ink955.xml"/><Relationship Id="rId153" Type="http://schemas.openxmlformats.org/officeDocument/2006/relationships/image" Target="../media/image1020.png"/><Relationship Id="rId174" Type="http://schemas.openxmlformats.org/officeDocument/2006/relationships/customXml" Target="../ink/ink976.xml"/><Relationship Id="rId179" Type="http://schemas.openxmlformats.org/officeDocument/2006/relationships/image" Target="../media/image1033.png"/><Relationship Id="rId195" Type="http://schemas.openxmlformats.org/officeDocument/2006/relationships/image" Target="../media/image1041.png"/><Relationship Id="rId209" Type="http://schemas.openxmlformats.org/officeDocument/2006/relationships/image" Target="../media/image1048.png"/><Relationship Id="rId190" Type="http://schemas.openxmlformats.org/officeDocument/2006/relationships/customXml" Target="../ink/ink984.xml"/><Relationship Id="rId204" Type="http://schemas.openxmlformats.org/officeDocument/2006/relationships/customXml" Target="../ink/ink991.xml"/><Relationship Id="rId220" Type="http://schemas.openxmlformats.org/officeDocument/2006/relationships/customXml" Target="../ink/ink999.xml"/><Relationship Id="rId225" Type="http://schemas.openxmlformats.org/officeDocument/2006/relationships/image" Target="../media/image1056.png"/><Relationship Id="rId241" Type="http://schemas.openxmlformats.org/officeDocument/2006/relationships/image" Target="../media/image1064.png"/><Relationship Id="rId246" Type="http://schemas.openxmlformats.org/officeDocument/2006/relationships/customXml" Target="../ink/ink1012.xml"/><Relationship Id="rId267" Type="http://schemas.openxmlformats.org/officeDocument/2006/relationships/image" Target="../media/image1077.png"/><Relationship Id="rId15" Type="http://schemas.openxmlformats.org/officeDocument/2006/relationships/image" Target="../media/image951.png"/><Relationship Id="rId36" Type="http://schemas.openxmlformats.org/officeDocument/2006/relationships/customXml" Target="../ink/ink907.xml"/><Relationship Id="rId57" Type="http://schemas.openxmlformats.org/officeDocument/2006/relationships/image" Target="../media/image972.png"/><Relationship Id="rId106" Type="http://schemas.openxmlformats.org/officeDocument/2006/relationships/customXml" Target="../ink/ink942.xml"/><Relationship Id="rId127" Type="http://schemas.openxmlformats.org/officeDocument/2006/relationships/image" Target="../media/image1007.png"/><Relationship Id="rId262" Type="http://schemas.openxmlformats.org/officeDocument/2006/relationships/customXml" Target="../ink/ink1020.xml"/><Relationship Id="rId10" Type="http://schemas.openxmlformats.org/officeDocument/2006/relationships/customXml" Target="../ink/ink894.xml"/><Relationship Id="rId31" Type="http://schemas.openxmlformats.org/officeDocument/2006/relationships/image" Target="../media/image959.png"/><Relationship Id="rId52" Type="http://schemas.openxmlformats.org/officeDocument/2006/relationships/customXml" Target="../ink/ink915.xml"/><Relationship Id="rId73" Type="http://schemas.openxmlformats.org/officeDocument/2006/relationships/image" Target="../media/image980.png"/><Relationship Id="rId78" Type="http://schemas.openxmlformats.org/officeDocument/2006/relationships/customXml" Target="../ink/ink928.xml"/><Relationship Id="rId94" Type="http://schemas.openxmlformats.org/officeDocument/2006/relationships/customXml" Target="../ink/ink936.xml"/><Relationship Id="rId99" Type="http://schemas.openxmlformats.org/officeDocument/2006/relationships/image" Target="../media/image993.png"/><Relationship Id="rId101" Type="http://schemas.openxmlformats.org/officeDocument/2006/relationships/image" Target="../media/image994.png"/><Relationship Id="rId122" Type="http://schemas.openxmlformats.org/officeDocument/2006/relationships/customXml" Target="../ink/ink950.xml"/><Relationship Id="rId143" Type="http://schemas.openxmlformats.org/officeDocument/2006/relationships/image" Target="../media/image1015.png"/><Relationship Id="rId148" Type="http://schemas.openxmlformats.org/officeDocument/2006/relationships/customXml" Target="../ink/ink963.xml"/><Relationship Id="rId164" Type="http://schemas.openxmlformats.org/officeDocument/2006/relationships/customXml" Target="../ink/ink971.xml"/><Relationship Id="rId169" Type="http://schemas.openxmlformats.org/officeDocument/2006/relationships/image" Target="../media/image1028.png"/><Relationship Id="rId185" Type="http://schemas.openxmlformats.org/officeDocument/2006/relationships/image" Target="../media/image1036.png"/><Relationship Id="rId4" Type="http://schemas.openxmlformats.org/officeDocument/2006/relationships/customXml" Target="../ink/ink891.xml"/><Relationship Id="rId9" Type="http://schemas.openxmlformats.org/officeDocument/2006/relationships/image" Target="../media/image948.png"/><Relationship Id="rId180" Type="http://schemas.openxmlformats.org/officeDocument/2006/relationships/customXml" Target="../ink/ink979.xml"/><Relationship Id="rId210" Type="http://schemas.openxmlformats.org/officeDocument/2006/relationships/customXml" Target="../ink/ink994.xml"/><Relationship Id="rId215" Type="http://schemas.openxmlformats.org/officeDocument/2006/relationships/image" Target="../media/image1051.png"/><Relationship Id="rId236" Type="http://schemas.openxmlformats.org/officeDocument/2006/relationships/customXml" Target="../ink/ink1007.xml"/><Relationship Id="rId257" Type="http://schemas.openxmlformats.org/officeDocument/2006/relationships/image" Target="../media/image1072.png"/><Relationship Id="rId278" Type="http://schemas.openxmlformats.org/officeDocument/2006/relationships/customXml" Target="../ink/ink1028.xml"/><Relationship Id="rId26" Type="http://schemas.openxmlformats.org/officeDocument/2006/relationships/customXml" Target="../ink/ink902.xml"/><Relationship Id="rId231" Type="http://schemas.openxmlformats.org/officeDocument/2006/relationships/image" Target="../media/image1059.png"/><Relationship Id="rId252" Type="http://schemas.openxmlformats.org/officeDocument/2006/relationships/customXml" Target="../ink/ink1015.xml"/><Relationship Id="rId273" Type="http://schemas.openxmlformats.org/officeDocument/2006/relationships/image" Target="../media/image1080.png"/><Relationship Id="rId47" Type="http://schemas.openxmlformats.org/officeDocument/2006/relationships/image" Target="../media/image967.png"/><Relationship Id="rId68" Type="http://schemas.openxmlformats.org/officeDocument/2006/relationships/customXml" Target="../ink/ink923.xml"/><Relationship Id="rId89" Type="http://schemas.openxmlformats.org/officeDocument/2006/relationships/image" Target="../media/image988.png"/><Relationship Id="rId112" Type="http://schemas.openxmlformats.org/officeDocument/2006/relationships/customXml" Target="../ink/ink945.xml"/><Relationship Id="rId133" Type="http://schemas.openxmlformats.org/officeDocument/2006/relationships/image" Target="../media/image1010.png"/><Relationship Id="rId154" Type="http://schemas.openxmlformats.org/officeDocument/2006/relationships/customXml" Target="../ink/ink966.xml"/><Relationship Id="rId175" Type="http://schemas.openxmlformats.org/officeDocument/2006/relationships/image" Target="../media/image1031.png"/><Relationship Id="rId196" Type="http://schemas.openxmlformats.org/officeDocument/2006/relationships/customXml" Target="../ink/ink987.xml"/><Relationship Id="rId200" Type="http://schemas.openxmlformats.org/officeDocument/2006/relationships/customXml" Target="../ink/ink989.xml"/><Relationship Id="rId16" Type="http://schemas.openxmlformats.org/officeDocument/2006/relationships/customXml" Target="../ink/ink897.xml"/><Relationship Id="rId221" Type="http://schemas.openxmlformats.org/officeDocument/2006/relationships/image" Target="../media/image1054.png"/><Relationship Id="rId242" Type="http://schemas.openxmlformats.org/officeDocument/2006/relationships/customXml" Target="../ink/ink1010.xml"/><Relationship Id="rId263" Type="http://schemas.openxmlformats.org/officeDocument/2006/relationships/image" Target="../media/image1075.png"/><Relationship Id="rId37" Type="http://schemas.openxmlformats.org/officeDocument/2006/relationships/image" Target="../media/image962.png"/><Relationship Id="rId58" Type="http://schemas.openxmlformats.org/officeDocument/2006/relationships/customXml" Target="../ink/ink918.xml"/><Relationship Id="rId79" Type="http://schemas.openxmlformats.org/officeDocument/2006/relationships/image" Target="../media/image983.png"/><Relationship Id="rId102" Type="http://schemas.openxmlformats.org/officeDocument/2006/relationships/customXml" Target="../ink/ink940.xml"/><Relationship Id="rId123" Type="http://schemas.openxmlformats.org/officeDocument/2006/relationships/image" Target="../media/image1005.png"/><Relationship Id="rId144" Type="http://schemas.openxmlformats.org/officeDocument/2006/relationships/customXml" Target="../ink/ink961.xml"/><Relationship Id="rId90" Type="http://schemas.openxmlformats.org/officeDocument/2006/relationships/customXml" Target="../ink/ink934.xml"/><Relationship Id="rId165" Type="http://schemas.openxmlformats.org/officeDocument/2006/relationships/image" Target="../media/image1026.png"/><Relationship Id="rId186" Type="http://schemas.openxmlformats.org/officeDocument/2006/relationships/customXml" Target="../ink/ink982.xml"/><Relationship Id="rId211" Type="http://schemas.openxmlformats.org/officeDocument/2006/relationships/image" Target="../media/image1049.png"/><Relationship Id="rId232" Type="http://schemas.openxmlformats.org/officeDocument/2006/relationships/customXml" Target="../ink/ink1005.xml"/><Relationship Id="rId253" Type="http://schemas.openxmlformats.org/officeDocument/2006/relationships/image" Target="../media/image1070.png"/><Relationship Id="rId274" Type="http://schemas.openxmlformats.org/officeDocument/2006/relationships/customXml" Target="../ink/ink1026.xml"/><Relationship Id="rId27" Type="http://schemas.openxmlformats.org/officeDocument/2006/relationships/image" Target="../media/image957.png"/><Relationship Id="rId48" Type="http://schemas.openxmlformats.org/officeDocument/2006/relationships/customXml" Target="../ink/ink913.xml"/><Relationship Id="rId69" Type="http://schemas.openxmlformats.org/officeDocument/2006/relationships/image" Target="../media/image978.png"/><Relationship Id="rId113" Type="http://schemas.openxmlformats.org/officeDocument/2006/relationships/image" Target="../media/image1000.png"/><Relationship Id="rId134" Type="http://schemas.openxmlformats.org/officeDocument/2006/relationships/customXml" Target="../ink/ink956.xml"/><Relationship Id="rId80" Type="http://schemas.openxmlformats.org/officeDocument/2006/relationships/customXml" Target="../ink/ink929.xml"/><Relationship Id="rId155" Type="http://schemas.openxmlformats.org/officeDocument/2006/relationships/image" Target="../media/image1021.png"/><Relationship Id="rId176" Type="http://schemas.openxmlformats.org/officeDocument/2006/relationships/customXml" Target="../ink/ink977.xml"/><Relationship Id="rId197" Type="http://schemas.openxmlformats.org/officeDocument/2006/relationships/image" Target="../media/image1042.png"/><Relationship Id="rId201" Type="http://schemas.openxmlformats.org/officeDocument/2006/relationships/image" Target="../media/image1044.png"/><Relationship Id="rId222" Type="http://schemas.openxmlformats.org/officeDocument/2006/relationships/customXml" Target="../ink/ink1000.xml"/><Relationship Id="rId243" Type="http://schemas.openxmlformats.org/officeDocument/2006/relationships/image" Target="../media/image1065.png"/><Relationship Id="rId264" Type="http://schemas.openxmlformats.org/officeDocument/2006/relationships/customXml" Target="../ink/ink1021.xml"/><Relationship Id="rId17" Type="http://schemas.openxmlformats.org/officeDocument/2006/relationships/image" Target="../media/image952.png"/><Relationship Id="rId38" Type="http://schemas.openxmlformats.org/officeDocument/2006/relationships/customXml" Target="../ink/ink908.xml"/><Relationship Id="rId59" Type="http://schemas.openxmlformats.org/officeDocument/2006/relationships/image" Target="../media/image973.png"/><Relationship Id="rId103" Type="http://schemas.openxmlformats.org/officeDocument/2006/relationships/image" Target="../media/image995.png"/><Relationship Id="rId124" Type="http://schemas.openxmlformats.org/officeDocument/2006/relationships/customXml" Target="../ink/ink951.xml"/><Relationship Id="rId70" Type="http://schemas.openxmlformats.org/officeDocument/2006/relationships/customXml" Target="../ink/ink924.xml"/><Relationship Id="rId91" Type="http://schemas.openxmlformats.org/officeDocument/2006/relationships/image" Target="../media/image989.png"/><Relationship Id="rId145" Type="http://schemas.openxmlformats.org/officeDocument/2006/relationships/image" Target="../media/image1016.png"/><Relationship Id="rId166" Type="http://schemas.openxmlformats.org/officeDocument/2006/relationships/customXml" Target="../ink/ink972.xml"/><Relationship Id="rId187" Type="http://schemas.openxmlformats.org/officeDocument/2006/relationships/image" Target="../media/image1037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995.xml"/><Relationship Id="rId233" Type="http://schemas.openxmlformats.org/officeDocument/2006/relationships/image" Target="../media/image1060.png"/><Relationship Id="rId254" Type="http://schemas.openxmlformats.org/officeDocument/2006/relationships/customXml" Target="../ink/ink1016.xml"/><Relationship Id="rId28" Type="http://schemas.openxmlformats.org/officeDocument/2006/relationships/customXml" Target="../ink/ink903.xml"/><Relationship Id="rId49" Type="http://schemas.openxmlformats.org/officeDocument/2006/relationships/image" Target="../media/image968.png"/><Relationship Id="rId114" Type="http://schemas.openxmlformats.org/officeDocument/2006/relationships/customXml" Target="../ink/ink946.xml"/><Relationship Id="rId275" Type="http://schemas.openxmlformats.org/officeDocument/2006/relationships/image" Target="../media/image1081.png"/><Relationship Id="rId60" Type="http://schemas.openxmlformats.org/officeDocument/2006/relationships/customXml" Target="../ink/ink919.xml"/><Relationship Id="rId81" Type="http://schemas.openxmlformats.org/officeDocument/2006/relationships/image" Target="../media/image984.png"/><Relationship Id="rId135" Type="http://schemas.openxmlformats.org/officeDocument/2006/relationships/image" Target="../media/image1011.png"/><Relationship Id="rId156" Type="http://schemas.openxmlformats.org/officeDocument/2006/relationships/customXml" Target="../ink/ink967.xml"/><Relationship Id="rId177" Type="http://schemas.openxmlformats.org/officeDocument/2006/relationships/image" Target="../media/image1032.png"/><Relationship Id="rId198" Type="http://schemas.openxmlformats.org/officeDocument/2006/relationships/customXml" Target="../ink/ink98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7.png"/><Relationship Id="rId2" Type="http://schemas.openxmlformats.org/officeDocument/2006/relationships/image" Target="../media/image10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0.png"/><Relationship Id="rId5" Type="http://schemas.openxmlformats.org/officeDocument/2006/relationships/image" Target="../media/image1089.png"/><Relationship Id="rId4" Type="http://schemas.openxmlformats.org/officeDocument/2006/relationships/image" Target="../media/image10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2.png"/><Relationship Id="rId2" Type="http://schemas.openxmlformats.org/officeDocument/2006/relationships/image" Target="../media/image109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4.png"/><Relationship Id="rId2" Type="http://schemas.openxmlformats.org/officeDocument/2006/relationships/image" Target="../media/image10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7.png"/><Relationship Id="rId5" Type="http://schemas.openxmlformats.org/officeDocument/2006/relationships/image" Target="../media/image1096.png"/><Relationship Id="rId4" Type="http://schemas.openxmlformats.org/officeDocument/2006/relationships/image" Target="../media/image109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9.png"/><Relationship Id="rId2" Type="http://schemas.openxmlformats.org/officeDocument/2006/relationships/image" Target="../media/image10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2.png"/><Relationship Id="rId2" Type="http://schemas.openxmlformats.org/officeDocument/2006/relationships/image" Target="../media/image1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4.png"/><Relationship Id="rId4" Type="http://schemas.openxmlformats.org/officeDocument/2006/relationships/image" Target="../media/image110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6.png"/><Relationship Id="rId2" Type="http://schemas.openxmlformats.org/officeDocument/2006/relationships/image" Target="../media/image110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8.png"/><Relationship Id="rId2" Type="http://schemas.openxmlformats.org/officeDocument/2006/relationships/image" Target="../media/image110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image" Target="../media/image110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2.tmp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8.png"/><Relationship Id="rId2" Type="http://schemas.openxmlformats.org/officeDocument/2006/relationships/image" Target="../media/image11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1.png"/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3.png"/><Relationship Id="rId2" Type="http://schemas.openxmlformats.org/officeDocument/2006/relationships/image" Target="../media/image11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5.png"/><Relationship Id="rId4" Type="http://schemas.openxmlformats.org/officeDocument/2006/relationships/image" Target="../media/image11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6.tmp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8.png"/><Relationship Id="rId2" Type="http://schemas.openxmlformats.org/officeDocument/2006/relationships/image" Target="../media/image11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0.png"/><Relationship Id="rId4" Type="http://schemas.openxmlformats.org/officeDocument/2006/relationships/image" Target="../media/image112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2.tmp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3.tmp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5.png"/><Relationship Id="rId2" Type="http://schemas.openxmlformats.org/officeDocument/2006/relationships/image" Target="../media/image1134.tmp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7.png"/><Relationship Id="rId2" Type="http://schemas.openxmlformats.org/officeDocument/2006/relationships/image" Target="../media/image113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9.png"/><Relationship Id="rId2" Type="http://schemas.openxmlformats.org/officeDocument/2006/relationships/image" Target="../media/image113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2.png"/><Relationship Id="rId13" Type="http://schemas.openxmlformats.org/officeDocument/2006/relationships/customXml" Target="../ink/ink1035.xml"/><Relationship Id="rId18" Type="http://schemas.openxmlformats.org/officeDocument/2006/relationships/image" Target="../media/image1190.png"/><Relationship Id="rId26" Type="http://schemas.openxmlformats.org/officeDocument/2006/relationships/image" Target="../media/image1230.png"/><Relationship Id="rId39" Type="http://schemas.openxmlformats.org/officeDocument/2006/relationships/customXml" Target="../ink/ink1048.xml"/><Relationship Id="rId3" Type="http://schemas.openxmlformats.org/officeDocument/2006/relationships/customXml" Target="../ink/ink1030.xml"/><Relationship Id="rId21" Type="http://schemas.openxmlformats.org/officeDocument/2006/relationships/customXml" Target="../ink/ink1039.xml"/><Relationship Id="rId34" Type="http://schemas.openxmlformats.org/officeDocument/2006/relationships/image" Target="../media/image1270.png"/><Relationship Id="rId42" Type="http://schemas.openxmlformats.org/officeDocument/2006/relationships/image" Target="../media/image1310.png"/><Relationship Id="rId47" Type="http://schemas.openxmlformats.org/officeDocument/2006/relationships/customXml" Target="../ink/ink1052.xml"/><Relationship Id="rId7" Type="http://schemas.openxmlformats.org/officeDocument/2006/relationships/customXml" Target="../ink/ink1032.xml"/><Relationship Id="rId12" Type="http://schemas.openxmlformats.org/officeDocument/2006/relationships/image" Target="../media/image1160.png"/><Relationship Id="rId17" Type="http://schemas.openxmlformats.org/officeDocument/2006/relationships/customXml" Target="../ink/ink1037.xml"/><Relationship Id="rId25" Type="http://schemas.openxmlformats.org/officeDocument/2006/relationships/customXml" Target="../ink/ink1041.xml"/><Relationship Id="rId33" Type="http://schemas.openxmlformats.org/officeDocument/2006/relationships/customXml" Target="../ink/ink1045.xml"/><Relationship Id="rId38" Type="http://schemas.openxmlformats.org/officeDocument/2006/relationships/image" Target="../media/image1290.png"/><Relationship Id="rId46" Type="http://schemas.openxmlformats.org/officeDocument/2006/relationships/image" Target="../media/image1330.png"/><Relationship Id="rId2" Type="http://schemas.openxmlformats.org/officeDocument/2006/relationships/image" Target="../media/image1140.png"/><Relationship Id="rId16" Type="http://schemas.openxmlformats.org/officeDocument/2006/relationships/image" Target="../media/image1180.png"/><Relationship Id="rId20" Type="http://schemas.openxmlformats.org/officeDocument/2006/relationships/image" Target="../media/image1200.png"/><Relationship Id="rId29" Type="http://schemas.openxmlformats.org/officeDocument/2006/relationships/customXml" Target="../ink/ink1043.xml"/><Relationship Id="rId41" Type="http://schemas.openxmlformats.org/officeDocument/2006/relationships/customXml" Target="../ink/ink10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2.png"/><Relationship Id="rId11" Type="http://schemas.openxmlformats.org/officeDocument/2006/relationships/customXml" Target="../ink/ink1034.xml"/><Relationship Id="rId24" Type="http://schemas.openxmlformats.org/officeDocument/2006/relationships/image" Target="../media/image1220.png"/><Relationship Id="rId32" Type="http://schemas.openxmlformats.org/officeDocument/2006/relationships/image" Target="../media/image1260.png"/><Relationship Id="rId37" Type="http://schemas.openxmlformats.org/officeDocument/2006/relationships/customXml" Target="../ink/ink1047.xml"/><Relationship Id="rId40" Type="http://schemas.openxmlformats.org/officeDocument/2006/relationships/image" Target="../media/image1300.png"/><Relationship Id="rId45" Type="http://schemas.openxmlformats.org/officeDocument/2006/relationships/customXml" Target="../ink/ink1051.xml"/><Relationship Id="rId5" Type="http://schemas.openxmlformats.org/officeDocument/2006/relationships/customXml" Target="../ink/ink1031.xml"/><Relationship Id="rId15" Type="http://schemas.openxmlformats.org/officeDocument/2006/relationships/customXml" Target="../ink/ink1036.xml"/><Relationship Id="rId23" Type="http://schemas.openxmlformats.org/officeDocument/2006/relationships/customXml" Target="../ink/ink1040.xml"/><Relationship Id="rId28" Type="http://schemas.openxmlformats.org/officeDocument/2006/relationships/image" Target="../media/image1240.png"/><Relationship Id="rId36" Type="http://schemas.openxmlformats.org/officeDocument/2006/relationships/image" Target="../media/image1280.png"/><Relationship Id="rId10" Type="http://schemas.openxmlformats.org/officeDocument/2006/relationships/image" Target="../media/image1150.png"/><Relationship Id="rId19" Type="http://schemas.openxmlformats.org/officeDocument/2006/relationships/customXml" Target="../ink/ink1038.xml"/><Relationship Id="rId31" Type="http://schemas.openxmlformats.org/officeDocument/2006/relationships/customXml" Target="../ink/ink1044.xml"/><Relationship Id="rId44" Type="http://schemas.openxmlformats.org/officeDocument/2006/relationships/image" Target="../media/image1320.png"/><Relationship Id="rId4" Type="http://schemas.openxmlformats.org/officeDocument/2006/relationships/image" Target="../media/image1126.png"/><Relationship Id="rId9" Type="http://schemas.openxmlformats.org/officeDocument/2006/relationships/customXml" Target="../ink/ink1033.xml"/><Relationship Id="rId14" Type="http://schemas.openxmlformats.org/officeDocument/2006/relationships/image" Target="../media/image1170.png"/><Relationship Id="rId22" Type="http://schemas.openxmlformats.org/officeDocument/2006/relationships/image" Target="../media/image1210.png"/><Relationship Id="rId27" Type="http://schemas.openxmlformats.org/officeDocument/2006/relationships/customXml" Target="../ink/ink1042.xml"/><Relationship Id="rId30" Type="http://schemas.openxmlformats.org/officeDocument/2006/relationships/image" Target="../media/image1250.png"/><Relationship Id="rId35" Type="http://schemas.openxmlformats.org/officeDocument/2006/relationships/customXml" Target="../ink/ink1046.xml"/><Relationship Id="rId43" Type="http://schemas.openxmlformats.org/officeDocument/2006/relationships/customXml" Target="../ink/ink1050.xml"/><Relationship Id="rId48" Type="http://schemas.openxmlformats.org/officeDocument/2006/relationships/image" Target="../media/image1340.png"/></Relationships>
</file>

<file path=ppt/slides/_rels/slide8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70.png"/><Relationship Id="rId117" Type="http://schemas.openxmlformats.org/officeDocument/2006/relationships/image" Target="../media/image1910.png"/><Relationship Id="rId21" Type="http://schemas.openxmlformats.org/officeDocument/2006/relationships/customXml" Target="../ink/ink1062.xml"/><Relationship Id="rId42" Type="http://schemas.openxmlformats.org/officeDocument/2006/relationships/image" Target="../media/image1550.png"/><Relationship Id="rId47" Type="http://schemas.openxmlformats.org/officeDocument/2006/relationships/image" Target="../media/image1570.png"/><Relationship Id="rId63" Type="http://schemas.openxmlformats.org/officeDocument/2006/relationships/customXml" Target="../ink/ink1084.xml"/><Relationship Id="rId68" Type="http://schemas.openxmlformats.org/officeDocument/2006/relationships/image" Target="../media/image1670.png"/><Relationship Id="rId84" Type="http://schemas.openxmlformats.org/officeDocument/2006/relationships/customXml" Target="../ink/ink1095.xml"/><Relationship Id="rId89" Type="http://schemas.openxmlformats.org/officeDocument/2006/relationships/image" Target="../media/image1770.png"/><Relationship Id="rId112" Type="http://schemas.openxmlformats.org/officeDocument/2006/relationships/customXml" Target="../ink/ink1109.xml"/><Relationship Id="rId133" Type="http://schemas.openxmlformats.org/officeDocument/2006/relationships/image" Target="../media/image1990.png"/><Relationship Id="rId138" Type="http://schemas.openxmlformats.org/officeDocument/2006/relationships/customXml" Target="../ink/ink1122.xml"/><Relationship Id="rId16" Type="http://schemas.openxmlformats.org/officeDocument/2006/relationships/image" Target="../media/image1420.png"/><Relationship Id="rId107" Type="http://schemas.openxmlformats.org/officeDocument/2006/relationships/image" Target="../media/image1860.png"/><Relationship Id="rId11" Type="http://schemas.openxmlformats.org/officeDocument/2006/relationships/customXml" Target="../ink/ink1057.xml"/><Relationship Id="rId32" Type="http://schemas.openxmlformats.org/officeDocument/2006/relationships/image" Target="../media/image1500.png"/><Relationship Id="rId37" Type="http://schemas.openxmlformats.org/officeDocument/2006/relationships/customXml" Target="../ink/ink1070.xml"/><Relationship Id="rId53" Type="http://schemas.openxmlformats.org/officeDocument/2006/relationships/customXml" Target="../ink/ink1079.xml"/><Relationship Id="rId58" Type="http://schemas.openxmlformats.org/officeDocument/2006/relationships/image" Target="../media/image1620.png"/><Relationship Id="rId74" Type="http://schemas.openxmlformats.org/officeDocument/2006/relationships/customXml" Target="../ink/ink1090.xml"/><Relationship Id="rId79" Type="http://schemas.openxmlformats.org/officeDocument/2006/relationships/image" Target="../media/image1720.png"/><Relationship Id="rId102" Type="http://schemas.openxmlformats.org/officeDocument/2006/relationships/customXml" Target="../ink/ink1104.xml"/><Relationship Id="rId123" Type="http://schemas.openxmlformats.org/officeDocument/2006/relationships/image" Target="../media/image1940.png"/><Relationship Id="rId128" Type="http://schemas.openxmlformats.org/officeDocument/2006/relationships/customXml" Target="../ink/ink1117.xml"/><Relationship Id="rId144" Type="http://schemas.openxmlformats.org/officeDocument/2006/relationships/customXml" Target="../ink/ink1125.xml"/><Relationship Id="rId5" Type="http://schemas.openxmlformats.org/officeDocument/2006/relationships/customXml" Target="../ink/ink1054.xml"/><Relationship Id="rId90" Type="http://schemas.openxmlformats.org/officeDocument/2006/relationships/customXml" Target="../ink/ink1098.xml"/><Relationship Id="rId95" Type="http://schemas.openxmlformats.org/officeDocument/2006/relationships/image" Target="../media/image1800.png"/><Relationship Id="rId22" Type="http://schemas.openxmlformats.org/officeDocument/2006/relationships/image" Target="../media/image1450.png"/><Relationship Id="rId27" Type="http://schemas.openxmlformats.org/officeDocument/2006/relationships/customXml" Target="../ink/ink1065.xml"/><Relationship Id="rId43" Type="http://schemas.openxmlformats.org/officeDocument/2006/relationships/customXml" Target="../ink/ink1073.xml"/><Relationship Id="rId48" Type="http://schemas.openxmlformats.org/officeDocument/2006/relationships/customXml" Target="../ink/ink1076.xml"/><Relationship Id="rId64" Type="http://schemas.openxmlformats.org/officeDocument/2006/relationships/image" Target="../media/image1650.png"/><Relationship Id="rId69" Type="http://schemas.openxmlformats.org/officeDocument/2006/relationships/customXml" Target="../ink/ink1087.xml"/><Relationship Id="rId113" Type="http://schemas.openxmlformats.org/officeDocument/2006/relationships/image" Target="../media/image1890.png"/><Relationship Id="rId118" Type="http://schemas.openxmlformats.org/officeDocument/2006/relationships/customXml" Target="../ink/ink1112.xml"/><Relationship Id="rId134" Type="http://schemas.openxmlformats.org/officeDocument/2006/relationships/customXml" Target="../ink/ink1120.xml"/><Relationship Id="rId139" Type="http://schemas.openxmlformats.org/officeDocument/2006/relationships/image" Target="../media/image2020.png"/><Relationship Id="rId80" Type="http://schemas.openxmlformats.org/officeDocument/2006/relationships/customXml" Target="../ink/ink1093.xml"/><Relationship Id="rId85" Type="http://schemas.openxmlformats.org/officeDocument/2006/relationships/image" Target="../media/image1750.png"/><Relationship Id="rId3" Type="http://schemas.openxmlformats.org/officeDocument/2006/relationships/customXml" Target="../ink/ink1053.xml"/><Relationship Id="rId12" Type="http://schemas.openxmlformats.org/officeDocument/2006/relationships/image" Target="../media/image1400.png"/><Relationship Id="rId17" Type="http://schemas.openxmlformats.org/officeDocument/2006/relationships/customXml" Target="../ink/ink1060.xml"/><Relationship Id="rId25" Type="http://schemas.openxmlformats.org/officeDocument/2006/relationships/customXml" Target="../ink/ink1064.xml"/><Relationship Id="rId33" Type="http://schemas.openxmlformats.org/officeDocument/2006/relationships/customXml" Target="../ink/ink1068.xml"/><Relationship Id="rId38" Type="http://schemas.openxmlformats.org/officeDocument/2006/relationships/image" Target="../media/image1530.png"/><Relationship Id="rId46" Type="http://schemas.openxmlformats.org/officeDocument/2006/relationships/customXml" Target="../ink/ink1075.xml"/><Relationship Id="rId59" Type="http://schemas.openxmlformats.org/officeDocument/2006/relationships/customXml" Target="../ink/ink1082.xml"/><Relationship Id="rId67" Type="http://schemas.openxmlformats.org/officeDocument/2006/relationships/customXml" Target="../ink/ink1086.xml"/><Relationship Id="rId103" Type="http://schemas.openxmlformats.org/officeDocument/2006/relationships/image" Target="../media/image1840.png"/><Relationship Id="rId108" Type="http://schemas.openxmlformats.org/officeDocument/2006/relationships/customXml" Target="../ink/ink1107.xml"/><Relationship Id="rId116" Type="http://schemas.openxmlformats.org/officeDocument/2006/relationships/customXml" Target="../ink/ink1111.xml"/><Relationship Id="rId124" Type="http://schemas.openxmlformats.org/officeDocument/2006/relationships/customXml" Target="../ink/ink1115.xml"/><Relationship Id="rId129" Type="http://schemas.openxmlformats.org/officeDocument/2006/relationships/image" Target="../media/image1970.png"/><Relationship Id="rId137" Type="http://schemas.openxmlformats.org/officeDocument/2006/relationships/image" Target="../media/image2010.png"/><Relationship Id="rId20" Type="http://schemas.openxmlformats.org/officeDocument/2006/relationships/image" Target="../media/image1440.png"/><Relationship Id="rId41" Type="http://schemas.openxmlformats.org/officeDocument/2006/relationships/customXml" Target="../ink/ink1072.xml"/><Relationship Id="rId54" Type="http://schemas.openxmlformats.org/officeDocument/2006/relationships/image" Target="../media/image1600.png"/><Relationship Id="rId62" Type="http://schemas.openxmlformats.org/officeDocument/2006/relationships/image" Target="../media/image1640.png"/><Relationship Id="rId70" Type="http://schemas.openxmlformats.org/officeDocument/2006/relationships/customXml" Target="../ink/ink1088.xml"/><Relationship Id="rId75" Type="http://schemas.openxmlformats.org/officeDocument/2006/relationships/image" Target="../media/image1700.png"/><Relationship Id="rId83" Type="http://schemas.openxmlformats.org/officeDocument/2006/relationships/image" Target="../media/image1740.png"/><Relationship Id="rId88" Type="http://schemas.openxmlformats.org/officeDocument/2006/relationships/customXml" Target="../ink/ink1097.xml"/><Relationship Id="rId91" Type="http://schemas.openxmlformats.org/officeDocument/2006/relationships/image" Target="../media/image1780.png"/><Relationship Id="rId96" Type="http://schemas.openxmlformats.org/officeDocument/2006/relationships/customXml" Target="../ink/ink1101.xml"/><Relationship Id="rId111" Type="http://schemas.openxmlformats.org/officeDocument/2006/relationships/image" Target="../media/image1880.png"/><Relationship Id="rId132" Type="http://schemas.openxmlformats.org/officeDocument/2006/relationships/customXml" Target="../ink/ink1119.xml"/><Relationship Id="rId140" Type="http://schemas.openxmlformats.org/officeDocument/2006/relationships/customXml" Target="../ink/ink1123.xml"/><Relationship Id="rId145" Type="http://schemas.openxmlformats.org/officeDocument/2006/relationships/image" Target="../media/image20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0.png"/><Relationship Id="rId15" Type="http://schemas.openxmlformats.org/officeDocument/2006/relationships/customXml" Target="../ink/ink1059.xml"/><Relationship Id="rId23" Type="http://schemas.openxmlformats.org/officeDocument/2006/relationships/customXml" Target="../ink/ink1063.xml"/><Relationship Id="rId28" Type="http://schemas.openxmlformats.org/officeDocument/2006/relationships/image" Target="../media/image1480.png"/><Relationship Id="rId36" Type="http://schemas.openxmlformats.org/officeDocument/2006/relationships/image" Target="../media/image1520.png"/><Relationship Id="rId49" Type="http://schemas.openxmlformats.org/officeDocument/2006/relationships/image" Target="../media/image1580.png"/><Relationship Id="rId57" Type="http://schemas.openxmlformats.org/officeDocument/2006/relationships/customXml" Target="../ink/ink1081.xml"/><Relationship Id="rId106" Type="http://schemas.openxmlformats.org/officeDocument/2006/relationships/customXml" Target="../ink/ink1106.xml"/><Relationship Id="rId114" Type="http://schemas.openxmlformats.org/officeDocument/2006/relationships/customXml" Target="../ink/ink1110.xml"/><Relationship Id="rId119" Type="http://schemas.openxmlformats.org/officeDocument/2006/relationships/image" Target="../media/image1920.png"/><Relationship Id="rId127" Type="http://schemas.openxmlformats.org/officeDocument/2006/relationships/image" Target="../media/image1960.png"/><Relationship Id="rId10" Type="http://schemas.openxmlformats.org/officeDocument/2006/relationships/image" Target="../media/image1390.png"/><Relationship Id="rId31" Type="http://schemas.openxmlformats.org/officeDocument/2006/relationships/customXml" Target="../ink/ink1067.xml"/><Relationship Id="rId44" Type="http://schemas.openxmlformats.org/officeDocument/2006/relationships/customXml" Target="../ink/ink1074.xml"/><Relationship Id="rId52" Type="http://schemas.openxmlformats.org/officeDocument/2006/relationships/customXml" Target="../ink/ink1078.xml"/><Relationship Id="rId60" Type="http://schemas.openxmlformats.org/officeDocument/2006/relationships/image" Target="../media/image1630.png"/><Relationship Id="rId65" Type="http://schemas.openxmlformats.org/officeDocument/2006/relationships/customXml" Target="../ink/ink1085.xml"/><Relationship Id="rId73" Type="http://schemas.openxmlformats.org/officeDocument/2006/relationships/image" Target="../media/image1690.png"/><Relationship Id="rId78" Type="http://schemas.openxmlformats.org/officeDocument/2006/relationships/customXml" Target="../ink/ink1092.xml"/><Relationship Id="rId81" Type="http://schemas.openxmlformats.org/officeDocument/2006/relationships/image" Target="../media/image1730.png"/><Relationship Id="rId86" Type="http://schemas.openxmlformats.org/officeDocument/2006/relationships/customXml" Target="../ink/ink1096.xml"/><Relationship Id="rId94" Type="http://schemas.openxmlformats.org/officeDocument/2006/relationships/customXml" Target="../ink/ink1100.xml"/><Relationship Id="rId99" Type="http://schemas.openxmlformats.org/officeDocument/2006/relationships/image" Target="../media/image1820.png"/><Relationship Id="rId101" Type="http://schemas.openxmlformats.org/officeDocument/2006/relationships/image" Target="../media/image1830.png"/><Relationship Id="rId122" Type="http://schemas.openxmlformats.org/officeDocument/2006/relationships/customXml" Target="../ink/ink1114.xml"/><Relationship Id="rId130" Type="http://schemas.openxmlformats.org/officeDocument/2006/relationships/customXml" Target="../ink/ink1118.xml"/><Relationship Id="rId135" Type="http://schemas.openxmlformats.org/officeDocument/2006/relationships/image" Target="../media/image2000.png"/><Relationship Id="rId143" Type="http://schemas.openxmlformats.org/officeDocument/2006/relationships/image" Target="../media/image2040.png"/><Relationship Id="rId4" Type="http://schemas.openxmlformats.org/officeDocument/2006/relationships/image" Target="../media/image1360.png"/><Relationship Id="rId9" Type="http://schemas.openxmlformats.org/officeDocument/2006/relationships/customXml" Target="../ink/ink1056.xml"/><Relationship Id="rId13" Type="http://schemas.openxmlformats.org/officeDocument/2006/relationships/customXml" Target="../ink/ink1058.xml"/><Relationship Id="rId18" Type="http://schemas.openxmlformats.org/officeDocument/2006/relationships/image" Target="../media/image1430.png"/><Relationship Id="rId39" Type="http://schemas.openxmlformats.org/officeDocument/2006/relationships/customXml" Target="../ink/ink1071.xml"/><Relationship Id="rId109" Type="http://schemas.openxmlformats.org/officeDocument/2006/relationships/image" Target="../media/image1870.png"/><Relationship Id="rId34" Type="http://schemas.openxmlformats.org/officeDocument/2006/relationships/image" Target="../media/image1510.png"/><Relationship Id="rId50" Type="http://schemas.openxmlformats.org/officeDocument/2006/relationships/customXml" Target="../ink/ink1077.xml"/><Relationship Id="rId55" Type="http://schemas.openxmlformats.org/officeDocument/2006/relationships/customXml" Target="../ink/ink1080.xml"/><Relationship Id="rId76" Type="http://schemas.openxmlformats.org/officeDocument/2006/relationships/customXml" Target="../ink/ink1091.xml"/><Relationship Id="rId97" Type="http://schemas.openxmlformats.org/officeDocument/2006/relationships/image" Target="../media/image1810.png"/><Relationship Id="rId104" Type="http://schemas.openxmlformats.org/officeDocument/2006/relationships/customXml" Target="../ink/ink1105.xml"/><Relationship Id="rId120" Type="http://schemas.openxmlformats.org/officeDocument/2006/relationships/customXml" Target="../ink/ink1113.xml"/><Relationship Id="rId125" Type="http://schemas.openxmlformats.org/officeDocument/2006/relationships/image" Target="../media/image1950.png"/><Relationship Id="rId141" Type="http://schemas.openxmlformats.org/officeDocument/2006/relationships/image" Target="../media/image2030.png"/><Relationship Id="rId7" Type="http://schemas.openxmlformats.org/officeDocument/2006/relationships/customXml" Target="../ink/ink1055.xml"/><Relationship Id="rId71" Type="http://schemas.openxmlformats.org/officeDocument/2006/relationships/image" Target="../media/image1680.png"/><Relationship Id="rId92" Type="http://schemas.openxmlformats.org/officeDocument/2006/relationships/customXml" Target="../ink/ink1099.xml"/><Relationship Id="rId2" Type="http://schemas.openxmlformats.org/officeDocument/2006/relationships/image" Target="../media/image1141.png"/><Relationship Id="rId29" Type="http://schemas.openxmlformats.org/officeDocument/2006/relationships/customXml" Target="../ink/ink1066.xml"/><Relationship Id="rId24" Type="http://schemas.openxmlformats.org/officeDocument/2006/relationships/image" Target="../media/image1460.png"/><Relationship Id="rId40" Type="http://schemas.openxmlformats.org/officeDocument/2006/relationships/image" Target="../media/image1540.png"/><Relationship Id="rId45" Type="http://schemas.openxmlformats.org/officeDocument/2006/relationships/image" Target="../media/image1560.png"/><Relationship Id="rId66" Type="http://schemas.openxmlformats.org/officeDocument/2006/relationships/image" Target="../media/image1660.png"/><Relationship Id="rId87" Type="http://schemas.openxmlformats.org/officeDocument/2006/relationships/image" Target="../media/image1760.png"/><Relationship Id="rId110" Type="http://schemas.openxmlformats.org/officeDocument/2006/relationships/customXml" Target="../ink/ink1108.xml"/><Relationship Id="rId115" Type="http://schemas.openxmlformats.org/officeDocument/2006/relationships/image" Target="../media/image1900.png"/><Relationship Id="rId131" Type="http://schemas.openxmlformats.org/officeDocument/2006/relationships/image" Target="../media/image1980.png"/><Relationship Id="rId136" Type="http://schemas.openxmlformats.org/officeDocument/2006/relationships/customXml" Target="../ink/ink1121.xml"/><Relationship Id="rId61" Type="http://schemas.openxmlformats.org/officeDocument/2006/relationships/customXml" Target="../ink/ink1083.xml"/><Relationship Id="rId82" Type="http://schemas.openxmlformats.org/officeDocument/2006/relationships/customXml" Target="../ink/ink1094.xml"/><Relationship Id="rId19" Type="http://schemas.openxmlformats.org/officeDocument/2006/relationships/customXml" Target="../ink/ink1061.xml"/><Relationship Id="rId14" Type="http://schemas.openxmlformats.org/officeDocument/2006/relationships/image" Target="../media/image1410.png"/><Relationship Id="rId30" Type="http://schemas.openxmlformats.org/officeDocument/2006/relationships/image" Target="../media/image1490.png"/><Relationship Id="rId35" Type="http://schemas.openxmlformats.org/officeDocument/2006/relationships/customXml" Target="../ink/ink1069.xml"/><Relationship Id="rId56" Type="http://schemas.openxmlformats.org/officeDocument/2006/relationships/image" Target="../media/image1610.png"/><Relationship Id="rId77" Type="http://schemas.openxmlformats.org/officeDocument/2006/relationships/image" Target="../media/image1710.png"/><Relationship Id="rId100" Type="http://schemas.openxmlformats.org/officeDocument/2006/relationships/customXml" Target="../ink/ink1103.xml"/><Relationship Id="rId105" Type="http://schemas.openxmlformats.org/officeDocument/2006/relationships/image" Target="../media/image1850.png"/><Relationship Id="rId126" Type="http://schemas.openxmlformats.org/officeDocument/2006/relationships/customXml" Target="../ink/ink1116.xml"/><Relationship Id="rId8" Type="http://schemas.openxmlformats.org/officeDocument/2006/relationships/image" Target="../media/image1380.png"/><Relationship Id="rId51" Type="http://schemas.openxmlformats.org/officeDocument/2006/relationships/image" Target="../media/image1590.png"/><Relationship Id="rId72" Type="http://schemas.openxmlformats.org/officeDocument/2006/relationships/customXml" Target="../ink/ink1089.xml"/><Relationship Id="rId93" Type="http://schemas.openxmlformats.org/officeDocument/2006/relationships/image" Target="../media/image1790.png"/><Relationship Id="rId98" Type="http://schemas.openxmlformats.org/officeDocument/2006/relationships/customXml" Target="../ink/ink1102.xml"/><Relationship Id="rId121" Type="http://schemas.openxmlformats.org/officeDocument/2006/relationships/image" Target="../media/image1930.png"/><Relationship Id="rId142" Type="http://schemas.openxmlformats.org/officeDocument/2006/relationships/customXml" Target="../ink/ink11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0" y="83387"/>
            <a:ext cx="5715000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rgbClr val="FFFF00"/>
                </a:solidFill>
              </a:rPr>
              <a:t>Atomic structure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685800"/>
            <a:ext cx="8763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Matter is built up from small discrete particles called atoms. </a:t>
            </a:r>
          </a:p>
          <a:p>
            <a:r>
              <a:rPr lang="en-US" sz="2400" b="1" dirty="0"/>
              <a:t>An atom is made up of three basic particles; …………..…….….., ………………….….. and …………………..…. .These particles are called ………………………. particles. </a:t>
            </a:r>
          </a:p>
          <a:p>
            <a:r>
              <a:rPr lang="en-US" sz="2400" b="1" dirty="0"/>
              <a:t>The …………………… and ……….……………. are found in the nucleus of the atom.  These two particles that make up the nucleus are known as nucleon.</a:t>
            </a:r>
          </a:p>
          <a:p>
            <a:r>
              <a:rPr lang="en-US" sz="2400" b="1" dirty="0"/>
              <a:t>The electrons move around the nucleus in exact ………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810000"/>
            <a:ext cx="401955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214" y="3962400"/>
            <a:ext cx="3962400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8873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7213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53340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1066800"/>
            <a:ext cx="3724275" cy="562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9587" y="152400"/>
            <a:ext cx="8153400" cy="83099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FF00"/>
                </a:solidFill>
              </a:rPr>
              <a:t>Energy levels</a:t>
            </a:r>
          </a:p>
        </p:txBody>
      </p:sp>
    </p:spTree>
    <p:extLst>
      <p:ext uri="{BB962C8B-B14F-4D97-AF65-F5344CB8AC3E}">
        <p14:creationId xmlns:p14="http://schemas.microsoft.com/office/powerpoint/2010/main" val="223608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" y="152400"/>
            <a:ext cx="8077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b="1" dirty="0"/>
              <a:t>Electrons in the outermost shell are called </a:t>
            </a:r>
            <a:r>
              <a:rPr lang="en-US" sz="2400" b="1" dirty="0" err="1"/>
              <a:t>valent</a:t>
            </a:r>
            <a:r>
              <a:rPr lang="en-US" sz="2400" b="1" dirty="0"/>
              <a:t> electrons that are used to form chemical bonds.  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/>
              <a:t>Metals have less outer electrons – 1, 2 or 3 electrons.   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/>
              <a:t>Non-metals have more outer electrons.  4-7 electrons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/>
              <a:t>Group number = number of </a:t>
            </a:r>
            <a:r>
              <a:rPr lang="en-US" sz="2400" b="1" dirty="0" err="1"/>
              <a:t>valent</a:t>
            </a:r>
            <a:r>
              <a:rPr lang="en-US" sz="2400" b="1" dirty="0"/>
              <a:t> electrons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/>
              <a:t>Period number = number of shells 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99" t="6575" r="16715" b="3822"/>
          <a:stretch/>
        </p:blipFill>
        <p:spPr bwMode="auto">
          <a:xfrm>
            <a:off x="33337" y="2638425"/>
            <a:ext cx="3090863" cy="2143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962400"/>
            <a:ext cx="3097619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9" t="22637" r="7565" b="1586"/>
          <a:stretch/>
        </p:blipFill>
        <p:spPr bwMode="auto">
          <a:xfrm>
            <a:off x="5562600" y="2438400"/>
            <a:ext cx="34290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9782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" r="6364" b="5340"/>
          <a:stretch/>
        </p:blipFill>
        <p:spPr bwMode="auto">
          <a:xfrm>
            <a:off x="762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6780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916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1226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2" t="16738" r="33697" b="9644"/>
          <a:stretch/>
        </p:blipFill>
        <p:spPr bwMode="auto">
          <a:xfrm>
            <a:off x="0" y="-13317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601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" t="12204" r="3820" b="5593"/>
          <a:stretch/>
        </p:blipFill>
        <p:spPr bwMode="auto">
          <a:xfrm>
            <a:off x="-6658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25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6019800" cy="609600"/>
          </a:xfrm>
          <a:solidFill>
            <a:srgbClr val="002060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Atoms to ions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" y="990600"/>
            <a:ext cx="7924800" cy="40934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i="1" dirty="0"/>
              <a:t>Metals atom tend to lose their </a:t>
            </a:r>
            <a:r>
              <a:rPr lang="en-US" sz="2000" b="1" i="1" dirty="0" err="1"/>
              <a:t>valent</a:t>
            </a:r>
            <a:r>
              <a:rPr lang="en-US" sz="2000" b="1" i="1" dirty="0"/>
              <a:t> electrons to have stable electronic structure like noble gases.</a:t>
            </a:r>
          </a:p>
          <a:p>
            <a:r>
              <a:rPr lang="en-US" sz="2000" b="1" i="1" dirty="0"/>
              <a:t>So after losing their </a:t>
            </a:r>
            <a:r>
              <a:rPr lang="en-US" sz="2000" b="1" i="1" dirty="0" err="1"/>
              <a:t>valent</a:t>
            </a:r>
            <a:r>
              <a:rPr lang="en-US" sz="2000" b="1" i="1" dirty="0"/>
              <a:t> electrons, they become positive ions.(</a:t>
            </a:r>
            <a:r>
              <a:rPr lang="en-US" sz="2000" b="1" i="1" dirty="0" err="1"/>
              <a:t>cations</a:t>
            </a:r>
            <a:r>
              <a:rPr lang="en-US" sz="2000" b="1" i="1" dirty="0"/>
              <a:t>)</a:t>
            </a:r>
          </a:p>
          <a:p>
            <a:r>
              <a:rPr lang="en-US" sz="2000" b="1" i="1" dirty="0"/>
              <a:t>In </a:t>
            </a:r>
            <a:r>
              <a:rPr lang="en-US" sz="2000" b="1" i="1" dirty="0" err="1"/>
              <a:t>cations</a:t>
            </a:r>
            <a:r>
              <a:rPr lang="en-US" sz="2000" b="1" i="1" dirty="0"/>
              <a:t>, the number of protons is more than the number of electrons</a:t>
            </a:r>
            <a:r>
              <a:rPr lang="en-US" sz="2000" dirty="0"/>
              <a:t>.</a:t>
            </a:r>
          </a:p>
          <a:p>
            <a:r>
              <a:rPr lang="nn-NO" sz="2000" dirty="0"/>
              <a:t>Eg.  Na      (2.8.1)                                             Na+ (2.8)          sodium ions</a:t>
            </a:r>
          </a:p>
          <a:p>
            <a:endParaRPr lang="nn-NO" sz="2000" dirty="0"/>
          </a:p>
          <a:p>
            <a:r>
              <a:rPr lang="nn-NO" sz="2000" dirty="0"/>
              <a:t>        Mg     (           )                                                                     magnesium ions</a:t>
            </a:r>
          </a:p>
          <a:p>
            <a:r>
              <a:rPr lang="nn-NO" sz="2000" dirty="0"/>
              <a:t> </a:t>
            </a:r>
          </a:p>
          <a:p>
            <a:r>
              <a:rPr lang="nn-NO" sz="2000" dirty="0"/>
              <a:t>        Al       (           )                                                                       aluminium ions</a:t>
            </a:r>
          </a:p>
          <a:p>
            <a:endParaRPr lang="nn-NO" sz="2000" dirty="0"/>
          </a:p>
          <a:p>
            <a:r>
              <a:rPr lang="nn-NO" sz="2000" dirty="0"/>
              <a:t>        K        (           )                                                                       potassium ions</a:t>
            </a:r>
          </a:p>
          <a:p>
            <a:endParaRPr lang="nn-NO" sz="2000" dirty="0"/>
          </a:p>
          <a:p>
            <a:r>
              <a:rPr lang="nn-NO" sz="2000" dirty="0"/>
              <a:t>        Ca      (           )                                                                          calcium ions</a:t>
            </a:r>
            <a:endParaRPr lang="en-US" sz="2000" dirty="0"/>
          </a:p>
        </p:txBody>
      </p:sp>
      <p:sp>
        <p:nvSpPr>
          <p:cNvPr id="4" name="Right Arrow 3"/>
          <p:cNvSpPr/>
          <p:nvPr/>
        </p:nvSpPr>
        <p:spPr>
          <a:xfrm>
            <a:off x="2438400" y="2286000"/>
            <a:ext cx="1752600" cy="22860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2891264"/>
            <a:ext cx="17795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505200"/>
            <a:ext cx="17795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13" y="4203700"/>
            <a:ext cx="17795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13" y="4813300"/>
            <a:ext cx="17795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5163403"/>
            <a:ext cx="8686800" cy="1656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8202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2" b="7473"/>
          <a:stretch/>
        </p:blipFill>
        <p:spPr bwMode="auto">
          <a:xfrm>
            <a:off x="0" y="-28575"/>
            <a:ext cx="9144000" cy="694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1387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228600"/>
            <a:ext cx="86106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Non- metal atoms tend to gain </a:t>
            </a:r>
            <a:r>
              <a:rPr lang="en-US" sz="2000" b="1" i="1" dirty="0" err="1"/>
              <a:t>valent</a:t>
            </a:r>
            <a:r>
              <a:rPr lang="en-US" sz="2000" b="1" i="1" dirty="0"/>
              <a:t> electrons of metal to have stable electronic structure of noble gas.</a:t>
            </a:r>
          </a:p>
          <a:p>
            <a:r>
              <a:rPr lang="en-US" sz="2000" b="1" i="1" dirty="0"/>
              <a:t>After gaining electrons, they become negative ions (anions).</a:t>
            </a:r>
          </a:p>
          <a:p>
            <a:r>
              <a:rPr lang="en-US" sz="2000" b="1" i="1" dirty="0"/>
              <a:t>In anions, the number of protons is less than the number of electrons.</a:t>
            </a:r>
          </a:p>
          <a:p>
            <a:endParaRPr lang="en-US" sz="2000" b="1" i="1" dirty="0"/>
          </a:p>
          <a:p>
            <a:r>
              <a:rPr lang="pt-BR" sz="2000" b="1" i="1" dirty="0"/>
              <a:t>Eg.  O (2.6)                                                         O2-      (2.8)           oxide ion </a:t>
            </a:r>
          </a:p>
          <a:p>
            <a:endParaRPr lang="pt-BR" sz="2000" b="1" i="1" dirty="0"/>
          </a:p>
          <a:p>
            <a:r>
              <a:rPr lang="pt-BR" sz="2000" b="1" i="1" dirty="0"/>
              <a:t>S (               )                                                                                         sulfide ions</a:t>
            </a:r>
          </a:p>
          <a:p>
            <a:endParaRPr lang="pt-BR" sz="2000" b="1" i="1" dirty="0"/>
          </a:p>
          <a:p>
            <a:r>
              <a:rPr lang="pt-BR" sz="2000" b="1" i="1" dirty="0"/>
              <a:t>P (               )                                                                                       phosphide ions</a:t>
            </a:r>
          </a:p>
          <a:p>
            <a:endParaRPr lang="pt-BR" sz="2000" b="1" i="1" dirty="0"/>
          </a:p>
          <a:p>
            <a:r>
              <a:rPr lang="pt-BR" sz="2000" b="1" i="1" dirty="0"/>
              <a:t>N (               )                                                                                          nitride ions</a:t>
            </a:r>
          </a:p>
          <a:p>
            <a:endParaRPr lang="pt-BR" sz="2000" b="1" i="1" dirty="0"/>
          </a:p>
          <a:p>
            <a:r>
              <a:rPr lang="pt-BR" sz="2000" b="1" i="1" dirty="0"/>
              <a:t>Cl (               )                                                                                        chloride ions</a:t>
            </a:r>
          </a:p>
          <a:p>
            <a:endParaRPr lang="en-US" sz="2000" b="1" i="1" dirty="0"/>
          </a:p>
        </p:txBody>
      </p:sp>
      <p:sp>
        <p:nvSpPr>
          <p:cNvPr id="3" name="Right Arrow 2"/>
          <p:cNvSpPr/>
          <p:nvPr/>
        </p:nvSpPr>
        <p:spPr>
          <a:xfrm>
            <a:off x="2667000" y="1828800"/>
            <a:ext cx="1066800" cy="2286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2451100"/>
            <a:ext cx="1096963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37" y="3060700"/>
            <a:ext cx="1096963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37" y="3594100"/>
            <a:ext cx="1096963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267200"/>
            <a:ext cx="1096963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635500"/>
            <a:ext cx="8305800" cy="21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5292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-9525"/>
            <a:ext cx="5486400" cy="453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4300" y="4530664"/>
            <a:ext cx="8915400" cy="193899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i="1" dirty="0">
                <a:solidFill>
                  <a:srgbClr val="FFC000"/>
                </a:solidFill>
              </a:rPr>
              <a:t>Atomic number =  number of proton   =  number of electron</a:t>
            </a:r>
          </a:p>
          <a:p>
            <a:r>
              <a:rPr lang="en-US" sz="2400" b="1" i="1" dirty="0">
                <a:solidFill>
                  <a:schemeClr val="bg2"/>
                </a:solidFill>
              </a:rPr>
              <a:t>(proton number)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i="1" dirty="0">
                <a:solidFill>
                  <a:srgbClr val="FFC000"/>
                </a:solidFill>
              </a:rPr>
              <a:t>Mass number    =  proton + neutron  </a:t>
            </a:r>
          </a:p>
          <a:p>
            <a:r>
              <a:rPr lang="en-US" sz="2400" b="1" i="1" dirty="0">
                <a:solidFill>
                  <a:schemeClr val="bg2"/>
                </a:solidFill>
              </a:rPr>
              <a:t>(nucleon number)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i="1" dirty="0">
                <a:solidFill>
                  <a:srgbClr val="FFC000"/>
                </a:solidFill>
              </a:rPr>
              <a:t>Neutron             =   Mass number    -  atomic number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588" y="762000"/>
            <a:ext cx="360045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0480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9" r="1611" b="5209"/>
          <a:stretch/>
        </p:blipFill>
        <p:spPr bwMode="auto">
          <a:xfrm>
            <a:off x="-16276" y="22934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3828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7" b="3177"/>
          <a:stretch/>
        </p:blipFill>
        <p:spPr bwMode="auto">
          <a:xfrm>
            <a:off x="990600" y="838200"/>
            <a:ext cx="7162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228600"/>
            <a:ext cx="838200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How sodium chloride formed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6096000"/>
            <a:ext cx="8229600" cy="52322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itchFamily="2" charset="2"/>
              <a:buChar char="q"/>
            </a:pPr>
            <a:r>
              <a:rPr lang="en-US" sz="2800" b="1" i="1" dirty="0"/>
              <a:t>Ionic bond is formed between </a:t>
            </a:r>
            <a:r>
              <a:rPr lang="en-US" sz="2800" b="1" i="1" dirty="0" err="1"/>
              <a:t>cations</a:t>
            </a:r>
            <a:r>
              <a:rPr lang="en-US" sz="2800" b="1" i="1" dirty="0"/>
              <a:t> and anions.</a:t>
            </a:r>
          </a:p>
        </p:txBody>
      </p:sp>
    </p:spTree>
    <p:extLst>
      <p:ext uri="{BB962C8B-B14F-4D97-AF65-F5344CB8AC3E}">
        <p14:creationId xmlns:p14="http://schemas.microsoft.com/office/powerpoint/2010/main" val="621039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"/>
          <a:stretch/>
        </p:blipFill>
        <p:spPr bwMode="auto">
          <a:xfrm>
            <a:off x="9525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2892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228600"/>
            <a:ext cx="5105400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 err="1">
                <a:solidFill>
                  <a:srgbClr val="FFFF00"/>
                </a:solidFill>
              </a:rPr>
              <a:t>Valency</a:t>
            </a:r>
            <a:r>
              <a:rPr lang="en-US" sz="2000" b="1" i="1" dirty="0">
                <a:solidFill>
                  <a:srgbClr val="FFFF00"/>
                </a:solidFill>
              </a:rPr>
              <a:t> of an atom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9062" y="733424"/>
            <a:ext cx="89154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b="1" i="1" dirty="0"/>
              <a:t>It indicate the number of electrons transferred.(lose or gain electrons)</a:t>
            </a:r>
          </a:p>
          <a:p>
            <a:endParaRPr lang="en-US" sz="2400" b="1" dirty="0"/>
          </a:p>
          <a:p>
            <a:r>
              <a:rPr lang="en-US" sz="2400" b="1" dirty="0"/>
              <a:t>Metal                               </a:t>
            </a:r>
            <a:r>
              <a:rPr lang="en-US" sz="2400" b="1" dirty="0" err="1"/>
              <a:t>valency</a:t>
            </a:r>
            <a:r>
              <a:rPr lang="en-US" sz="2400" b="1" dirty="0"/>
              <a:t> = </a:t>
            </a:r>
            <a:r>
              <a:rPr lang="en-US" sz="2400" b="1" dirty="0" err="1"/>
              <a:t>valent</a:t>
            </a:r>
            <a:r>
              <a:rPr lang="en-US" sz="2400" b="1" dirty="0"/>
              <a:t> electrons</a:t>
            </a:r>
          </a:p>
          <a:p>
            <a:r>
              <a:rPr lang="en-US" sz="2400" b="1" dirty="0"/>
              <a:t>Non-metal                       </a:t>
            </a:r>
            <a:r>
              <a:rPr lang="en-US" sz="2400" b="1" dirty="0" err="1"/>
              <a:t>valency</a:t>
            </a:r>
            <a:r>
              <a:rPr lang="en-US" sz="2400" b="1" dirty="0"/>
              <a:t> = 8 – </a:t>
            </a:r>
            <a:r>
              <a:rPr lang="en-US" sz="2400" b="1" dirty="0" err="1"/>
              <a:t>valent</a:t>
            </a:r>
            <a:r>
              <a:rPr lang="en-US" sz="2400" b="1" dirty="0"/>
              <a:t> electrons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1828800" y="1516052"/>
            <a:ext cx="762000" cy="2365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05000"/>
            <a:ext cx="792163" cy="29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9" t="56667" r="21016" b="20417"/>
          <a:stretch/>
        </p:blipFill>
        <p:spPr bwMode="auto">
          <a:xfrm>
            <a:off x="228600" y="2362200"/>
            <a:ext cx="8696325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4676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819400" cy="944562"/>
          </a:xfrm>
          <a:solidFill>
            <a:srgbClr val="002060"/>
          </a:solidFill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notes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" y="1524000"/>
            <a:ext cx="9067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en-US" sz="3200" b="1" dirty="0"/>
              <a:t>Number of protons (atomic number) never change.</a:t>
            </a:r>
          </a:p>
          <a:p>
            <a:endParaRPr lang="en-US" sz="3200" b="1" dirty="0"/>
          </a:p>
          <a:p>
            <a:pPr marL="457200" indent="-457200">
              <a:buFont typeface="Wingdings" pitchFamily="2" charset="2"/>
              <a:buChar char="q"/>
            </a:pPr>
            <a:r>
              <a:rPr lang="en-US" sz="3200" b="1" dirty="0"/>
              <a:t>Number of electrons can be changed.</a:t>
            </a:r>
          </a:p>
          <a:p>
            <a:r>
              <a:rPr lang="en-US" sz="2400" b="1" dirty="0" err="1"/>
              <a:t>Cations</a:t>
            </a:r>
            <a:r>
              <a:rPr lang="en-US" sz="2400" b="1" dirty="0"/>
              <a:t>                               by losing </a:t>
            </a:r>
            <a:r>
              <a:rPr lang="en-US" sz="2400" b="1" dirty="0" err="1"/>
              <a:t>valent</a:t>
            </a:r>
            <a:r>
              <a:rPr lang="en-US" sz="2400" b="1" dirty="0"/>
              <a:t> electrons in metal.</a:t>
            </a:r>
          </a:p>
          <a:p>
            <a:r>
              <a:rPr lang="en-US" sz="2400" b="1" dirty="0"/>
              <a:t>Anions                                by gaining </a:t>
            </a:r>
            <a:r>
              <a:rPr lang="en-US" sz="2400" b="1" dirty="0" err="1"/>
              <a:t>valent</a:t>
            </a:r>
            <a:r>
              <a:rPr lang="en-US" sz="2400" b="1" dirty="0"/>
              <a:t> electrons in non-metals.</a:t>
            </a:r>
          </a:p>
          <a:p>
            <a:endParaRPr lang="en-US" sz="2400" b="1" dirty="0"/>
          </a:p>
          <a:p>
            <a:pPr marL="457200" indent="-457200">
              <a:buFont typeface="Wingdings" pitchFamily="2" charset="2"/>
              <a:buChar char="q"/>
            </a:pPr>
            <a:r>
              <a:rPr lang="en-US" sz="3200" b="1" dirty="0"/>
              <a:t>Number of neutrons can be changed in isotopes </a:t>
            </a:r>
          </a:p>
          <a:p>
            <a:r>
              <a:rPr lang="en-US" sz="3200" b="1" dirty="0"/>
              <a:t>formations.</a:t>
            </a:r>
          </a:p>
        </p:txBody>
      </p:sp>
      <p:sp>
        <p:nvSpPr>
          <p:cNvPr id="4" name="Right Arrow 3"/>
          <p:cNvSpPr/>
          <p:nvPr/>
        </p:nvSpPr>
        <p:spPr>
          <a:xfrm>
            <a:off x="1676400" y="3601492"/>
            <a:ext cx="914400" cy="2085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962400"/>
            <a:ext cx="944563" cy="268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3812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056"/>
            <a:ext cx="9144000" cy="67403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Element X has four shells. The electrons are </a:t>
            </a:r>
            <a:r>
              <a:rPr lang="en-US" b="1" dirty="0" err="1">
                <a:solidFill>
                  <a:schemeClr val="tx2"/>
                </a:solidFill>
              </a:rPr>
              <a:t>fullfilled</a:t>
            </a:r>
            <a:r>
              <a:rPr lang="en-US" b="1" dirty="0">
                <a:solidFill>
                  <a:schemeClr val="tx2"/>
                </a:solidFill>
              </a:rPr>
              <a:t> in the first three shells and THREE electrons in the outermost shell.</a:t>
            </a:r>
          </a:p>
          <a:p>
            <a:endParaRPr lang="en-US" b="1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Atomic number     </a:t>
            </a:r>
          </a:p>
          <a:p>
            <a:endParaRPr lang="en-US" b="1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Electronic structure</a:t>
            </a:r>
          </a:p>
          <a:p>
            <a:endParaRPr lang="en-US" b="1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Group number</a:t>
            </a:r>
          </a:p>
          <a:p>
            <a:endParaRPr lang="en-US" b="1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Period number</a:t>
            </a:r>
          </a:p>
          <a:p>
            <a:endParaRPr lang="en-US" b="1" dirty="0">
              <a:solidFill>
                <a:schemeClr val="tx2"/>
              </a:solidFill>
            </a:endParaRPr>
          </a:p>
          <a:p>
            <a:r>
              <a:rPr lang="en-US" b="1" dirty="0" err="1">
                <a:solidFill>
                  <a:schemeClr val="tx2"/>
                </a:solidFill>
              </a:rPr>
              <a:t>Valent</a:t>
            </a:r>
            <a:r>
              <a:rPr lang="en-US" b="1" dirty="0">
                <a:solidFill>
                  <a:schemeClr val="tx2"/>
                </a:solidFill>
              </a:rPr>
              <a:t> electrons </a:t>
            </a:r>
          </a:p>
          <a:p>
            <a:endParaRPr lang="en-US" b="1" dirty="0">
              <a:solidFill>
                <a:schemeClr val="tx2"/>
              </a:solidFill>
            </a:endParaRPr>
          </a:p>
          <a:p>
            <a:r>
              <a:rPr lang="en-US" b="1" dirty="0" err="1">
                <a:solidFill>
                  <a:schemeClr val="tx2"/>
                </a:solidFill>
              </a:rPr>
              <a:t>Valency</a:t>
            </a:r>
            <a:r>
              <a:rPr lang="en-US" b="1" dirty="0">
                <a:solidFill>
                  <a:schemeClr val="tx2"/>
                </a:solidFill>
              </a:rPr>
              <a:t> </a:t>
            </a:r>
          </a:p>
          <a:p>
            <a:endParaRPr lang="en-US" b="1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Ionic charge and oxidation number</a:t>
            </a:r>
          </a:p>
          <a:p>
            <a:endParaRPr lang="en-US" b="1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Number of protons and electrons</a:t>
            </a:r>
          </a:p>
          <a:p>
            <a:endParaRPr lang="en-US" b="1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Type of elements</a:t>
            </a:r>
          </a:p>
          <a:p>
            <a:endParaRPr lang="en-US" b="1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Name of elements</a:t>
            </a:r>
          </a:p>
          <a:p>
            <a:endParaRPr lang="en-US" b="1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diagrams</a:t>
            </a:r>
          </a:p>
        </p:txBody>
      </p:sp>
      <p:sp>
        <p:nvSpPr>
          <p:cNvPr id="6" name="Right Arrow 5"/>
          <p:cNvSpPr/>
          <p:nvPr/>
        </p:nvSpPr>
        <p:spPr>
          <a:xfrm>
            <a:off x="4267200" y="942975"/>
            <a:ext cx="838200" cy="22860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863" y="1447800"/>
            <a:ext cx="871537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63" y="2000250"/>
            <a:ext cx="871537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63" y="2533650"/>
            <a:ext cx="871537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63" y="3067050"/>
            <a:ext cx="871537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063" y="3581400"/>
            <a:ext cx="871537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286250"/>
            <a:ext cx="871537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819650"/>
            <a:ext cx="871537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5353050"/>
            <a:ext cx="871537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1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5867400"/>
            <a:ext cx="871537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11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6400800"/>
            <a:ext cx="871537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4312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543A24-0D9D-4264-8053-02A64CB87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" y="1066800"/>
            <a:ext cx="9144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10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FC241B-7EB2-42AE-912B-3FDC4DFF2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113"/>
            <a:ext cx="9144000" cy="68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94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6D17AB-D62E-4F69-82B2-FC37F40BD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2" y="0"/>
            <a:ext cx="9114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61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7AD5FD-E842-492B-B1FD-8423A3DA1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144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05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0759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609600"/>
          </a:xfrm>
          <a:solidFill>
            <a:srgbClr val="002060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Structure and bounding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1066800"/>
            <a:ext cx="838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b="1" dirty="0"/>
              <a:t>Aim of bonding between atoms is to achieve the </a:t>
            </a:r>
            <a:r>
              <a:rPr lang="en-US" sz="2000" b="1" dirty="0" err="1"/>
              <a:t>nobel</a:t>
            </a:r>
            <a:r>
              <a:rPr lang="en-US" sz="2000" b="1" dirty="0"/>
              <a:t> gas’ configuration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676400"/>
            <a:ext cx="91440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rgbClr val="FF0000"/>
                </a:solidFill>
              </a:rPr>
              <a:t>Types of bonding 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Ionic bond                  (metal atom and non-metal atom)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Covalent bond        (non-metal atom and non-metal atom)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 metallic bond            (metal atom and metal atom )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9" r="2031"/>
          <a:stretch/>
        </p:blipFill>
        <p:spPr bwMode="auto">
          <a:xfrm>
            <a:off x="381000" y="3868936"/>
            <a:ext cx="8534400" cy="283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2779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763000" cy="715962"/>
          </a:xfrm>
          <a:solidFill>
            <a:srgbClr val="002060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Ionic bonding(electrovalent bond) 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990600"/>
            <a:ext cx="8763000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b="1" i="1" dirty="0">
                <a:solidFill>
                  <a:srgbClr val="FF0000"/>
                </a:solidFill>
              </a:rPr>
              <a:t>How ionic bond is formed?</a:t>
            </a:r>
          </a:p>
          <a:p>
            <a:r>
              <a:rPr lang="en-US" sz="2400" b="1" dirty="0"/>
              <a:t>Ionic bonds are formed when electrons are completely transferred  from  metal  to non-metal to produce ions with stable structure. These oppositely charged ions are held together by strong electrostatic force of attraction called ionic bond. </a:t>
            </a:r>
          </a:p>
          <a:p>
            <a:r>
              <a:rPr lang="en-US" sz="2400" b="1" dirty="0"/>
              <a:t>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b="1" i="1" dirty="0">
                <a:solidFill>
                  <a:srgbClr val="FF0000"/>
                </a:solidFill>
              </a:rPr>
              <a:t>What is ionic bond?</a:t>
            </a:r>
          </a:p>
          <a:p>
            <a:r>
              <a:rPr lang="en-US" sz="2400" b="1" dirty="0"/>
              <a:t> An ionic bond is the strong electrostatic force of attraction between oppositely charged ions.</a:t>
            </a:r>
          </a:p>
          <a:p>
            <a:endParaRPr lang="en-US" sz="2400" b="1" dirty="0"/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>
                <a:solidFill>
                  <a:srgbClr val="00B0F0"/>
                </a:solidFill>
              </a:rPr>
              <a:t>The ………….the number of charges of ions in the compound, the ………..the electrostatic attraction between oppositely charged ions.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400" b="1" dirty="0">
                <a:solidFill>
                  <a:srgbClr val="92D050"/>
                </a:solidFill>
              </a:rPr>
              <a:t>The strength of ionic bonds </a:t>
            </a:r>
            <a:r>
              <a:rPr lang="en-US" sz="2400" b="1" dirty="0">
                <a:solidFill>
                  <a:srgbClr val="00B0F0"/>
                </a:solidFill>
              </a:rPr>
              <a:t>–   </a:t>
            </a:r>
            <a:r>
              <a:rPr lang="en-US" sz="2400" b="1" dirty="0" err="1">
                <a:solidFill>
                  <a:srgbClr val="00B0F0"/>
                </a:solidFill>
              </a:rPr>
              <a:t>NaCl</a:t>
            </a:r>
            <a:r>
              <a:rPr lang="en-US" sz="2400" b="1" dirty="0">
                <a:solidFill>
                  <a:srgbClr val="00B0F0"/>
                </a:solidFill>
              </a:rPr>
              <a:t>  &lt;   </a:t>
            </a:r>
            <a:r>
              <a:rPr lang="en-US" sz="2400" b="1" dirty="0" err="1">
                <a:solidFill>
                  <a:srgbClr val="00B0F0"/>
                </a:solidFill>
              </a:rPr>
              <a:t>MgO</a:t>
            </a:r>
            <a:r>
              <a:rPr lang="en-US" sz="2400" b="1" dirty="0">
                <a:solidFill>
                  <a:srgbClr val="00B0F0"/>
                </a:solidFill>
              </a:rPr>
              <a:t>  &lt;   </a:t>
            </a:r>
            <a:r>
              <a:rPr lang="en-US" sz="2400" b="1" dirty="0" err="1">
                <a:solidFill>
                  <a:srgbClr val="00B0F0"/>
                </a:solidFill>
              </a:rPr>
              <a:t>AlN</a:t>
            </a:r>
            <a:endParaRPr lang="en-US" sz="2400" b="1" dirty="0">
              <a:solidFill>
                <a:srgbClr val="00B0F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20" t="43333" r="5729" b="47361"/>
          <a:stretch/>
        </p:blipFill>
        <p:spPr bwMode="auto">
          <a:xfrm>
            <a:off x="6019800" y="4114800"/>
            <a:ext cx="2628900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4535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228600"/>
            <a:ext cx="7772400" cy="584775"/>
          </a:xfrm>
          <a:prstGeom prst="rect">
            <a:avLst/>
          </a:prstGeom>
          <a:solidFill>
            <a:srgbClr val="00206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Ionic bonding in lithium fluoride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066800"/>
            <a:ext cx="3581400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FF00"/>
                </a:solidFill>
              </a:rPr>
              <a:t>Explain in term of  words.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1752600"/>
            <a:ext cx="8763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b="1" dirty="0"/>
              <a:t>Lithium atom  loses one </a:t>
            </a:r>
            <a:r>
              <a:rPr lang="en-US" sz="2000" b="1" dirty="0" err="1"/>
              <a:t>valent</a:t>
            </a:r>
            <a:r>
              <a:rPr lang="en-US" sz="2000" b="1" dirty="0"/>
              <a:t> electron to become lithium ions with stable electronic structure. (Li+)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b="1" dirty="0"/>
              <a:t>Fluorine atoms gain one </a:t>
            </a:r>
            <a:r>
              <a:rPr lang="en-US" sz="2000" b="1" dirty="0" err="1"/>
              <a:t>valent</a:t>
            </a:r>
            <a:r>
              <a:rPr lang="en-US" sz="2000" b="1" dirty="0"/>
              <a:t> electron from lithium atoms to becomes negative ions with stable electronic structure. (F-) 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b="1" dirty="0"/>
              <a:t>These oppositely charged ions are held together by  electrostatic force of attractions known as ionic bond. 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2000" b="1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b="1" dirty="0"/>
              <a:t>Li(2.1)                         Li+ (2)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2000" b="1" dirty="0"/>
          </a:p>
          <a:p>
            <a:r>
              <a:rPr lang="en-US" sz="2000" b="1" dirty="0"/>
              <a:t>      F(2.7)                          F-  (2.8)</a:t>
            </a:r>
          </a:p>
        </p:txBody>
      </p:sp>
      <p:sp>
        <p:nvSpPr>
          <p:cNvPr id="6" name="Right Arrow 5"/>
          <p:cNvSpPr/>
          <p:nvPr/>
        </p:nvSpPr>
        <p:spPr>
          <a:xfrm>
            <a:off x="1752600" y="3962400"/>
            <a:ext cx="704850" cy="2286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584700"/>
            <a:ext cx="73818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4495800"/>
            <a:ext cx="4724400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>
          <a:xfrm>
            <a:off x="4991100" y="5119684"/>
            <a:ext cx="304800" cy="29527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467600" y="5267321"/>
            <a:ext cx="381000" cy="30004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962525" y="4080391"/>
            <a:ext cx="3124200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Electron dot-cross diagram</a:t>
            </a:r>
          </a:p>
        </p:txBody>
      </p:sp>
    </p:spTree>
    <p:extLst>
      <p:ext uri="{BB962C8B-B14F-4D97-AF65-F5344CB8AC3E}">
        <p14:creationId xmlns:p14="http://schemas.microsoft.com/office/powerpoint/2010/main" val="2944405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5791200" cy="838200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Some ionic compound diagrams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971800"/>
            <a:ext cx="4648200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143000"/>
            <a:ext cx="3886200" cy="535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0525" y="2367707"/>
            <a:ext cx="4114800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Sodium chloride (</a:t>
            </a:r>
            <a:r>
              <a:rPr lang="en-US" sz="2400" b="1" i="1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NaCl</a:t>
            </a:r>
            <a:r>
              <a:rPr lang="en-US" sz="24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8085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153A430-74BF-3DF2-32F7-C568ED690951}"/>
              </a:ext>
            </a:extLst>
          </p:cNvPr>
          <p:cNvGrpSpPr/>
          <p:nvPr/>
        </p:nvGrpSpPr>
        <p:grpSpPr>
          <a:xfrm>
            <a:off x="275630" y="272322"/>
            <a:ext cx="783000" cy="194400"/>
            <a:chOff x="275630" y="272322"/>
            <a:chExt cx="783000" cy="19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2489E51-8121-F797-CA38-456E7041D2FE}"/>
                    </a:ext>
                  </a:extLst>
                </p14:cNvPr>
                <p14:cNvContentPartPr/>
                <p14:nvPr/>
              </p14:nvContentPartPr>
              <p14:xfrm>
                <a:off x="275630" y="361962"/>
                <a:ext cx="111600" cy="98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2489E51-8121-F797-CA38-456E7041D2F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6990" y="353322"/>
                  <a:ext cx="1292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B1C12AB-9F65-6EBB-1D0A-68F9F434BB07}"/>
                    </a:ext>
                  </a:extLst>
                </p14:cNvPr>
                <p14:cNvContentPartPr/>
                <p14:nvPr/>
              </p14:nvContentPartPr>
              <p14:xfrm>
                <a:off x="407030" y="363402"/>
                <a:ext cx="86400" cy="74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B1C12AB-9F65-6EBB-1D0A-68F9F434BB0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8030" y="354402"/>
                  <a:ext cx="10404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678E3DA-B4BE-CB33-D1F6-34DD31CA4267}"/>
                    </a:ext>
                  </a:extLst>
                </p14:cNvPr>
                <p14:cNvContentPartPr/>
                <p14:nvPr/>
              </p14:nvContentPartPr>
              <p14:xfrm>
                <a:off x="543470" y="272322"/>
                <a:ext cx="106200" cy="184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678E3DA-B4BE-CB33-D1F6-34DD31CA426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34470" y="263682"/>
                  <a:ext cx="123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436B192-CEF4-2272-BDF6-F5970063BD13}"/>
                    </a:ext>
                  </a:extLst>
                </p14:cNvPr>
                <p14:cNvContentPartPr/>
                <p14:nvPr/>
              </p14:nvContentPartPr>
              <p14:xfrm>
                <a:off x="658310" y="402642"/>
                <a:ext cx="14400" cy="615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436B192-CEF4-2272-BDF6-F5970063BD1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9310" y="393642"/>
                  <a:ext cx="320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7B3ED80-E3A8-3E5C-5561-75FDA8968071}"/>
                    </a:ext>
                  </a:extLst>
                </p14:cNvPr>
                <p14:cNvContentPartPr/>
                <p14:nvPr/>
              </p14:nvContentPartPr>
              <p14:xfrm>
                <a:off x="689630" y="310122"/>
                <a:ext cx="7200" cy="471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7B3ED80-E3A8-3E5C-5561-75FDA896807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80630" y="301122"/>
                  <a:ext cx="248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54A0A8-BF80-BB1D-FBAA-0AF6B4AE8680}"/>
                    </a:ext>
                  </a:extLst>
                </p14:cNvPr>
                <p14:cNvContentPartPr/>
                <p14:nvPr/>
              </p14:nvContentPartPr>
              <p14:xfrm>
                <a:off x="720950" y="384282"/>
                <a:ext cx="108360" cy="74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D54A0A8-BF80-BB1D-FBAA-0AF6B4AE868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1950" y="375642"/>
                  <a:ext cx="126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4CC4377-2521-C74D-4763-4E07823D4A0F}"/>
                    </a:ext>
                  </a:extLst>
                </p14:cNvPr>
                <p14:cNvContentPartPr/>
                <p14:nvPr/>
              </p14:nvContentPartPr>
              <p14:xfrm>
                <a:off x="853790" y="379242"/>
                <a:ext cx="204840" cy="87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4CC4377-2521-C74D-4763-4E07823D4A0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4790" y="370242"/>
                  <a:ext cx="22248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0576D3-9D79-AC9E-0B03-D269522C30F3}"/>
              </a:ext>
            </a:extLst>
          </p:cNvPr>
          <p:cNvGrpSpPr/>
          <p:nvPr/>
        </p:nvGrpSpPr>
        <p:grpSpPr>
          <a:xfrm>
            <a:off x="1479470" y="265122"/>
            <a:ext cx="993960" cy="201960"/>
            <a:chOff x="1479470" y="265122"/>
            <a:chExt cx="993960" cy="20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F260CF7-3797-F96B-AF8B-66AA51EB5937}"/>
                    </a:ext>
                  </a:extLst>
                </p14:cNvPr>
                <p14:cNvContentPartPr/>
                <p14:nvPr/>
              </p14:nvContentPartPr>
              <p14:xfrm>
                <a:off x="1479470" y="385002"/>
                <a:ext cx="77040" cy="82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F260CF7-3797-F96B-AF8B-66AA51EB593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70830" y="376002"/>
                  <a:ext cx="946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37498D8-D9B2-3111-E4F4-C13ACFA39466}"/>
                    </a:ext>
                  </a:extLst>
                </p14:cNvPr>
                <p14:cNvContentPartPr/>
                <p14:nvPr/>
              </p14:nvContentPartPr>
              <p14:xfrm>
                <a:off x="1594310" y="298242"/>
                <a:ext cx="129240" cy="1670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37498D8-D9B2-3111-E4F4-C13ACFA3946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85670" y="289242"/>
                  <a:ext cx="1468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BD4E847-BD9D-B0D5-176B-4762E888269E}"/>
                    </a:ext>
                  </a:extLst>
                </p14:cNvPr>
                <p14:cNvContentPartPr/>
                <p14:nvPr/>
              </p14:nvContentPartPr>
              <p14:xfrm>
                <a:off x="1784390" y="288882"/>
                <a:ext cx="22680" cy="173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BD4E847-BD9D-B0D5-176B-4762E888269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75750" y="280242"/>
                  <a:ext cx="40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C273926-19F0-46A6-A6CC-899C3ED933DE}"/>
                    </a:ext>
                  </a:extLst>
                </p14:cNvPr>
                <p14:cNvContentPartPr/>
                <p14:nvPr/>
              </p14:nvContentPartPr>
              <p14:xfrm>
                <a:off x="1856030" y="370962"/>
                <a:ext cx="94320" cy="914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C273926-19F0-46A6-A6CC-899C3ED933D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47030" y="361962"/>
                  <a:ext cx="1119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08F8306-2B0F-DC82-2E11-A6C35F355702}"/>
                    </a:ext>
                  </a:extLst>
                </p14:cNvPr>
                <p14:cNvContentPartPr/>
                <p14:nvPr/>
              </p14:nvContentPartPr>
              <p14:xfrm>
                <a:off x="1991030" y="386802"/>
                <a:ext cx="154080" cy="70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08F8306-2B0F-DC82-2E11-A6C35F35570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82030" y="378162"/>
                  <a:ext cx="1717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B678EE0-DE90-2EF5-A924-14B363F46113}"/>
                    </a:ext>
                  </a:extLst>
                </p14:cNvPr>
                <p14:cNvContentPartPr/>
                <p14:nvPr/>
              </p14:nvContentPartPr>
              <p14:xfrm>
                <a:off x="2161670" y="301482"/>
                <a:ext cx="17640" cy="439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B678EE0-DE90-2EF5-A924-14B363F4611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52670" y="292842"/>
                  <a:ext cx="35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9CF1E30-4029-7EF4-9EBF-09AE94E40A50}"/>
                    </a:ext>
                  </a:extLst>
                </p14:cNvPr>
                <p14:cNvContentPartPr/>
                <p14:nvPr/>
              </p14:nvContentPartPr>
              <p14:xfrm>
                <a:off x="2230430" y="265122"/>
                <a:ext cx="147240" cy="191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9CF1E30-4029-7EF4-9EBF-09AE94E40A5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21790" y="256122"/>
                  <a:ext cx="164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C508CF6-2456-A159-5D7C-BB0424BA1C6A}"/>
                    </a:ext>
                  </a:extLst>
                </p14:cNvPr>
                <p14:cNvContentPartPr/>
                <p14:nvPr/>
              </p14:nvContentPartPr>
              <p14:xfrm>
                <a:off x="2362910" y="349002"/>
                <a:ext cx="110520" cy="99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C508CF6-2456-A159-5D7C-BB0424BA1C6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54270" y="340362"/>
                  <a:ext cx="128160" cy="11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A1712F7-9570-E8DC-1586-DBD7FA846A4D}"/>
              </a:ext>
            </a:extLst>
          </p:cNvPr>
          <p:cNvGrpSpPr/>
          <p:nvPr/>
        </p:nvGrpSpPr>
        <p:grpSpPr>
          <a:xfrm>
            <a:off x="372830" y="914562"/>
            <a:ext cx="340560" cy="165240"/>
            <a:chOff x="372830" y="914562"/>
            <a:chExt cx="340560" cy="16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DE8A603-0BFD-9EB5-2181-97FB84C34206}"/>
                    </a:ext>
                  </a:extLst>
                </p14:cNvPr>
                <p14:cNvContentPartPr/>
                <p14:nvPr/>
              </p14:nvContentPartPr>
              <p14:xfrm>
                <a:off x="372830" y="930042"/>
                <a:ext cx="166680" cy="143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DE8A603-0BFD-9EB5-2181-97FB84C3420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4190" y="921402"/>
                  <a:ext cx="1843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00A74ED-E73C-7860-B2DD-33882D04D9E5}"/>
                    </a:ext>
                  </a:extLst>
                </p14:cNvPr>
                <p14:cNvContentPartPr/>
                <p14:nvPr/>
              </p14:nvContentPartPr>
              <p14:xfrm>
                <a:off x="514310" y="914562"/>
                <a:ext cx="23760" cy="1522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00A74ED-E73C-7860-B2DD-33882D04D9E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5310" y="905562"/>
                  <a:ext cx="414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3D8FDD1-827C-B0EC-E9E0-4F3A336AD377}"/>
                    </a:ext>
                  </a:extLst>
                </p14:cNvPr>
                <p14:cNvContentPartPr/>
                <p14:nvPr/>
              </p14:nvContentPartPr>
              <p14:xfrm>
                <a:off x="578390" y="976482"/>
                <a:ext cx="135000" cy="103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3D8FDD1-827C-B0EC-E9E0-4F3A336AD37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9750" y="967482"/>
                  <a:ext cx="1526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F39E9B-A780-B3DC-95E6-88C64EA32D1F}"/>
              </a:ext>
            </a:extLst>
          </p:cNvPr>
          <p:cNvGrpSpPr/>
          <p:nvPr/>
        </p:nvGrpSpPr>
        <p:grpSpPr>
          <a:xfrm>
            <a:off x="157190" y="1231722"/>
            <a:ext cx="82800" cy="137520"/>
            <a:chOff x="157190" y="1231722"/>
            <a:chExt cx="82800" cy="13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0B88B35-D934-C6EB-190D-C9267F577F7E}"/>
                    </a:ext>
                  </a:extLst>
                </p14:cNvPr>
                <p14:cNvContentPartPr/>
                <p14:nvPr/>
              </p14:nvContentPartPr>
              <p14:xfrm>
                <a:off x="157190" y="1231722"/>
                <a:ext cx="14400" cy="130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0B88B35-D934-C6EB-190D-C9267F577F7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48190" y="1223082"/>
                  <a:ext cx="320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3983EC8-6409-83DF-4961-4C364C06F9C9}"/>
                    </a:ext>
                  </a:extLst>
                </p14:cNvPr>
                <p14:cNvContentPartPr/>
                <p14:nvPr/>
              </p14:nvContentPartPr>
              <p14:xfrm>
                <a:off x="219830" y="1237482"/>
                <a:ext cx="20160" cy="131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3983EC8-6409-83DF-4961-4C364C06F9C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0830" y="1228482"/>
                  <a:ext cx="37800" cy="14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37834C3-747A-D8BC-1E8B-2675CB253F87}"/>
              </a:ext>
            </a:extLst>
          </p:cNvPr>
          <p:cNvGrpSpPr/>
          <p:nvPr/>
        </p:nvGrpSpPr>
        <p:grpSpPr>
          <a:xfrm>
            <a:off x="2179310" y="879282"/>
            <a:ext cx="170640" cy="149040"/>
            <a:chOff x="2179310" y="879282"/>
            <a:chExt cx="170640" cy="14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046CF99-0B07-CFF6-4EC6-94625760E436}"/>
                    </a:ext>
                  </a:extLst>
                </p14:cNvPr>
                <p14:cNvContentPartPr/>
                <p14:nvPr/>
              </p14:nvContentPartPr>
              <p14:xfrm>
                <a:off x="2179310" y="889002"/>
                <a:ext cx="118080" cy="121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046CF99-0B07-CFF6-4EC6-94625760E43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70670" y="880002"/>
                  <a:ext cx="135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F16D018-ED2A-9042-8BAA-D1D436673018}"/>
                    </a:ext>
                  </a:extLst>
                </p14:cNvPr>
                <p14:cNvContentPartPr/>
                <p14:nvPr/>
              </p14:nvContentPartPr>
              <p14:xfrm>
                <a:off x="2339150" y="879282"/>
                <a:ext cx="10800" cy="149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F16D018-ED2A-9042-8BAA-D1D43667301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30150" y="870642"/>
                  <a:ext cx="28440" cy="16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0536B6-E38A-97A2-30FE-B6AED3469D09}"/>
              </a:ext>
            </a:extLst>
          </p:cNvPr>
          <p:cNvGrpSpPr/>
          <p:nvPr/>
        </p:nvGrpSpPr>
        <p:grpSpPr>
          <a:xfrm>
            <a:off x="2005070" y="1169442"/>
            <a:ext cx="205560" cy="195840"/>
            <a:chOff x="2005070" y="1169442"/>
            <a:chExt cx="205560" cy="19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8C5B24B-9FEE-9F0F-2A34-9B096AD962BE}"/>
                    </a:ext>
                  </a:extLst>
                </p14:cNvPr>
                <p14:cNvContentPartPr/>
                <p14:nvPr/>
              </p14:nvContentPartPr>
              <p14:xfrm>
                <a:off x="2005070" y="1187802"/>
                <a:ext cx="45720" cy="161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8C5B24B-9FEE-9F0F-2A34-9B096AD962B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96070" y="1178802"/>
                  <a:ext cx="633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C45F060-E2E5-79FC-6568-2D780214DE58}"/>
                    </a:ext>
                  </a:extLst>
                </p14:cNvPr>
                <p14:cNvContentPartPr/>
                <p14:nvPr/>
              </p14:nvContentPartPr>
              <p14:xfrm>
                <a:off x="2098310" y="1169442"/>
                <a:ext cx="111960" cy="1958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C45F060-E2E5-79FC-6568-2D780214DE5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89310" y="1160802"/>
                  <a:ext cx="1296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999F397-28F7-B5AE-B262-C0E3A16C3841}"/>
                    </a:ext>
                  </a:extLst>
                </p14:cNvPr>
                <p14:cNvContentPartPr/>
                <p14:nvPr/>
              </p14:nvContentPartPr>
              <p14:xfrm>
                <a:off x="2127470" y="1247202"/>
                <a:ext cx="83160" cy="39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999F397-28F7-B5AE-B262-C0E3A16C384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18470" y="1238202"/>
                  <a:ext cx="100800" cy="5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A332B6C-DE7E-B342-EB09-54D5D8BA53F3}"/>
                  </a:ext>
                </a:extLst>
              </p14:cNvPr>
              <p14:cNvContentPartPr/>
              <p14:nvPr/>
            </p14:nvContentPartPr>
            <p14:xfrm>
              <a:off x="-228010" y="1509282"/>
              <a:ext cx="61920" cy="1706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A332B6C-DE7E-B342-EB09-54D5D8BA53F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-236650" y="1500642"/>
                <a:ext cx="7956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EDF7013-5C9C-6EF3-6AB8-8B6E857AF7AF}"/>
                  </a:ext>
                </a:extLst>
              </p14:cNvPr>
              <p14:cNvContentPartPr/>
              <p14:nvPr/>
            </p14:nvContentPartPr>
            <p14:xfrm>
              <a:off x="-134050" y="1504602"/>
              <a:ext cx="125640" cy="1436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EDF7013-5C9C-6EF3-6AB8-8B6E857AF7A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-143050" y="1495962"/>
                <a:ext cx="14328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8966EA8-9E90-35BD-3394-57789B4C7A7E}"/>
                  </a:ext>
                </a:extLst>
              </p14:cNvPr>
              <p14:cNvContentPartPr/>
              <p14:nvPr/>
            </p14:nvContentPartPr>
            <p14:xfrm>
              <a:off x="80510" y="1612962"/>
              <a:ext cx="41400" cy="342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8966EA8-9E90-35BD-3394-57789B4C7A7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1870" y="1604322"/>
                <a:ext cx="59040" cy="5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59E4B3B1-7B6A-801F-C8F9-6AFED5D48674}"/>
              </a:ext>
            </a:extLst>
          </p:cNvPr>
          <p:cNvGrpSpPr/>
          <p:nvPr/>
        </p:nvGrpSpPr>
        <p:grpSpPr>
          <a:xfrm>
            <a:off x="268430" y="1511442"/>
            <a:ext cx="281160" cy="140040"/>
            <a:chOff x="268430" y="1511442"/>
            <a:chExt cx="281160" cy="14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5DFB740-28A5-10E5-F722-BCD4695CFEB0}"/>
                    </a:ext>
                  </a:extLst>
                </p14:cNvPr>
                <p14:cNvContentPartPr/>
                <p14:nvPr/>
              </p14:nvContentPartPr>
              <p14:xfrm>
                <a:off x="268430" y="1511442"/>
                <a:ext cx="111960" cy="1400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5DFB740-28A5-10E5-F722-BCD4695CFEB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9430" y="1502442"/>
                  <a:ext cx="1296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A7B6065-7DE6-8C21-B0F8-C6E15AF6ECBD}"/>
                    </a:ext>
                  </a:extLst>
                </p14:cNvPr>
                <p14:cNvContentPartPr/>
                <p14:nvPr/>
              </p14:nvContentPartPr>
              <p14:xfrm>
                <a:off x="501710" y="1595322"/>
                <a:ext cx="47880" cy="49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A7B6065-7DE6-8C21-B0F8-C6E15AF6ECB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2710" y="1586322"/>
                  <a:ext cx="6552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3A2C688-8B77-1230-AA11-2F0B0512083C}"/>
              </a:ext>
            </a:extLst>
          </p:cNvPr>
          <p:cNvGrpSpPr/>
          <p:nvPr/>
        </p:nvGrpSpPr>
        <p:grpSpPr>
          <a:xfrm>
            <a:off x="729950" y="1476522"/>
            <a:ext cx="190800" cy="213120"/>
            <a:chOff x="729950" y="1476522"/>
            <a:chExt cx="190800" cy="21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8896483-49A1-6ACC-2758-5621B536EDD1}"/>
                    </a:ext>
                  </a:extLst>
                </p14:cNvPr>
                <p14:cNvContentPartPr/>
                <p14:nvPr/>
              </p14:nvContentPartPr>
              <p14:xfrm>
                <a:off x="729950" y="1492002"/>
                <a:ext cx="12240" cy="146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8896483-49A1-6ACC-2758-5621B536EDD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20950" y="1483002"/>
                  <a:ext cx="298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F4785E5-ABA4-46AB-1BD8-32B9A0601162}"/>
                    </a:ext>
                  </a:extLst>
                </p14:cNvPr>
                <p14:cNvContentPartPr/>
                <p14:nvPr/>
              </p14:nvContentPartPr>
              <p14:xfrm>
                <a:off x="839030" y="1476522"/>
                <a:ext cx="81720" cy="213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F4785E5-ABA4-46AB-1BD8-32B9A060116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0390" y="1467882"/>
                  <a:ext cx="9936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4FBEA87-4148-2A6B-864B-819B8B097498}"/>
              </a:ext>
            </a:extLst>
          </p:cNvPr>
          <p:cNvGrpSpPr/>
          <p:nvPr/>
        </p:nvGrpSpPr>
        <p:grpSpPr>
          <a:xfrm>
            <a:off x="1957190" y="1494162"/>
            <a:ext cx="1049040" cy="228600"/>
            <a:chOff x="1957190" y="1494162"/>
            <a:chExt cx="1049040" cy="22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BF58BFF-98A0-C034-50AE-F962ECA4E723}"/>
                    </a:ext>
                  </a:extLst>
                </p14:cNvPr>
                <p14:cNvContentPartPr/>
                <p14:nvPr/>
              </p14:nvContentPartPr>
              <p14:xfrm>
                <a:off x="1957190" y="1550322"/>
                <a:ext cx="82800" cy="142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BF58BFF-98A0-C034-50AE-F962ECA4E72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948190" y="1541682"/>
                  <a:ext cx="1004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77C9DD6-8140-E78B-5727-DBD3C124A0E4}"/>
                    </a:ext>
                  </a:extLst>
                </p14:cNvPr>
                <p14:cNvContentPartPr/>
                <p14:nvPr/>
              </p14:nvContentPartPr>
              <p14:xfrm>
                <a:off x="2102270" y="1564002"/>
                <a:ext cx="90360" cy="106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77C9DD6-8140-E78B-5727-DBD3C124A0E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93630" y="1555002"/>
                  <a:ext cx="108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AE508EF-AC50-EC29-08D4-940EA463D8D1}"/>
                    </a:ext>
                  </a:extLst>
                </p14:cNvPr>
                <p14:cNvContentPartPr/>
                <p14:nvPr/>
              </p14:nvContentPartPr>
              <p14:xfrm>
                <a:off x="2287670" y="1626642"/>
                <a:ext cx="41400" cy="453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AE508EF-AC50-EC29-08D4-940EA463D8D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78670" y="1618002"/>
                  <a:ext cx="59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49823F9-1FC5-1A87-4E4B-80D38EB71465}"/>
                    </a:ext>
                  </a:extLst>
                </p14:cNvPr>
                <p14:cNvContentPartPr/>
                <p14:nvPr/>
              </p14:nvContentPartPr>
              <p14:xfrm>
                <a:off x="2402150" y="1507482"/>
                <a:ext cx="113760" cy="147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49823F9-1FC5-1A87-4E4B-80D38EB7146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93510" y="1498842"/>
                  <a:ext cx="1314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874021A-6326-AA3F-CFEF-5F47D1AADF5B}"/>
                    </a:ext>
                  </a:extLst>
                </p14:cNvPr>
                <p14:cNvContentPartPr/>
                <p14:nvPr/>
              </p14:nvContentPartPr>
              <p14:xfrm>
                <a:off x="2638310" y="1601082"/>
                <a:ext cx="29520" cy="352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874021A-6326-AA3F-CFEF-5F47D1AADF5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29310" y="1592442"/>
                  <a:ext cx="47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9A9F70A-7419-2309-18D1-A1BA810DEF99}"/>
                    </a:ext>
                  </a:extLst>
                </p14:cNvPr>
                <p14:cNvContentPartPr/>
                <p14:nvPr/>
              </p14:nvContentPartPr>
              <p14:xfrm>
                <a:off x="2746310" y="1503522"/>
                <a:ext cx="124920" cy="171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9A9F70A-7419-2309-18D1-A1BA810DEF9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37670" y="1494882"/>
                  <a:ext cx="142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103BCA7-9EB9-4DEA-6357-24EF6BA351E9}"/>
                    </a:ext>
                  </a:extLst>
                </p14:cNvPr>
                <p14:cNvContentPartPr/>
                <p14:nvPr/>
              </p14:nvContentPartPr>
              <p14:xfrm>
                <a:off x="2763590" y="1569762"/>
                <a:ext cx="84960" cy="36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103BCA7-9EB9-4DEA-6357-24EF6BA351E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54590" y="1560762"/>
                  <a:ext cx="1026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4CA379D-BEAE-FEB3-0EF4-2B1D140C5EE6}"/>
                    </a:ext>
                  </a:extLst>
                </p14:cNvPr>
                <p14:cNvContentPartPr/>
                <p14:nvPr/>
              </p14:nvContentPartPr>
              <p14:xfrm>
                <a:off x="2906150" y="1494162"/>
                <a:ext cx="100080" cy="2286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4CA379D-BEAE-FEB3-0EF4-2B1D140C5EE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97510" y="1485522"/>
                  <a:ext cx="11772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2B05C87-2EC9-A712-98DD-D545C3BDC95D}"/>
              </a:ext>
            </a:extLst>
          </p:cNvPr>
          <p:cNvGrpSpPr/>
          <p:nvPr/>
        </p:nvGrpSpPr>
        <p:grpSpPr>
          <a:xfrm>
            <a:off x="494510" y="1924002"/>
            <a:ext cx="143640" cy="781200"/>
            <a:chOff x="494510" y="1924002"/>
            <a:chExt cx="143640" cy="78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3987B39-2931-F6E9-658B-730A12D4D4AC}"/>
                    </a:ext>
                  </a:extLst>
                </p14:cNvPr>
                <p14:cNvContentPartPr/>
                <p14:nvPr/>
              </p14:nvContentPartPr>
              <p14:xfrm>
                <a:off x="521870" y="1924002"/>
                <a:ext cx="40680" cy="710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3987B39-2931-F6E9-658B-730A12D4D4A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12870" y="1915002"/>
                  <a:ext cx="58320" cy="72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C0A964B-AFC6-F505-8A40-6335FB144424}"/>
                    </a:ext>
                  </a:extLst>
                </p14:cNvPr>
                <p14:cNvContentPartPr/>
                <p14:nvPr/>
              </p14:nvContentPartPr>
              <p14:xfrm>
                <a:off x="494510" y="2597202"/>
                <a:ext cx="143640" cy="108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C0A964B-AFC6-F505-8A40-6335FB14442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85870" y="2588202"/>
                  <a:ext cx="161280" cy="12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A2EC3DE-C967-B892-0C20-87DB22330895}"/>
                  </a:ext>
                </a:extLst>
              </p14:cNvPr>
              <p14:cNvContentPartPr/>
              <p14:nvPr/>
            </p14:nvContentPartPr>
            <p14:xfrm>
              <a:off x="196070" y="1781082"/>
              <a:ext cx="256680" cy="2772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A2EC3DE-C967-B892-0C20-87DB2233089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87070" y="1772442"/>
                <a:ext cx="2743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EE0D305-4E59-15D1-CCEB-809A2B8810C5}"/>
                  </a:ext>
                </a:extLst>
              </p14:cNvPr>
              <p14:cNvContentPartPr/>
              <p14:nvPr/>
            </p14:nvContentPartPr>
            <p14:xfrm>
              <a:off x="571190" y="1329642"/>
              <a:ext cx="372240" cy="4050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EE0D305-4E59-15D1-CCEB-809A2B8810C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62550" y="1320642"/>
                <a:ext cx="389880" cy="42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917D28DE-0262-4AD9-1546-61C23726A6FA}"/>
              </a:ext>
            </a:extLst>
          </p:cNvPr>
          <p:cNvGrpSpPr/>
          <p:nvPr/>
        </p:nvGrpSpPr>
        <p:grpSpPr>
          <a:xfrm>
            <a:off x="710510" y="2060082"/>
            <a:ext cx="570960" cy="255600"/>
            <a:chOff x="710510" y="2060082"/>
            <a:chExt cx="570960" cy="25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557E692-A02B-F286-F358-7D63C9837219}"/>
                    </a:ext>
                  </a:extLst>
                </p14:cNvPr>
                <p14:cNvContentPartPr/>
                <p14:nvPr/>
              </p14:nvContentPartPr>
              <p14:xfrm>
                <a:off x="710510" y="2119842"/>
                <a:ext cx="84960" cy="1094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557E692-A02B-F286-F358-7D63C983721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01510" y="2111202"/>
                  <a:ext cx="1026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2BF4EE4-AA7C-1330-88AF-BDF42FECD0C4}"/>
                    </a:ext>
                  </a:extLst>
                </p14:cNvPr>
                <p14:cNvContentPartPr/>
                <p14:nvPr/>
              </p14:nvContentPartPr>
              <p14:xfrm>
                <a:off x="723470" y="2235042"/>
                <a:ext cx="88200" cy="14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2BF4EE4-AA7C-1330-88AF-BDF42FECD0C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14470" y="2226402"/>
                  <a:ext cx="1058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745D763-4F81-CA55-7873-7BDDF62F4EF4}"/>
                    </a:ext>
                  </a:extLst>
                </p14:cNvPr>
                <p14:cNvContentPartPr/>
                <p14:nvPr/>
              </p14:nvContentPartPr>
              <p14:xfrm>
                <a:off x="873950" y="2138922"/>
                <a:ext cx="173880" cy="982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745D763-4F81-CA55-7873-7BDDF62F4EF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65310" y="2130282"/>
                  <a:ext cx="1915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12604F6-9A77-C6F2-AF2B-4A6D86028830}"/>
                    </a:ext>
                  </a:extLst>
                </p14:cNvPr>
                <p14:cNvContentPartPr/>
                <p14:nvPr/>
              </p14:nvContentPartPr>
              <p14:xfrm>
                <a:off x="985190" y="2215602"/>
                <a:ext cx="63000" cy="1000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12604F6-9A77-C6F2-AF2B-4A6D8602883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76550" y="2206602"/>
                  <a:ext cx="806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BCFE7D7-ED4C-3307-79D0-6395A1065A36}"/>
                    </a:ext>
                  </a:extLst>
                </p14:cNvPr>
                <p14:cNvContentPartPr/>
                <p14:nvPr/>
              </p14:nvContentPartPr>
              <p14:xfrm>
                <a:off x="1086350" y="2149002"/>
                <a:ext cx="153360" cy="752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BCFE7D7-ED4C-3307-79D0-6395A1065A3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77350" y="2140002"/>
                  <a:ext cx="1710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3527ABF-D98A-4149-1C32-9747D04521E1}"/>
                    </a:ext>
                  </a:extLst>
                </p14:cNvPr>
                <p14:cNvContentPartPr/>
                <p14:nvPr/>
              </p14:nvContentPartPr>
              <p14:xfrm>
                <a:off x="1183910" y="2060082"/>
                <a:ext cx="97560" cy="114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3527ABF-D98A-4149-1C32-9747D04521E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75270" y="2051082"/>
                  <a:ext cx="11520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2AD2EDB-DB16-9CF9-4E4C-B16FA8A5DCD3}"/>
              </a:ext>
            </a:extLst>
          </p:cNvPr>
          <p:cNvGrpSpPr/>
          <p:nvPr/>
        </p:nvGrpSpPr>
        <p:grpSpPr>
          <a:xfrm>
            <a:off x="2115230" y="1887282"/>
            <a:ext cx="147240" cy="690480"/>
            <a:chOff x="2115230" y="1887282"/>
            <a:chExt cx="147240" cy="69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E4D235A-C554-54DC-61DD-E447C06D6C78}"/>
                    </a:ext>
                  </a:extLst>
                </p14:cNvPr>
                <p14:cNvContentPartPr/>
                <p14:nvPr/>
              </p14:nvContentPartPr>
              <p14:xfrm>
                <a:off x="2177150" y="1887282"/>
                <a:ext cx="74160" cy="6051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E4D235A-C554-54DC-61DD-E447C06D6C7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168150" y="1878282"/>
                  <a:ext cx="91800" cy="6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C8940BB-DF87-A0F4-68FD-542267B4620D}"/>
                    </a:ext>
                  </a:extLst>
                </p14:cNvPr>
                <p14:cNvContentPartPr/>
                <p14:nvPr/>
              </p14:nvContentPartPr>
              <p14:xfrm>
                <a:off x="2115230" y="2468682"/>
                <a:ext cx="147240" cy="109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C8940BB-DF87-A0F4-68FD-542267B4620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06590" y="2460042"/>
                  <a:ext cx="164880" cy="12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B91E969-3091-45EA-7A5D-5BDE7806E775}"/>
                  </a:ext>
                </a:extLst>
              </p14:cNvPr>
              <p14:cNvContentPartPr/>
              <p14:nvPr/>
            </p14:nvContentPartPr>
            <p14:xfrm>
              <a:off x="2745950" y="1777482"/>
              <a:ext cx="157320" cy="194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B91E969-3091-45EA-7A5D-5BDE7806E77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736950" y="1768482"/>
                <a:ext cx="174960" cy="3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BE0D6224-6CAF-7FFC-A4D1-F4E52A318C19}"/>
              </a:ext>
            </a:extLst>
          </p:cNvPr>
          <p:cNvGrpSpPr/>
          <p:nvPr/>
        </p:nvGrpSpPr>
        <p:grpSpPr>
          <a:xfrm>
            <a:off x="2301350" y="2150802"/>
            <a:ext cx="405720" cy="229320"/>
            <a:chOff x="2301350" y="2150802"/>
            <a:chExt cx="405720" cy="22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20B92C6-3E22-778B-7A26-ED661082901F}"/>
                    </a:ext>
                  </a:extLst>
                </p14:cNvPr>
                <p14:cNvContentPartPr/>
                <p14:nvPr/>
              </p14:nvContentPartPr>
              <p14:xfrm>
                <a:off x="2318630" y="2150802"/>
                <a:ext cx="59040" cy="106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20B92C6-3E22-778B-7A26-ED661082901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09630" y="2142162"/>
                  <a:ext cx="766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6357C18-C876-C188-AD1D-4EC7BB518A16}"/>
                    </a:ext>
                  </a:extLst>
                </p14:cNvPr>
                <p14:cNvContentPartPr/>
                <p14:nvPr/>
              </p14:nvContentPartPr>
              <p14:xfrm>
                <a:off x="2301350" y="2272482"/>
                <a:ext cx="93600" cy="10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6357C18-C876-C188-AD1D-4EC7BB518A1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92350" y="2263482"/>
                  <a:ext cx="111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CDC1A30-744F-067D-A23F-5DD3B9889F42}"/>
                    </a:ext>
                  </a:extLst>
                </p14:cNvPr>
                <p14:cNvContentPartPr/>
                <p14:nvPr/>
              </p14:nvContentPartPr>
              <p14:xfrm>
                <a:off x="2453990" y="2208042"/>
                <a:ext cx="175320" cy="745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CDC1A30-744F-067D-A23F-5DD3B9889F4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444990" y="2199042"/>
                  <a:ext cx="192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2D6962B-CDD1-B5F2-4D03-E186D8D2856B}"/>
                    </a:ext>
                  </a:extLst>
                </p14:cNvPr>
                <p14:cNvContentPartPr/>
                <p14:nvPr/>
              </p14:nvContentPartPr>
              <p14:xfrm>
                <a:off x="2582510" y="2278242"/>
                <a:ext cx="21960" cy="1018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2D6962B-CDD1-B5F2-4D03-E186D8D2856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573870" y="2269242"/>
                  <a:ext cx="396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5D422FF-EF95-C069-D781-5AF644663271}"/>
                    </a:ext>
                  </a:extLst>
                </p14:cNvPr>
                <p14:cNvContentPartPr/>
                <p14:nvPr/>
              </p14:nvContentPartPr>
              <p14:xfrm>
                <a:off x="2627870" y="2307042"/>
                <a:ext cx="79200" cy="67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5D422FF-EF95-C069-D781-5AF64466327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18870" y="2298042"/>
                  <a:ext cx="9684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ECA128B-80DA-93F0-951F-007D802372A7}"/>
              </a:ext>
            </a:extLst>
          </p:cNvPr>
          <p:cNvGrpSpPr/>
          <p:nvPr/>
        </p:nvGrpSpPr>
        <p:grpSpPr>
          <a:xfrm>
            <a:off x="397310" y="3051162"/>
            <a:ext cx="476280" cy="337680"/>
            <a:chOff x="397310" y="3051162"/>
            <a:chExt cx="476280" cy="33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7649D79-32D6-AF7A-48C0-A85F4229001E}"/>
                    </a:ext>
                  </a:extLst>
                </p14:cNvPr>
                <p14:cNvContentPartPr/>
                <p14:nvPr/>
              </p14:nvContentPartPr>
              <p14:xfrm>
                <a:off x="397310" y="3248442"/>
                <a:ext cx="177480" cy="140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7649D79-32D6-AF7A-48C0-A85F4229001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88670" y="3239802"/>
                  <a:ext cx="1951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BE3341C-A1AE-14C0-F345-E8E6CB1B3888}"/>
                    </a:ext>
                  </a:extLst>
                </p14:cNvPr>
                <p14:cNvContentPartPr/>
                <p14:nvPr/>
              </p14:nvContentPartPr>
              <p14:xfrm>
                <a:off x="564350" y="3242682"/>
                <a:ext cx="27360" cy="1224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BE3341C-A1AE-14C0-F345-E8E6CB1B388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5350" y="3234042"/>
                  <a:ext cx="45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2A3548A7-457C-462F-1E42-8D1533F21A74}"/>
                    </a:ext>
                  </a:extLst>
                </p14:cNvPr>
                <p14:cNvContentPartPr/>
                <p14:nvPr/>
              </p14:nvContentPartPr>
              <p14:xfrm>
                <a:off x="649670" y="3270402"/>
                <a:ext cx="128520" cy="1047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2A3548A7-457C-462F-1E42-8D1533F21A7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40670" y="3261762"/>
                  <a:ext cx="1461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E48FB19-F77D-62AA-D8EB-590BD19FF6D6}"/>
                    </a:ext>
                  </a:extLst>
                </p14:cNvPr>
                <p14:cNvContentPartPr/>
                <p14:nvPr/>
              </p14:nvContentPartPr>
              <p14:xfrm>
                <a:off x="712670" y="3113442"/>
                <a:ext cx="160920" cy="12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E48FB19-F77D-62AA-D8EB-590BD19FF6D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03670" y="3104802"/>
                  <a:ext cx="17856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63059C4D-C1F1-AD8C-16EE-EA7191F79E94}"/>
                    </a:ext>
                  </a:extLst>
                </p14:cNvPr>
                <p14:cNvContentPartPr/>
                <p14:nvPr/>
              </p14:nvContentPartPr>
              <p14:xfrm>
                <a:off x="807710" y="3051162"/>
                <a:ext cx="17280" cy="1202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63059C4D-C1F1-AD8C-16EE-EA7191F79E9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99070" y="3042162"/>
                  <a:ext cx="3492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29290DB-0CB4-0014-7C28-5A99B78CAE74}"/>
              </a:ext>
            </a:extLst>
          </p:cNvPr>
          <p:cNvGrpSpPr/>
          <p:nvPr/>
        </p:nvGrpSpPr>
        <p:grpSpPr>
          <a:xfrm>
            <a:off x="2216390" y="3081402"/>
            <a:ext cx="223920" cy="173880"/>
            <a:chOff x="2216390" y="3081402"/>
            <a:chExt cx="223920" cy="17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6B3C86F-D179-7663-DB5E-659480B35B19}"/>
                    </a:ext>
                  </a:extLst>
                </p14:cNvPr>
                <p14:cNvContentPartPr/>
                <p14:nvPr/>
              </p14:nvContentPartPr>
              <p14:xfrm>
                <a:off x="2216390" y="3108762"/>
                <a:ext cx="129960" cy="1465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6B3C86F-D179-7663-DB5E-659480B35B1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207390" y="3099762"/>
                  <a:ext cx="1476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AE7EDE4-DFB7-BD82-6127-EC40210ADAE5}"/>
                    </a:ext>
                  </a:extLst>
                </p14:cNvPr>
                <p14:cNvContentPartPr/>
                <p14:nvPr/>
              </p14:nvContentPartPr>
              <p14:xfrm>
                <a:off x="2369390" y="3081402"/>
                <a:ext cx="70920" cy="1717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AE7EDE4-DFB7-BD82-6127-EC40210ADAE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360750" y="3072402"/>
                  <a:ext cx="88560" cy="18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0203E618-662B-ADF0-52E3-C2E022240C29}"/>
                  </a:ext>
                </a:extLst>
              </p14:cNvPr>
              <p14:cNvContentPartPr/>
              <p14:nvPr/>
            </p14:nvContentPartPr>
            <p14:xfrm>
              <a:off x="2398550" y="2925522"/>
              <a:ext cx="163440" cy="1620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0203E618-662B-ADF0-52E3-C2E022240C2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389910" y="2916882"/>
                <a:ext cx="1810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F6CC503-D507-161B-E363-9A0D46F3DD65}"/>
                  </a:ext>
                </a:extLst>
              </p14:cNvPr>
              <p14:cNvContentPartPr/>
              <p14:nvPr/>
            </p14:nvContentPartPr>
            <p14:xfrm>
              <a:off x="-125770" y="3607002"/>
              <a:ext cx="77760" cy="16272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F6CC503-D507-161B-E363-9A0D46F3DD6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-134410" y="3598002"/>
                <a:ext cx="95400" cy="18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CB6661A6-4BAD-90DD-42DD-43EF61CD58EC}"/>
              </a:ext>
            </a:extLst>
          </p:cNvPr>
          <p:cNvGrpSpPr/>
          <p:nvPr/>
        </p:nvGrpSpPr>
        <p:grpSpPr>
          <a:xfrm>
            <a:off x="31910" y="3608802"/>
            <a:ext cx="664560" cy="196560"/>
            <a:chOff x="31910" y="3608802"/>
            <a:chExt cx="664560" cy="19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EAEB8D5-89A4-3495-6843-987F0D41D936}"/>
                    </a:ext>
                  </a:extLst>
                </p14:cNvPr>
                <p14:cNvContentPartPr/>
                <p14:nvPr/>
              </p14:nvContentPartPr>
              <p14:xfrm>
                <a:off x="31910" y="3622122"/>
                <a:ext cx="111240" cy="1324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EAEB8D5-89A4-3495-6843-987F0D41D93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2910" y="3613122"/>
                  <a:ext cx="1288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EDB9017-5C9B-F179-824F-6E6D893E50BD}"/>
                    </a:ext>
                  </a:extLst>
                </p14:cNvPr>
                <p14:cNvContentPartPr/>
                <p14:nvPr/>
              </p14:nvContentPartPr>
              <p14:xfrm>
                <a:off x="240710" y="3694842"/>
                <a:ext cx="32400" cy="532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EDB9017-5C9B-F179-824F-6E6D893E50B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1710" y="3685842"/>
                  <a:ext cx="500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4A6C025-0A17-A765-3D5E-77F2C612F7D3}"/>
                    </a:ext>
                  </a:extLst>
                </p14:cNvPr>
                <p14:cNvContentPartPr/>
                <p14:nvPr/>
              </p14:nvContentPartPr>
              <p14:xfrm>
                <a:off x="415310" y="3615642"/>
                <a:ext cx="107640" cy="145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4A6C025-0A17-A765-3D5E-77F2C612F7D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06670" y="3606642"/>
                  <a:ext cx="125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9738E90-B4CC-9280-4A4C-F63E0F6C8F35}"/>
                    </a:ext>
                  </a:extLst>
                </p14:cNvPr>
                <p14:cNvContentPartPr/>
                <p14:nvPr/>
              </p14:nvContentPartPr>
              <p14:xfrm>
                <a:off x="609350" y="3608802"/>
                <a:ext cx="87120" cy="1965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9738E90-B4CC-9280-4A4C-F63E0F6C8F3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0710" y="3600162"/>
                  <a:ext cx="10476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EAA4C83-89EE-8009-ACEF-F17263537D3D}"/>
              </a:ext>
            </a:extLst>
          </p:cNvPr>
          <p:cNvGrpSpPr/>
          <p:nvPr/>
        </p:nvGrpSpPr>
        <p:grpSpPr>
          <a:xfrm>
            <a:off x="2029910" y="3482082"/>
            <a:ext cx="1144080" cy="253800"/>
            <a:chOff x="2029910" y="3482082"/>
            <a:chExt cx="1144080" cy="25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799E296-A7D9-6A24-721C-A50F7BF409E9}"/>
                    </a:ext>
                  </a:extLst>
                </p14:cNvPr>
                <p14:cNvContentPartPr/>
                <p14:nvPr/>
              </p14:nvContentPartPr>
              <p14:xfrm>
                <a:off x="2029910" y="3558762"/>
                <a:ext cx="87120" cy="1771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799E296-A7D9-6A24-721C-A50F7BF409E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020910" y="3550122"/>
                  <a:ext cx="1047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DBA2232-16F6-4B6C-BCFB-F1AF76277151}"/>
                    </a:ext>
                  </a:extLst>
                </p14:cNvPr>
                <p14:cNvContentPartPr/>
                <p14:nvPr/>
              </p14:nvContentPartPr>
              <p14:xfrm>
                <a:off x="2220710" y="3549402"/>
                <a:ext cx="119880" cy="1180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DBA2232-16F6-4B6C-BCFB-F1AF7627715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211710" y="3540762"/>
                  <a:ext cx="1375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DEABCD5-863E-835C-CA01-53E6E8916C71}"/>
                    </a:ext>
                  </a:extLst>
                </p14:cNvPr>
                <p14:cNvContentPartPr/>
                <p14:nvPr/>
              </p14:nvContentPartPr>
              <p14:xfrm>
                <a:off x="2424110" y="3623922"/>
                <a:ext cx="45000" cy="338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DEABCD5-863E-835C-CA01-53E6E8916C7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15470" y="3615282"/>
                  <a:ext cx="626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C0E6898-9AD3-2BDB-0D03-C20D318F1FB4}"/>
                    </a:ext>
                  </a:extLst>
                </p14:cNvPr>
                <p14:cNvContentPartPr/>
                <p14:nvPr/>
              </p14:nvContentPartPr>
              <p14:xfrm>
                <a:off x="2552270" y="3539682"/>
                <a:ext cx="93240" cy="1342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C0E6898-9AD3-2BDB-0D03-C20D318F1FB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543630" y="3531042"/>
                  <a:ext cx="110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7D66F32-C312-9186-C4BF-E131ED74CA65}"/>
                    </a:ext>
                  </a:extLst>
                </p14:cNvPr>
                <p14:cNvContentPartPr/>
                <p14:nvPr/>
              </p14:nvContentPartPr>
              <p14:xfrm>
                <a:off x="2747390" y="3645162"/>
                <a:ext cx="37800" cy="334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7D66F32-C312-9186-C4BF-E131ED74CA6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738390" y="3636162"/>
                  <a:ext cx="55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9B8D570-D463-9264-90FA-123D8D34B09D}"/>
                    </a:ext>
                  </a:extLst>
                </p14:cNvPr>
                <p14:cNvContentPartPr/>
                <p14:nvPr/>
              </p14:nvContentPartPr>
              <p14:xfrm>
                <a:off x="2893910" y="3531042"/>
                <a:ext cx="98640" cy="1375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9B8D570-D463-9264-90FA-123D8D34B09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885270" y="3522402"/>
                  <a:ext cx="1162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EE5D438-7BBF-5800-AE82-04F213DC29DA}"/>
                    </a:ext>
                  </a:extLst>
                </p14:cNvPr>
                <p14:cNvContentPartPr/>
                <p14:nvPr/>
              </p14:nvContentPartPr>
              <p14:xfrm>
                <a:off x="3073190" y="3482082"/>
                <a:ext cx="100800" cy="2440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EE5D438-7BBF-5800-AE82-04F213DC29DA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064550" y="3473442"/>
                  <a:ext cx="118440" cy="26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C92AE5D3-D0C7-700A-665E-C3BDD8CC24E3}"/>
                  </a:ext>
                </a:extLst>
              </p14:cNvPr>
              <p14:cNvContentPartPr/>
              <p14:nvPr/>
            </p14:nvContentPartPr>
            <p14:xfrm>
              <a:off x="-1200010" y="4391082"/>
              <a:ext cx="118800" cy="18252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C92AE5D3-D0C7-700A-665E-C3BDD8CC24E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-1209010" y="4382082"/>
                <a:ext cx="13644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37A94BD-7ED0-6B43-83AB-3A1F0A1BD7B7}"/>
                  </a:ext>
                </a:extLst>
              </p14:cNvPr>
              <p14:cNvContentPartPr/>
              <p14:nvPr/>
            </p14:nvContentPartPr>
            <p14:xfrm>
              <a:off x="-1210810" y="4481082"/>
              <a:ext cx="171000" cy="2592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37A94BD-7ED0-6B43-83AB-3A1F0A1BD7B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-1219450" y="4472442"/>
                <a:ext cx="1886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6E11B1F-554A-FEC9-3E90-3074B5FEC37E}"/>
                  </a:ext>
                </a:extLst>
              </p14:cNvPr>
              <p14:cNvContentPartPr/>
              <p14:nvPr/>
            </p14:nvContentPartPr>
            <p14:xfrm>
              <a:off x="-1012090" y="4455882"/>
              <a:ext cx="90720" cy="10152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6E11B1F-554A-FEC9-3E90-3074B5FEC37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-1021090" y="4446882"/>
                <a:ext cx="10836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EE4A6E6B-F76C-CE9A-F24C-0A5BAEEAAF4B}"/>
                  </a:ext>
                </a:extLst>
              </p14:cNvPr>
              <p14:cNvContentPartPr/>
              <p14:nvPr/>
            </p14:nvContentPartPr>
            <p14:xfrm>
              <a:off x="-897250" y="4455882"/>
              <a:ext cx="108360" cy="666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EE4A6E6B-F76C-CE9A-F24C-0A5BAEEAAF4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-906250" y="4446882"/>
                <a:ext cx="12600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371B1B3-D917-EDDB-7178-E9014FDD69CC}"/>
                  </a:ext>
                </a:extLst>
              </p14:cNvPr>
              <p14:cNvContentPartPr/>
              <p14:nvPr/>
            </p14:nvContentPartPr>
            <p14:xfrm>
              <a:off x="-768010" y="4444362"/>
              <a:ext cx="193320" cy="10764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371B1B3-D917-EDDB-7178-E9014FDD69C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-776650" y="4435362"/>
                <a:ext cx="21096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C7E439D-DE17-4B93-5355-8A2988F6B12B}"/>
                  </a:ext>
                </a:extLst>
              </p14:cNvPr>
              <p14:cNvContentPartPr/>
              <p14:nvPr/>
            </p14:nvContentPartPr>
            <p14:xfrm>
              <a:off x="-502330" y="4462362"/>
              <a:ext cx="165600" cy="10008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C7E439D-DE17-4B93-5355-8A2988F6B12B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-511330" y="4453362"/>
                <a:ext cx="18324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44747A08-3584-7F1C-9D78-DFE103B8BE20}"/>
                  </a:ext>
                </a:extLst>
              </p14:cNvPr>
              <p14:cNvContentPartPr/>
              <p14:nvPr/>
            </p14:nvContentPartPr>
            <p14:xfrm>
              <a:off x="-284890" y="4361922"/>
              <a:ext cx="45720" cy="1731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44747A08-3584-7F1C-9D78-DFE103B8BE2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-293530" y="4352922"/>
                <a:ext cx="6336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B4AA75E-C340-5BCE-C5F7-1CFA54559B37}"/>
                  </a:ext>
                </a:extLst>
              </p14:cNvPr>
              <p14:cNvContentPartPr/>
              <p14:nvPr/>
            </p14:nvContentPartPr>
            <p14:xfrm>
              <a:off x="-189490" y="4429962"/>
              <a:ext cx="127440" cy="1180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B4AA75E-C340-5BCE-C5F7-1CFA54559B3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-198130" y="4420962"/>
                <a:ext cx="145080" cy="13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CC095FB-EA06-67EC-B943-74E6ED30624D}"/>
              </a:ext>
            </a:extLst>
          </p:cNvPr>
          <p:cNvGrpSpPr/>
          <p:nvPr/>
        </p:nvGrpSpPr>
        <p:grpSpPr>
          <a:xfrm>
            <a:off x="209390" y="4444002"/>
            <a:ext cx="181080" cy="72720"/>
            <a:chOff x="209390" y="4444002"/>
            <a:chExt cx="181080" cy="7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3DDAE753-99CC-D6F8-848A-B037BC91CF5D}"/>
                    </a:ext>
                  </a:extLst>
                </p14:cNvPr>
                <p14:cNvContentPartPr/>
                <p14:nvPr/>
              </p14:nvContentPartPr>
              <p14:xfrm>
                <a:off x="209390" y="4444002"/>
                <a:ext cx="128520" cy="259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3DDAE753-99CC-D6F8-848A-B037BC91CF5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00390" y="4435362"/>
                  <a:ext cx="1461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14676F7-2629-22F4-F871-63479C26E307}"/>
                    </a:ext>
                  </a:extLst>
                </p14:cNvPr>
                <p14:cNvContentPartPr/>
                <p14:nvPr/>
              </p14:nvContentPartPr>
              <p14:xfrm>
                <a:off x="209750" y="4506642"/>
                <a:ext cx="180720" cy="100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14676F7-2629-22F4-F871-63479C26E30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01110" y="4497642"/>
                  <a:ext cx="19836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BF0BE87-2B1D-8227-E397-5F1E20CD8F29}"/>
              </a:ext>
            </a:extLst>
          </p:cNvPr>
          <p:cNvGrpSpPr/>
          <p:nvPr/>
        </p:nvGrpSpPr>
        <p:grpSpPr>
          <a:xfrm>
            <a:off x="765230" y="4359762"/>
            <a:ext cx="724320" cy="178560"/>
            <a:chOff x="765230" y="4359762"/>
            <a:chExt cx="724320" cy="17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A63F8A5-79A4-D9F7-3122-97059A3D07E1}"/>
                    </a:ext>
                  </a:extLst>
                </p14:cNvPr>
                <p14:cNvContentPartPr/>
                <p14:nvPr/>
              </p14:nvContentPartPr>
              <p14:xfrm>
                <a:off x="765230" y="4373442"/>
                <a:ext cx="174960" cy="1598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A63F8A5-79A4-D9F7-3122-97059A3D07E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56590" y="4364442"/>
                  <a:ext cx="1926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0DB3368-AB47-A021-616F-A6975213DEAD}"/>
                    </a:ext>
                  </a:extLst>
                </p14:cNvPr>
                <p14:cNvContentPartPr/>
                <p14:nvPr/>
              </p14:nvContentPartPr>
              <p14:xfrm>
                <a:off x="935870" y="4359762"/>
                <a:ext cx="28440" cy="1476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0DB3368-AB47-A021-616F-A6975213DEA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26870" y="4350762"/>
                  <a:ext cx="460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DA169AE-C95F-E25A-D34D-ACAAB88E097D}"/>
                    </a:ext>
                  </a:extLst>
                </p14:cNvPr>
                <p14:cNvContentPartPr/>
                <p14:nvPr/>
              </p14:nvContentPartPr>
              <p14:xfrm>
                <a:off x="1026950" y="4405122"/>
                <a:ext cx="185040" cy="1328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DA169AE-C95F-E25A-D34D-ACAAB88E097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17950" y="4396482"/>
                  <a:ext cx="202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550E587-371D-9B98-D7A3-E7B162FD058A}"/>
                    </a:ext>
                  </a:extLst>
                </p14:cNvPr>
                <p14:cNvContentPartPr/>
                <p14:nvPr/>
              </p14:nvContentPartPr>
              <p14:xfrm>
                <a:off x="1244390" y="4383162"/>
                <a:ext cx="92880" cy="135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550E587-371D-9B98-D7A3-E7B162FD058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235750" y="4374522"/>
                  <a:ext cx="1105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91868FC-7088-099C-9EFC-A1C11DEB11DC}"/>
                    </a:ext>
                  </a:extLst>
                </p14:cNvPr>
                <p14:cNvContentPartPr/>
                <p14:nvPr/>
              </p14:nvContentPartPr>
              <p14:xfrm>
                <a:off x="1406390" y="4364082"/>
                <a:ext cx="83160" cy="1742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91868FC-7088-099C-9EFC-A1C11DEB11D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397750" y="4355442"/>
                  <a:ext cx="100800" cy="19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C63761D4-2D31-B955-8A90-F34BA123D5F9}"/>
                  </a:ext>
                </a:extLst>
              </p14:cNvPr>
              <p14:cNvContentPartPr/>
              <p14:nvPr/>
            </p14:nvContentPartPr>
            <p14:xfrm>
              <a:off x="6194390" y="1996362"/>
              <a:ext cx="1027800" cy="102168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C63761D4-2D31-B955-8A90-F34BA123D5F9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185750" y="1987722"/>
                <a:ext cx="1045440" cy="10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AAC03EB0-0D41-B884-9187-3D66498AE773}"/>
                  </a:ext>
                </a:extLst>
              </p14:cNvPr>
              <p14:cNvContentPartPr/>
              <p14:nvPr/>
            </p14:nvContentPartPr>
            <p14:xfrm>
              <a:off x="8554190" y="1369962"/>
              <a:ext cx="1699200" cy="158400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AAC03EB0-0D41-B884-9187-3D66498AE77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545190" y="1361322"/>
                <a:ext cx="1716840" cy="160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8D74DDF-BA9C-955A-7294-C6A529816D4D}"/>
                  </a:ext>
                </a:extLst>
              </p14:cNvPr>
              <p14:cNvContentPartPr/>
              <p14:nvPr/>
            </p14:nvContentPartPr>
            <p14:xfrm>
              <a:off x="8852270" y="1740042"/>
              <a:ext cx="1004040" cy="93456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8D74DDF-BA9C-955A-7294-C6A529816D4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843270" y="1731402"/>
                <a:ext cx="1021680" cy="9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91FB3B68-F091-BD37-7CE8-62D67653D5F7}"/>
                  </a:ext>
                </a:extLst>
              </p14:cNvPr>
              <p14:cNvContentPartPr/>
              <p14:nvPr/>
            </p14:nvContentPartPr>
            <p14:xfrm>
              <a:off x="8181950" y="1082682"/>
              <a:ext cx="2360520" cy="223128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91FB3B68-F091-BD37-7CE8-62D67653D5F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172950" y="1074042"/>
                <a:ext cx="2378160" cy="224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AD07281-C452-67ED-B19C-CFD0CEB344CA}"/>
              </a:ext>
            </a:extLst>
          </p:cNvPr>
          <p:cNvGrpSpPr/>
          <p:nvPr/>
        </p:nvGrpSpPr>
        <p:grpSpPr>
          <a:xfrm>
            <a:off x="5294750" y="613242"/>
            <a:ext cx="5631840" cy="2878200"/>
            <a:chOff x="5294750" y="613242"/>
            <a:chExt cx="5631840" cy="287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F3E66BA-C82C-12E1-EA6B-FA442FD1A66B}"/>
                    </a:ext>
                  </a:extLst>
                </p14:cNvPr>
                <p14:cNvContentPartPr/>
                <p14:nvPr/>
              </p14:nvContentPartPr>
              <p14:xfrm>
                <a:off x="6563390" y="2466162"/>
                <a:ext cx="79920" cy="871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F3E66BA-C82C-12E1-EA6B-FA442FD1A66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554750" y="2457522"/>
                  <a:ext cx="975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37E1A2F-4F9A-1CEE-56E6-62440491C5A6}"/>
                    </a:ext>
                  </a:extLst>
                </p14:cNvPr>
                <p14:cNvContentPartPr/>
                <p14:nvPr/>
              </p14:nvContentPartPr>
              <p14:xfrm>
                <a:off x="6569870" y="2452122"/>
                <a:ext cx="171720" cy="1530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37E1A2F-4F9A-1CEE-56E6-62440491C5A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561230" y="2443482"/>
                  <a:ext cx="189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A865ABA-CDEB-393D-D626-BF8810CAEE6E}"/>
                    </a:ext>
                  </a:extLst>
                </p14:cNvPr>
                <p14:cNvContentPartPr/>
                <p14:nvPr/>
              </p14:nvContentPartPr>
              <p14:xfrm>
                <a:off x="6723590" y="2424402"/>
                <a:ext cx="17640" cy="1630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A865ABA-CDEB-393D-D626-BF8810CAEE6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714950" y="2415402"/>
                  <a:ext cx="35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705A0D5-CD1D-6836-8DF1-D7ED981F3AA0}"/>
                    </a:ext>
                  </a:extLst>
                </p14:cNvPr>
                <p14:cNvContentPartPr/>
                <p14:nvPr/>
              </p14:nvContentPartPr>
              <p14:xfrm>
                <a:off x="6798470" y="2473362"/>
                <a:ext cx="147240" cy="119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705A0D5-CD1D-6836-8DF1-D7ED981F3AA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89470" y="2464722"/>
                  <a:ext cx="1648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B9D40E9-5182-91C2-0121-11FB54462431}"/>
                    </a:ext>
                  </a:extLst>
                </p14:cNvPr>
                <p14:cNvContentPartPr/>
                <p14:nvPr/>
              </p14:nvContentPartPr>
              <p14:xfrm>
                <a:off x="5829350" y="1629882"/>
                <a:ext cx="1738440" cy="17247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B9D40E9-5182-91C2-0121-11FB5446243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820710" y="1621242"/>
                  <a:ext cx="1756080" cy="174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7F9936D-C3D7-111C-2B30-6D510F0038DA}"/>
                    </a:ext>
                  </a:extLst>
                </p14:cNvPr>
                <p14:cNvContentPartPr/>
                <p14:nvPr/>
              </p14:nvContentPartPr>
              <p14:xfrm>
                <a:off x="6591830" y="1944162"/>
                <a:ext cx="108000" cy="918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7F9936D-C3D7-111C-2B30-6D510F0038D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582830" y="1935162"/>
                  <a:ext cx="1256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8946C67-9534-B3C0-A46B-0DF5CAF37CDB}"/>
                    </a:ext>
                  </a:extLst>
                </p14:cNvPr>
                <p14:cNvContentPartPr/>
                <p14:nvPr/>
              </p14:nvContentPartPr>
              <p14:xfrm>
                <a:off x="6663110" y="2934162"/>
                <a:ext cx="113040" cy="1054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8946C67-9534-B3C0-A46B-0DF5CAF37CD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654470" y="2925522"/>
                  <a:ext cx="130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6CF2205-9450-33EB-255E-7AD1EA816D5A}"/>
                    </a:ext>
                  </a:extLst>
                </p14:cNvPr>
                <p14:cNvContentPartPr/>
                <p14:nvPr/>
              </p14:nvContentPartPr>
              <p14:xfrm>
                <a:off x="6419390" y="1598202"/>
                <a:ext cx="162000" cy="1094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6CF2205-9450-33EB-255E-7AD1EA816D5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410750" y="1589562"/>
                  <a:ext cx="1796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31E5E971-E97B-2459-1003-C6F683792F40}"/>
                    </a:ext>
                  </a:extLst>
                </p14:cNvPr>
                <p14:cNvContentPartPr/>
                <p14:nvPr/>
              </p14:nvContentPartPr>
              <p14:xfrm>
                <a:off x="6767870" y="1563282"/>
                <a:ext cx="137160" cy="1346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1E5E971-E97B-2459-1003-C6F683792F4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758870" y="1554642"/>
                  <a:ext cx="1548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3D31D4A-CD54-C8B2-B01F-C322B12C30BB}"/>
                    </a:ext>
                  </a:extLst>
                </p14:cNvPr>
                <p14:cNvContentPartPr/>
                <p14:nvPr/>
              </p14:nvContentPartPr>
              <p14:xfrm>
                <a:off x="7431710" y="2142882"/>
                <a:ext cx="110160" cy="1292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3D31D4A-CD54-C8B2-B01F-C322B12C30B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422710" y="2134242"/>
                  <a:ext cx="1278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485D47D-9C06-9B12-C21D-E709BFF6CCA0}"/>
                    </a:ext>
                  </a:extLst>
                </p14:cNvPr>
                <p14:cNvContentPartPr/>
                <p14:nvPr/>
              </p14:nvContentPartPr>
              <p14:xfrm>
                <a:off x="7520990" y="2514042"/>
                <a:ext cx="136800" cy="1130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485D47D-9C06-9B12-C21D-E709BFF6CCA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511990" y="2505402"/>
                  <a:ext cx="1544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C6D9084-8C66-56B4-1BD1-335956961B61}"/>
                    </a:ext>
                  </a:extLst>
                </p14:cNvPr>
                <p14:cNvContentPartPr/>
                <p14:nvPr/>
              </p14:nvContentPartPr>
              <p14:xfrm>
                <a:off x="6607310" y="3317562"/>
                <a:ext cx="231840" cy="892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C6D9084-8C66-56B4-1BD1-335956961B6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598310" y="3308922"/>
                  <a:ext cx="2494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9F3E846-9F9A-7CF4-438D-03CAAB7875EE}"/>
                    </a:ext>
                  </a:extLst>
                </p14:cNvPr>
                <p14:cNvContentPartPr/>
                <p14:nvPr/>
              </p14:nvContentPartPr>
              <p14:xfrm>
                <a:off x="7042550" y="3274362"/>
                <a:ext cx="106200" cy="1076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9F3E846-9F9A-7CF4-438D-03CAAB7875E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033550" y="3265362"/>
                  <a:ext cx="1238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CC726C6-6622-D21D-A8F2-270E0BD5CF50}"/>
                    </a:ext>
                  </a:extLst>
                </p14:cNvPr>
                <p14:cNvContentPartPr/>
                <p14:nvPr/>
              </p14:nvContentPartPr>
              <p14:xfrm>
                <a:off x="5745830" y="2264202"/>
                <a:ext cx="121320" cy="1119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CC726C6-6622-D21D-A8F2-270E0BD5CF5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736830" y="2255562"/>
                  <a:ext cx="1389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825A4F3-D2CB-6B4B-6082-454616B4CA15}"/>
                    </a:ext>
                  </a:extLst>
                </p14:cNvPr>
                <p14:cNvContentPartPr/>
                <p14:nvPr/>
              </p14:nvContentPartPr>
              <p14:xfrm>
                <a:off x="5772830" y="2606922"/>
                <a:ext cx="105120" cy="129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825A4F3-D2CB-6B4B-6082-454616B4CA1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764190" y="2597922"/>
                  <a:ext cx="122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E3E856B-12E1-DFC5-F408-B3EAE88616D4}"/>
                    </a:ext>
                  </a:extLst>
                </p14:cNvPr>
                <p14:cNvContentPartPr/>
                <p14:nvPr/>
              </p14:nvContentPartPr>
              <p14:xfrm>
                <a:off x="5559350" y="1313802"/>
                <a:ext cx="134640" cy="414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E3E856B-12E1-DFC5-F408-B3EAE88616D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550710" y="1304802"/>
                  <a:ext cx="152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0381AB9-BFC6-5AF2-9346-657C07969E66}"/>
                    </a:ext>
                  </a:extLst>
                </p14:cNvPr>
                <p14:cNvContentPartPr/>
                <p14:nvPr/>
              </p14:nvContentPartPr>
              <p14:xfrm>
                <a:off x="5294750" y="1337202"/>
                <a:ext cx="354240" cy="19422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0381AB9-BFC6-5AF2-9346-657C07969E6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285750" y="1328202"/>
                  <a:ext cx="371880" cy="19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A385BC9-3667-E36E-57BC-C6940E134C72}"/>
                    </a:ext>
                  </a:extLst>
                </p14:cNvPr>
                <p14:cNvContentPartPr/>
                <p14:nvPr/>
              </p14:nvContentPartPr>
              <p14:xfrm>
                <a:off x="7504790" y="1091682"/>
                <a:ext cx="433800" cy="21103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A385BC9-3667-E36E-57BC-C6940E134C7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496150" y="1083042"/>
                  <a:ext cx="451440" cy="21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791D344-0190-82D9-BF75-F4A7B519437B}"/>
                    </a:ext>
                  </a:extLst>
                </p14:cNvPr>
                <p14:cNvContentPartPr/>
                <p14:nvPr/>
              </p14:nvContentPartPr>
              <p14:xfrm>
                <a:off x="7566350" y="720882"/>
                <a:ext cx="372240" cy="198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791D344-0190-82D9-BF75-F4A7B519437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557710" y="711882"/>
                  <a:ext cx="3898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3A3C419-29CD-960E-E552-E2DCD4588D82}"/>
                    </a:ext>
                  </a:extLst>
                </p14:cNvPr>
                <p14:cNvContentPartPr/>
                <p14:nvPr/>
              </p14:nvContentPartPr>
              <p14:xfrm>
                <a:off x="7721870" y="613242"/>
                <a:ext cx="66240" cy="2606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3A3C419-29CD-960E-E552-E2DCD4588D8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713230" y="604242"/>
                  <a:ext cx="838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D6A931D-0604-CB63-3DE9-8EEAA413A35B}"/>
                    </a:ext>
                  </a:extLst>
                </p14:cNvPr>
                <p14:cNvContentPartPr/>
                <p14:nvPr/>
              </p14:nvContentPartPr>
              <p14:xfrm>
                <a:off x="9249710" y="2130642"/>
                <a:ext cx="164520" cy="1710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D6A931D-0604-CB63-3DE9-8EEAA413A35B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240710" y="2121642"/>
                  <a:ext cx="1821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B6A6B92-F430-4C38-9684-B6F9EC233D17}"/>
                    </a:ext>
                  </a:extLst>
                </p14:cNvPr>
                <p14:cNvContentPartPr/>
                <p14:nvPr/>
              </p14:nvContentPartPr>
              <p14:xfrm>
                <a:off x="9444830" y="2118762"/>
                <a:ext cx="51840" cy="1976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B6A6B92-F430-4C38-9684-B6F9EC233D1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436190" y="2110122"/>
                  <a:ext cx="694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F56C104-6E45-F2D2-0CA1-2EAE61C3B3B4}"/>
                    </a:ext>
                  </a:extLst>
                </p14:cNvPr>
                <p14:cNvContentPartPr/>
                <p14:nvPr/>
              </p14:nvContentPartPr>
              <p14:xfrm>
                <a:off x="9299390" y="1673082"/>
                <a:ext cx="234720" cy="1890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F56C104-6E45-F2D2-0CA1-2EAE61C3B3B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290750" y="1664442"/>
                  <a:ext cx="2523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9D4243A-814A-D157-624A-531778D38FBE}"/>
                    </a:ext>
                  </a:extLst>
                </p14:cNvPr>
                <p14:cNvContentPartPr/>
                <p14:nvPr/>
              </p14:nvContentPartPr>
              <p14:xfrm>
                <a:off x="9329990" y="1642482"/>
                <a:ext cx="167400" cy="2505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9D4243A-814A-D157-624A-531778D38FB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321350" y="1633842"/>
                  <a:ext cx="1850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BD325E2-BE5D-7474-0AC8-77E1F74C2DE7}"/>
                    </a:ext>
                  </a:extLst>
                </p14:cNvPr>
                <p14:cNvContentPartPr/>
                <p14:nvPr/>
              </p14:nvContentPartPr>
              <p14:xfrm>
                <a:off x="9247910" y="2492082"/>
                <a:ext cx="213840" cy="2304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BD325E2-BE5D-7474-0AC8-77E1F74C2DE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238910" y="2483082"/>
                  <a:ext cx="2314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546F9CC6-1E3E-F0E6-3117-1DB6F00AD90A}"/>
                    </a:ext>
                  </a:extLst>
                </p14:cNvPr>
                <p14:cNvContentPartPr/>
                <p14:nvPr/>
              </p14:nvContentPartPr>
              <p14:xfrm>
                <a:off x="9194990" y="2544642"/>
                <a:ext cx="238680" cy="1720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546F9CC6-1E3E-F0E6-3117-1DB6F00AD90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186350" y="2535642"/>
                  <a:ext cx="256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01C6D2A-8995-D34C-AF45-D0842643683C}"/>
                    </a:ext>
                  </a:extLst>
                </p14:cNvPr>
                <p14:cNvContentPartPr/>
                <p14:nvPr/>
              </p14:nvContentPartPr>
              <p14:xfrm>
                <a:off x="9061070" y="1256922"/>
                <a:ext cx="220680" cy="17604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01C6D2A-8995-D34C-AF45-D0842643683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052430" y="1247922"/>
                  <a:ext cx="2383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EE16A2C-27D4-ED1B-AC48-6C0A9046F3A3}"/>
                    </a:ext>
                  </a:extLst>
                </p14:cNvPr>
                <p14:cNvContentPartPr/>
                <p14:nvPr/>
              </p14:nvContentPartPr>
              <p14:xfrm>
                <a:off x="9065750" y="1258002"/>
                <a:ext cx="212760" cy="2044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EE16A2C-27D4-ED1B-AC48-6C0A9046F3A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056750" y="1249002"/>
                  <a:ext cx="23040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DF446BD-6A3F-E18E-9CEA-A9E99FBE2513}"/>
                    </a:ext>
                  </a:extLst>
                </p14:cNvPr>
                <p14:cNvContentPartPr/>
                <p14:nvPr/>
              </p14:nvContentPartPr>
              <p14:xfrm>
                <a:off x="9447710" y="1311642"/>
                <a:ext cx="202680" cy="1800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DF446BD-6A3F-E18E-9CEA-A9E99FBE251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439070" y="1303002"/>
                  <a:ext cx="2203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548B9B4-02C5-F69D-3614-1BEC8481A080}"/>
                    </a:ext>
                  </a:extLst>
                </p14:cNvPr>
                <p14:cNvContentPartPr/>
                <p14:nvPr/>
              </p14:nvContentPartPr>
              <p14:xfrm>
                <a:off x="9479030" y="1305882"/>
                <a:ext cx="182880" cy="155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548B9B4-02C5-F69D-3614-1BEC8481A08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470030" y="1297242"/>
                  <a:ext cx="2005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1C92829-D53E-5505-44AB-B621FD933A36}"/>
                    </a:ext>
                  </a:extLst>
                </p14:cNvPr>
                <p14:cNvContentPartPr/>
                <p14:nvPr/>
              </p14:nvContentPartPr>
              <p14:xfrm>
                <a:off x="10112990" y="1912482"/>
                <a:ext cx="173880" cy="1508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1C92829-D53E-5505-44AB-B621FD933A3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104350" y="1903842"/>
                  <a:ext cx="1915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2E909EC-2679-6681-803F-97D584648882}"/>
                    </a:ext>
                  </a:extLst>
                </p14:cNvPr>
                <p14:cNvContentPartPr/>
                <p14:nvPr/>
              </p14:nvContentPartPr>
              <p14:xfrm>
                <a:off x="10079510" y="1884762"/>
                <a:ext cx="176760" cy="2116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2E909EC-2679-6681-803F-97D58464888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070870" y="1876122"/>
                  <a:ext cx="1944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E75AC1B-65A8-61AD-E513-23A16F7A69A8}"/>
                    </a:ext>
                  </a:extLst>
                </p14:cNvPr>
                <p14:cNvContentPartPr/>
                <p14:nvPr/>
              </p14:nvContentPartPr>
              <p14:xfrm>
                <a:off x="10137470" y="2223882"/>
                <a:ext cx="223200" cy="1213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E75AC1B-65A8-61AD-E513-23A16F7A69A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128830" y="2214882"/>
                  <a:ext cx="240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DF3C09B-1A5F-A928-0A2B-B4A2E328604B}"/>
                    </a:ext>
                  </a:extLst>
                </p14:cNvPr>
                <p14:cNvContentPartPr/>
                <p14:nvPr/>
              </p14:nvContentPartPr>
              <p14:xfrm>
                <a:off x="10102190" y="2206602"/>
                <a:ext cx="202680" cy="1818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DF3C09B-1A5F-A928-0A2B-B4A2E328604B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093190" y="2197602"/>
                  <a:ext cx="2203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7192553-5ED2-4CB5-723A-7644C314C54E}"/>
                    </a:ext>
                  </a:extLst>
                </p14:cNvPr>
                <p14:cNvContentPartPr/>
                <p14:nvPr/>
              </p14:nvContentPartPr>
              <p14:xfrm>
                <a:off x="9200750" y="2812122"/>
                <a:ext cx="268920" cy="1897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7192553-5ED2-4CB5-723A-7644C314C54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191750" y="2803122"/>
                  <a:ext cx="2865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1D9A435-97DC-F096-B569-F64ABA8E8CCB}"/>
                    </a:ext>
                  </a:extLst>
                </p14:cNvPr>
                <p14:cNvContentPartPr/>
                <p14:nvPr/>
              </p14:nvContentPartPr>
              <p14:xfrm>
                <a:off x="9256910" y="2832282"/>
                <a:ext cx="205200" cy="17676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1D9A435-97DC-F096-B569-F64ABA8E8CC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248270" y="2823642"/>
                  <a:ext cx="2228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DDF2724-1957-7609-1E6B-B76B024CA6D3}"/>
                    </a:ext>
                  </a:extLst>
                </p14:cNvPr>
                <p14:cNvContentPartPr/>
                <p14:nvPr/>
              </p14:nvContentPartPr>
              <p14:xfrm>
                <a:off x="9605030" y="2803842"/>
                <a:ext cx="244800" cy="2199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DDF2724-1957-7609-1E6B-B76B024CA6D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596390" y="2794842"/>
                  <a:ext cx="2624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E716720-E9D1-A0D1-1DA6-60A01CF69811}"/>
                    </a:ext>
                  </a:extLst>
                </p14:cNvPr>
                <p14:cNvContentPartPr/>
                <p14:nvPr/>
              </p14:nvContentPartPr>
              <p14:xfrm>
                <a:off x="9635990" y="2828322"/>
                <a:ext cx="192600" cy="16776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E716720-E9D1-A0D1-1DA6-60A01CF6981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627350" y="2819322"/>
                  <a:ext cx="21024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67E8977-E0B7-5A40-640B-C1C1ED13859A}"/>
                    </a:ext>
                  </a:extLst>
                </p14:cNvPr>
                <p14:cNvContentPartPr/>
                <p14:nvPr/>
              </p14:nvContentPartPr>
              <p14:xfrm>
                <a:off x="8482550" y="1964682"/>
                <a:ext cx="277200" cy="1612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67E8977-E0B7-5A40-640B-C1C1ED13859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473550" y="1955682"/>
                  <a:ext cx="294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6190431-F61E-049E-1AD7-49690A65486B}"/>
                    </a:ext>
                  </a:extLst>
                </p14:cNvPr>
                <p14:cNvContentPartPr/>
                <p14:nvPr/>
              </p14:nvContentPartPr>
              <p14:xfrm>
                <a:off x="8492270" y="1940202"/>
                <a:ext cx="228600" cy="2131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6190431-F61E-049E-1AD7-49690A65486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483270" y="1931562"/>
                  <a:ext cx="2462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7142049-9F3C-A160-E86F-BCBF19A1F060}"/>
                    </a:ext>
                  </a:extLst>
                </p14:cNvPr>
                <p14:cNvContentPartPr/>
                <p14:nvPr/>
              </p14:nvContentPartPr>
              <p14:xfrm>
                <a:off x="8456270" y="2167002"/>
                <a:ext cx="256320" cy="1782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7142049-9F3C-A160-E86F-BCBF19A1F06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447630" y="2158362"/>
                  <a:ext cx="2739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B138604-8886-FA4B-7E37-9507C3F56678}"/>
                    </a:ext>
                  </a:extLst>
                </p14:cNvPr>
                <p14:cNvContentPartPr/>
                <p14:nvPr/>
              </p14:nvContentPartPr>
              <p14:xfrm>
                <a:off x="8489390" y="2179602"/>
                <a:ext cx="214920" cy="1612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B138604-8886-FA4B-7E37-9507C3F5667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480750" y="2170962"/>
                  <a:ext cx="232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C044798-08FB-44E5-A431-522734A873E4}"/>
                    </a:ext>
                  </a:extLst>
                </p14:cNvPr>
                <p14:cNvContentPartPr/>
                <p14:nvPr/>
              </p14:nvContentPartPr>
              <p14:xfrm>
                <a:off x="8104910" y="1967562"/>
                <a:ext cx="174600" cy="1933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C044798-08FB-44E5-A431-522734A873E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095910" y="1958922"/>
                  <a:ext cx="1922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3155C6C-5ED6-3B04-FBE5-7E56B42555F1}"/>
                    </a:ext>
                  </a:extLst>
                </p14:cNvPr>
                <p14:cNvContentPartPr/>
                <p14:nvPr/>
              </p14:nvContentPartPr>
              <p14:xfrm>
                <a:off x="8060270" y="2260242"/>
                <a:ext cx="285480" cy="17100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3155C6C-5ED6-3B04-FBE5-7E56B42555F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051630" y="2251242"/>
                  <a:ext cx="3031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FB30B06-F043-3FD6-1212-5F04C2A3DCFE}"/>
                    </a:ext>
                  </a:extLst>
                </p14:cNvPr>
                <p14:cNvContentPartPr/>
                <p14:nvPr/>
              </p14:nvContentPartPr>
              <p14:xfrm>
                <a:off x="8087270" y="2213802"/>
                <a:ext cx="200880" cy="2278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FB30B06-F043-3FD6-1212-5F04C2A3DCF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078270" y="2205162"/>
                  <a:ext cx="2185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A0EE322-06F2-4324-D703-33B51ED6CD96}"/>
                    </a:ext>
                  </a:extLst>
                </p14:cNvPr>
                <p14:cNvContentPartPr/>
                <p14:nvPr/>
              </p14:nvContentPartPr>
              <p14:xfrm>
                <a:off x="9076190" y="1005642"/>
                <a:ext cx="232560" cy="1886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A0EE322-06F2-4324-D703-33B51ED6CD9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067190" y="996642"/>
                  <a:ext cx="2502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D42FD1B-3D04-1E63-C056-3FE72E128C3F}"/>
                    </a:ext>
                  </a:extLst>
                </p14:cNvPr>
                <p14:cNvContentPartPr/>
                <p14:nvPr/>
              </p14:nvContentPartPr>
              <p14:xfrm>
                <a:off x="9108950" y="989082"/>
                <a:ext cx="159120" cy="2116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D42FD1B-3D04-1E63-C056-3FE72E128C3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099950" y="980082"/>
                  <a:ext cx="1767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393B5B3-4F5E-3F4D-8FFA-4A3EDB5D6FBD}"/>
                    </a:ext>
                  </a:extLst>
                </p14:cNvPr>
                <p14:cNvContentPartPr/>
                <p14:nvPr/>
              </p14:nvContentPartPr>
              <p14:xfrm>
                <a:off x="9423230" y="977562"/>
                <a:ext cx="209160" cy="19584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393B5B3-4F5E-3F4D-8FFA-4A3EDB5D6FB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414230" y="968562"/>
                  <a:ext cx="22680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E0ADBDD-1B74-B8DC-2F9B-DA8009B07D8C}"/>
                    </a:ext>
                  </a:extLst>
                </p14:cNvPr>
                <p14:cNvContentPartPr/>
                <p14:nvPr/>
              </p14:nvContentPartPr>
              <p14:xfrm>
                <a:off x="9437630" y="937602"/>
                <a:ext cx="164160" cy="26460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E0ADBDD-1B74-B8DC-2F9B-DA8009B07D8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428990" y="928962"/>
                  <a:ext cx="1818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D57FBE8-A6A2-CF5D-75A2-665CD43A131F}"/>
                    </a:ext>
                  </a:extLst>
                </p14:cNvPr>
                <p14:cNvContentPartPr/>
                <p14:nvPr/>
              </p14:nvContentPartPr>
              <p14:xfrm>
                <a:off x="10342670" y="1933002"/>
                <a:ext cx="358920" cy="19476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D57FBE8-A6A2-CF5D-75A2-665CD43A131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334030" y="1924362"/>
                  <a:ext cx="376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2DEC625D-3090-2687-52EC-9ACAF14D0AF2}"/>
                    </a:ext>
                  </a:extLst>
                </p14:cNvPr>
                <p14:cNvContentPartPr/>
                <p14:nvPr/>
              </p14:nvContentPartPr>
              <p14:xfrm>
                <a:off x="10447070" y="1873242"/>
                <a:ext cx="174600" cy="2563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2DEC625D-3090-2687-52EC-9ACAF14D0AF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438430" y="1864602"/>
                  <a:ext cx="1922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9344E33-D99A-B700-36BD-D797B08875C6}"/>
                    </a:ext>
                  </a:extLst>
                </p14:cNvPr>
                <p14:cNvContentPartPr/>
                <p14:nvPr/>
              </p14:nvContentPartPr>
              <p14:xfrm>
                <a:off x="10467950" y="2236122"/>
                <a:ext cx="246960" cy="1774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9344E33-D99A-B700-36BD-D797B08875C6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459310" y="2227122"/>
                  <a:ext cx="2646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F07A153-DE88-E0C9-FC63-FDD90E7479B9}"/>
                    </a:ext>
                  </a:extLst>
                </p14:cNvPr>
                <p14:cNvContentPartPr/>
                <p14:nvPr/>
              </p14:nvContentPartPr>
              <p14:xfrm>
                <a:off x="9285350" y="3154842"/>
                <a:ext cx="344160" cy="2077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F07A153-DE88-E0C9-FC63-FDD90E7479B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9276710" y="3145842"/>
                  <a:ext cx="3618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0EABF3D-16D5-19D4-E2C0-41804FCDB43E}"/>
                    </a:ext>
                  </a:extLst>
                </p14:cNvPr>
                <p14:cNvContentPartPr/>
                <p14:nvPr/>
              </p14:nvContentPartPr>
              <p14:xfrm>
                <a:off x="9371750" y="3141162"/>
                <a:ext cx="216000" cy="2390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0EABF3D-16D5-19D4-E2C0-41804FCDB43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9363110" y="3132522"/>
                  <a:ext cx="2336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A7B812B-9371-9B34-968A-B03D9614F705}"/>
                    </a:ext>
                  </a:extLst>
                </p14:cNvPr>
                <p14:cNvContentPartPr/>
                <p14:nvPr/>
              </p14:nvContentPartPr>
              <p14:xfrm>
                <a:off x="9563990" y="3131802"/>
                <a:ext cx="303120" cy="2617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A7B812B-9371-9B34-968A-B03D9614F705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554990" y="3123162"/>
                  <a:ext cx="3207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0337162F-249B-2C87-A94D-5F47407330D3}"/>
                    </a:ext>
                  </a:extLst>
                </p14:cNvPr>
                <p14:cNvContentPartPr/>
                <p14:nvPr/>
              </p14:nvContentPartPr>
              <p14:xfrm>
                <a:off x="7860830" y="1002402"/>
                <a:ext cx="571680" cy="21690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0337162F-249B-2C87-A94D-5F47407330D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852190" y="993402"/>
                  <a:ext cx="589320" cy="218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D546C9A-31F9-D5B4-07D5-B713F14BD52F}"/>
                    </a:ext>
                  </a:extLst>
                </p14:cNvPr>
                <p14:cNvContentPartPr/>
                <p14:nvPr/>
              </p14:nvContentPartPr>
              <p14:xfrm>
                <a:off x="10450670" y="950922"/>
                <a:ext cx="453240" cy="25405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D546C9A-31F9-D5B4-07D5-B713F14BD52F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442030" y="942282"/>
                  <a:ext cx="470880" cy="255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3783A916-8A9E-6AD7-0B04-C4681784258B}"/>
                    </a:ext>
                  </a:extLst>
                </p14:cNvPr>
                <p14:cNvContentPartPr/>
                <p14:nvPr/>
              </p14:nvContentPartPr>
              <p14:xfrm>
                <a:off x="10666310" y="699282"/>
                <a:ext cx="260280" cy="3348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3783A916-8A9E-6AD7-0B04-C4681784258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657670" y="690642"/>
                  <a:ext cx="27792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3A24A20A-2BD6-3C72-482C-4DCB34294B8C}"/>
                  </a:ext>
                </a:extLst>
              </p14:cNvPr>
              <p14:cNvContentPartPr/>
              <p14:nvPr/>
            </p14:nvContentPartPr>
            <p14:xfrm>
              <a:off x="4406990" y="487242"/>
              <a:ext cx="367560" cy="27108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3A24A20A-2BD6-3C72-482C-4DCB34294B8C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4398350" y="478242"/>
                <a:ext cx="385200" cy="28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9CE4564A-45F8-442F-A418-55D64ECDA31D}"/>
              </a:ext>
            </a:extLst>
          </p:cNvPr>
          <p:cNvGrpSpPr/>
          <p:nvPr/>
        </p:nvGrpSpPr>
        <p:grpSpPr>
          <a:xfrm>
            <a:off x="4430030" y="4354002"/>
            <a:ext cx="1093680" cy="285480"/>
            <a:chOff x="4430030" y="4354002"/>
            <a:chExt cx="1093680" cy="28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DD2359D-724B-7C2F-FF81-9855AEB04B1C}"/>
                    </a:ext>
                  </a:extLst>
                </p14:cNvPr>
                <p14:cNvContentPartPr/>
                <p14:nvPr/>
              </p14:nvContentPartPr>
              <p14:xfrm>
                <a:off x="4430030" y="4482162"/>
                <a:ext cx="122040" cy="15228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DD2359D-724B-7C2F-FF81-9855AEB04B1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421030" y="4473522"/>
                  <a:ext cx="1396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3914ED5-4FAF-2CCE-84CB-8BBE3AA0529E}"/>
                    </a:ext>
                  </a:extLst>
                </p14:cNvPr>
                <p14:cNvContentPartPr/>
                <p14:nvPr/>
              </p14:nvContentPartPr>
              <p14:xfrm>
                <a:off x="4621910" y="4354002"/>
                <a:ext cx="69840" cy="2530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3914ED5-4FAF-2CCE-84CB-8BBE3AA0529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613270" y="4345002"/>
                  <a:ext cx="874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9638B54-20B0-EBDE-FAB8-3BF270DD2646}"/>
                    </a:ext>
                  </a:extLst>
                </p14:cNvPr>
                <p14:cNvContentPartPr/>
                <p14:nvPr/>
              </p14:nvContentPartPr>
              <p14:xfrm>
                <a:off x="4728470" y="4479642"/>
                <a:ext cx="158040" cy="1519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9638B54-20B0-EBDE-FAB8-3BF270DD264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719830" y="4470642"/>
                  <a:ext cx="1756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6B3B2D9-0049-8E42-3684-6D68C0ECD154}"/>
                    </a:ext>
                  </a:extLst>
                </p14:cNvPr>
                <p14:cNvContentPartPr/>
                <p14:nvPr/>
              </p14:nvContentPartPr>
              <p14:xfrm>
                <a:off x="4924310" y="4521762"/>
                <a:ext cx="104760" cy="1177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6B3B2D9-0049-8E42-3684-6D68C0ECD15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915670" y="4513122"/>
                  <a:ext cx="1224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75E6C7A-03DE-5067-8A85-862B74EF29B6}"/>
                    </a:ext>
                  </a:extLst>
                </p14:cNvPr>
                <p14:cNvContentPartPr/>
                <p14:nvPr/>
              </p14:nvContentPartPr>
              <p14:xfrm>
                <a:off x="5091710" y="4362642"/>
                <a:ext cx="48960" cy="25920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75E6C7A-03DE-5067-8A85-862B74EF29B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082710" y="4354002"/>
                  <a:ext cx="666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AD31B2EB-F83D-8B34-F23D-138ABDAE92ED}"/>
                    </a:ext>
                  </a:extLst>
                </p14:cNvPr>
                <p14:cNvContentPartPr/>
                <p14:nvPr/>
              </p14:nvContentPartPr>
              <p14:xfrm>
                <a:off x="5039870" y="4516362"/>
                <a:ext cx="319680" cy="1137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AD31B2EB-F83D-8B34-F23D-138ABDAE92ED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5031230" y="4507362"/>
                  <a:ext cx="3373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AC0063C-B2FE-2622-FBE1-F8C00AA3C67A}"/>
                    </a:ext>
                  </a:extLst>
                </p14:cNvPr>
                <p14:cNvContentPartPr/>
                <p14:nvPr/>
              </p14:nvContentPartPr>
              <p14:xfrm>
                <a:off x="5404910" y="4510962"/>
                <a:ext cx="118800" cy="1184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AC0063C-B2FE-2622-FBE1-F8C00AA3C67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395910" y="4501962"/>
                  <a:ext cx="136440" cy="13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7AC956D2-85C9-10FB-55DA-107D312CF911}"/>
              </a:ext>
            </a:extLst>
          </p:cNvPr>
          <p:cNvGrpSpPr/>
          <p:nvPr/>
        </p:nvGrpSpPr>
        <p:grpSpPr>
          <a:xfrm>
            <a:off x="6029150" y="4325202"/>
            <a:ext cx="785520" cy="304560"/>
            <a:chOff x="6029150" y="4325202"/>
            <a:chExt cx="785520" cy="30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5E35BD0-2BE9-5BE1-E998-969E1FF75897}"/>
                    </a:ext>
                  </a:extLst>
                </p14:cNvPr>
                <p14:cNvContentPartPr/>
                <p14:nvPr/>
              </p14:nvContentPartPr>
              <p14:xfrm>
                <a:off x="6029150" y="4325202"/>
                <a:ext cx="225000" cy="30456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5E35BD0-2BE9-5BE1-E998-969E1FF7589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020150" y="4316202"/>
                  <a:ext cx="2426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A49563E-B888-955D-BA1F-ACEA9001A0C8}"/>
                    </a:ext>
                  </a:extLst>
                </p14:cNvPr>
                <p14:cNvContentPartPr/>
                <p14:nvPr/>
              </p14:nvContentPartPr>
              <p14:xfrm>
                <a:off x="6245870" y="4504842"/>
                <a:ext cx="87840" cy="1044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A49563E-B888-955D-BA1F-ACEA9001A0C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237230" y="4495842"/>
                  <a:ext cx="1054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4C0C90F-5A62-6B6B-4D2F-F8F5A8ABB562}"/>
                    </a:ext>
                  </a:extLst>
                </p14:cNvPr>
                <p14:cNvContentPartPr/>
                <p14:nvPr/>
              </p14:nvContentPartPr>
              <p14:xfrm>
                <a:off x="6417590" y="4373802"/>
                <a:ext cx="68040" cy="2548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4C0C90F-5A62-6B6B-4D2F-F8F5A8ABB562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408590" y="4365162"/>
                  <a:ext cx="856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5A7D3FBB-504D-7CFD-E187-4AC125E1E66E}"/>
                    </a:ext>
                  </a:extLst>
                </p14:cNvPr>
                <p14:cNvContentPartPr/>
                <p14:nvPr/>
              </p14:nvContentPartPr>
              <p14:xfrm>
                <a:off x="6372230" y="4543722"/>
                <a:ext cx="104760" cy="198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5A7D3FBB-504D-7CFD-E187-4AC125E1E66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6363230" y="4535082"/>
                  <a:ext cx="1224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62C4314-640C-3840-7851-64FA9A53ACF8}"/>
                    </a:ext>
                  </a:extLst>
                </p14:cNvPr>
                <p14:cNvContentPartPr/>
                <p14:nvPr/>
              </p14:nvContentPartPr>
              <p14:xfrm>
                <a:off x="6655910" y="4563522"/>
                <a:ext cx="158760" cy="1404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62C4314-640C-3840-7851-64FA9A53ACF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646910" y="4554522"/>
                  <a:ext cx="17640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E71889A9-CF61-F34C-088A-7E15C3E603AA}"/>
              </a:ext>
            </a:extLst>
          </p:cNvPr>
          <p:cNvGrpSpPr/>
          <p:nvPr/>
        </p:nvGrpSpPr>
        <p:grpSpPr>
          <a:xfrm>
            <a:off x="7113470" y="4424922"/>
            <a:ext cx="689400" cy="160560"/>
            <a:chOff x="7113470" y="4424922"/>
            <a:chExt cx="689400" cy="16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F15AEE27-D36A-7CEC-263F-08FA0C54E959}"/>
                    </a:ext>
                  </a:extLst>
                </p14:cNvPr>
                <p14:cNvContentPartPr/>
                <p14:nvPr/>
              </p14:nvContentPartPr>
              <p14:xfrm>
                <a:off x="7113470" y="4490802"/>
                <a:ext cx="132480" cy="946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F15AEE27-D36A-7CEC-263F-08FA0C54E95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104470" y="4482162"/>
                  <a:ext cx="1501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886E7AA-59B3-4EB2-48EF-23C6B30B99A8}"/>
                    </a:ext>
                  </a:extLst>
                </p14:cNvPr>
                <p14:cNvContentPartPr/>
                <p14:nvPr/>
              </p14:nvContentPartPr>
              <p14:xfrm>
                <a:off x="7276190" y="4473522"/>
                <a:ext cx="224280" cy="10188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886E7AA-59B3-4EB2-48EF-23C6B30B99A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7267190" y="4464882"/>
                  <a:ext cx="2419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D89CE408-6C1C-08A1-CE6A-14ECFB24C142}"/>
                    </a:ext>
                  </a:extLst>
                </p14:cNvPr>
                <p14:cNvContentPartPr/>
                <p14:nvPr/>
              </p14:nvContentPartPr>
              <p14:xfrm>
                <a:off x="7594070" y="4440042"/>
                <a:ext cx="66240" cy="1065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D89CE408-6C1C-08A1-CE6A-14ECFB24C14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7585070" y="4431402"/>
                  <a:ext cx="838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6D5C4BB-BBB6-A6FC-2481-46CF1EBF34A1}"/>
                    </a:ext>
                  </a:extLst>
                </p14:cNvPr>
                <p14:cNvContentPartPr/>
                <p14:nvPr/>
              </p14:nvContentPartPr>
              <p14:xfrm>
                <a:off x="7725830" y="4424922"/>
                <a:ext cx="77040" cy="1155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6D5C4BB-BBB6-A6FC-2481-46CF1EBF34A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7717190" y="4416282"/>
                  <a:ext cx="94680" cy="13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49163617-973C-E7DB-249C-A20FE32932F8}"/>
                  </a:ext>
                </a:extLst>
              </p14:cNvPr>
              <p14:cNvContentPartPr/>
              <p14:nvPr/>
            </p14:nvContentPartPr>
            <p14:xfrm>
              <a:off x="6314630" y="5044482"/>
              <a:ext cx="103320" cy="7776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49163617-973C-E7DB-249C-A20FE32932F8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305630" y="5035842"/>
                <a:ext cx="120960" cy="9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8" name="Group 217">
            <a:extLst>
              <a:ext uri="{FF2B5EF4-FFF2-40B4-BE49-F238E27FC236}">
                <a16:creationId xmlns:a16="http://schemas.microsoft.com/office/drawing/2014/main" id="{1D479137-39BC-8D1F-D4C1-71F44FE78B13}"/>
              </a:ext>
            </a:extLst>
          </p:cNvPr>
          <p:cNvGrpSpPr/>
          <p:nvPr/>
        </p:nvGrpSpPr>
        <p:grpSpPr>
          <a:xfrm>
            <a:off x="7394990" y="4997682"/>
            <a:ext cx="191880" cy="156960"/>
            <a:chOff x="7394990" y="4997682"/>
            <a:chExt cx="191880" cy="15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F64028C-7AE2-68D1-D6EB-EE7F6E4F64A2}"/>
                    </a:ext>
                  </a:extLst>
                </p14:cNvPr>
                <p14:cNvContentPartPr/>
                <p14:nvPr/>
              </p14:nvContentPartPr>
              <p14:xfrm>
                <a:off x="7394990" y="4997682"/>
                <a:ext cx="191880" cy="13428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F64028C-7AE2-68D1-D6EB-EE7F6E4F64A2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7386350" y="4989042"/>
                  <a:ext cx="2095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D8A55F73-C2CD-F857-9EEE-83624C956D37}"/>
                    </a:ext>
                  </a:extLst>
                </p14:cNvPr>
                <p14:cNvContentPartPr/>
                <p14:nvPr/>
              </p14:nvContentPartPr>
              <p14:xfrm>
                <a:off x="7403630" y="5006682"/>
                <a:ext cx="172440" cy="1479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D8A55F73-C2CD-F857-9EEE-83624C956D3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394990" y="4998042"/>
                  <a:ext cx="19008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9EAC7CCC-F9BD-7224-D418-68EA2483D287}"/>
              </a:ext>
            </a:extLst>
          </p:cNvPr>
          <p:cNvGrpSpPr/>
          <p:nvPr/>
        </p:nvGrpSpPr>
        <p:grpSpPr>
          <a:xfrm>
            <a:off x="8355830" y="4191282"/>
            <a:ext cx="1622160" cy="265680"/>
            <a:chOff x="8355830" y="4191282"/>
            <a:chExt cx="1622160" cy="26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3655B88-99D4-84BE-8143-CFFA2124AB76}"/>
                    </a:ext>
                  </a:extLst>
                </p14:cNvPr>
                <p14:cNvContentPartPr/>
                <p14:nvPr/>
              </p14:nvContentPartPr>
              <p14:xfrm>
                <a:off x="8355830" y="4316202"/>
                <a:ext cx="158760" cy="11484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3655B88-99D4-84BE-8143-CFFA2124AB7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8346830" y="4307202"/>
                  <a:ext cx="176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8ABCB13-C076-2E60-8DAF-B5E4D102FDAD}"/>
                    </a:ext>
                  </a:extLst>
                </p14:cNvPr>
                <p14:cNvContentPartPr/>
                <p14:nvPr/>
              </p14:nvContentPartPr>
              <p14:xfrm>
                <a:off x="8587670" y="4191282"/>
                <a:ext cx="56160" cy="2530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8ABCB13-C076-2E60-8DAF-B5E4D102FDA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8579030" y="4182282"/>
                  <a:ext cx="7380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4342971-D099-F520-E71E-B6D7CC85124D}"/>
                    </a:ext>
                  </a:extLst>
                </p14:cNvPr>
                <p14:cNvContentPartPr/>
                <p14:nvPr/>
              </p14:nvContentPartPr>
              <p14:xfrm>
                <a:off x="8547350" y="4323762"/>
                <a:ext cx="389880" cy="1227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4342971-D099-F520-E71E-B6D7CC85124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8538350" y="4315122"/>
                  <a:ext cx="4075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5E7D1E9E-B9BC-DDB4-8B35-87D97890EF54}"/>
                    </a:ext>
                  </a:extLst>
                </p14:cNvPr>
                <p14:cNvContentPartPr/>
                <p14:nvPr/>
              </p14:nvContentPartPr>
              <p14:xfrm>
                <a:off x="8989790" y="4327722"/>
                <a:ext cx="121680" cy="1292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5E7D1E9E-B9BC-DDB4-8B35-87D97890EF5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980790" y="4318722"/>
                  <a:ext cx="139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42E1CD2-67CA-680D-9E3E-40BC75DEF3E9}"/>
                    </a:ext>
                  </a:extLst>
                </p14:cNvPr>
                <p14:cNvContentPartPr/>
                <p14:nvPr/>
              </p14:nvContentPartPr>
              <p14:xfrm>
                <a:off x="9187430" y="4209282"/>
                <a:ext cx="115200" cy="23508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42E1CD2-67CA-680D-9E3E-40BC75DEF3E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178790" y="4200642"/>
                  <a:ext cx="13284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C609185-88F1-AE73-2CB9-5511D46A1DF6}"/>
                    </a:ext>
                  </a:extLst>
                </p14:cNvPr>
                <p14:cNvContentPartPr/>
                <p14:nvPr/>
              </p14:nvContentPartPr>
              <p14:xfrm>
                <a:off x="9164390" y="4342482"/>
                <a:ext cx="162720" cy="410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C609185-88F1-AE73-2CB9-5511D46A1DF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155390" y="4333842"/>
                  <a:ext cx="1803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3B9D9AA2-5BCD-1FD0-AED6-249179CABC63}"/>
                    </a:ext>
                  </a:extLst>
                </p14:cNvPr>
                <p14:cNvContentPartPr/>
                <p14:nvPr/>
              </p14:nvContentPartPr>
              <p14:xfrm>
                <a:off x="9367790" y="4299282"/>
                <a:ext cx="189000" cy="1353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3B9D9AA2-5BCD-1FD0-AED6-249179CABC6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358790" y="4290282"/>
                  <a:ext cx="206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D206D26-274C-6B0D-22DF-51AACE50C865}"/>
                    </a:ext>
                  </a:extLst>
                </p14:cNvPr>
                <p14:cNvContentPartPr/>
                <p14:nvPr/>
              </p14:nvContentPartPr>
              <p14:xfrm>
                <a:off x="9559670" y="4295682"/>
                <a:ext cx="327600" cy="1350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D206D26-274C-6B0D-22DF-51AACE50C86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551030" y="4287042"/>
                  <a:ext cx="345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BFE06A8-FD91-AFB7-18E9-2B0AC0FD8A20}"/>
                    </a:ext>
                  </a:extLst>
                </p14:cNvPr>
                <p14:cNvContentPartPr/>
                <p14:nvPr/>
              </p14:nvContentPartPr>
              <p14:xfrm>
                <a:off x="9942710" y="4422402"/>
                <a:ext cx="35280" cy="140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BFE06A8-FD91-AFB7-18E9-2B0AC0FD8A2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933710" y="4413762"/>
                  <a:ext cx="52920" cy="31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0716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76" y="2089845"/>
            <a:ext cx="413385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50" y="762000"/>
            <a:ext cx="42291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4825" y="1628180"/>
            <a:ext cx="3581400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Magnesium oxide (</a:t>
            </a:r>
            <a:r>
              <a:rPr lang="en-US" sz="2400" b="1" i="1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MgO</a:t>
            </a:r>
            <a:r>
              <a:rPr lang="en-US" sz="24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9046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E27A01F-A2B8-0973-F182-00D7B1089A7B}"/>
              </a:ext>
            </a:extLst>
          </p:cNvPr>
          <p:cNvGrpSpPr/>
          <p:nvPr/>
        </p:nvGrpSpPr>
        <p:grpSpPr>
          <a:xfrm>
            <a:off x="164030" y="376362"/>
            <a:ext cx="1500120" cy="303840"/>
            <a:chOff x="164030" y="376362"/>
            <a:chExt cx="1500120" cy="30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634DB35-1C86-0A02-54F5-3A0D828E6149}"/>
                    </a:ext>
                  </a:extLst>
                </p14:cNvPr>
                <p14:cNvContentPartPr/>
                <p14:nvPr/>
              </p14:nvContentPartPr>
              <p14:xfrm>
                <a:off x="164030" y="400122"/>
                <a:ext cx="191880" cy="1533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634DB35-1C86-0A02-54F5-3A0D828E614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5390" y="391122"/>
                  <a:ext cx="2095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C04A75F-4DDB-EFD0-B115-3C269086A461}"/>
                    </a:ext>
                  </a:extLst>
                </p14:cNvPr>
                <p14:cNvContentPartPr/>
                <p14:nvPr/>
              </p14:nvContentPartPr>
              <p14:xfrm>
                <a:off x="408110" y="448722"/>
                <a:ext cx="146160" cy="1306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C04A75F-4DDB-EFD0-B115-3C269086A46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9110" y="440082"/>
                  <a:ext cx="1638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2FD04D2-39AE-02E0-86B7-6A26158571B2}"/>
                    </a:ext>
                  </a:extLst>
                </p14:cNvPr>
                <p14:cNvContentPartPr/>
                <p14:nvPr/>
              </p14:nvContentPartPr>
              <p14:xfrm>
                <a:off x="551030" y="454842"/>
                <a:ext cx="112320" cy="225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2FD04D2-39AE-02E0-86B7-6A26158571B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2030" y="446202"/>
                  <a:ext cx="1299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2D06F95-3D69-6C2D-22AC-573D8CEA27A7}"/>
                    </a:ext>
                  </a:extLst>
                </p14:cNvPr>
                <p14:cNvContentPartPr/>
                <p14:nvPr/>
              </p14:nvContentPartPr>
              <p14:xfrm>
                <a:off x="720950" y="437202"/>
                <a:ext cx="156960" cy="123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2D06F95-3D69-6C2D-22AC-573D8CEA27A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1950" y="428202"/>
                  <a:ext cx="174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973CC8D-C12E-07DD-2A5F-D19B9BA3D382}"/>
                    </a:ext>
                  </a:extLst>
                </p14:cNvPr>
                <p14:cNvContentPartPr/>
                <p14:nvPr/>
              </p14:nvContentPartPr>
              <p14:xfrm>
                <a:off x="905270" y="430362"/>
                <a:ext cx="122400" cy="115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973CC8D-C12E-07DD-2A5F-D19B9BA3D38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96270" y="421362"/>
                  <a:ext cx="1400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DFED0A7-48CF-00E6-9CD8-A36561CDEC1C}"/>
                    </a:ext>
                  </a:extLst>
                </p14:cNvPr>
                <p14:cNvContentPartPr/>
                <p14:nvPr/>
              </p14:nvContentPartPr>
              <p14:xfrm>
                <a:off x="1057910" y="432882"/>
                <a:ext cx="106200" cy="118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DFED0A7-48CF-00E6-9CD8-A36561CDEC1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48910" y="423882"/>
                  <a:ext cx="1238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44E986A-53D9-5E51-4C3E-B17B7CAB4542}"/>
                    </a:ext>
                  </a:extLst>
                </p14:cNvPr>
                <p14:cNvContentPartPr/>
                <p14:nvPr/>
              </p14:nvContentPartPr>
              <p14:xfrm>
                <a:off x="1187150" y="464562"/>
                <a:ext cx="18720" cy="84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44E986A-53D9-5E51-4C3E-B17B7CAB454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78510" y="455922"/>
                  <a:ext cx="363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B9D28D3-FC8C-FED3-3949-3FCEC1548208}"/>
                    </a:ext>
                  </a:extLst>
                </p14:cNvPr>
                <p14:cNvContentPartPr/>
                <p14:nvPr/>
              </p14:nvContentPartPr>
              <p14:xfrm>
                <a:off x="1201550" y="376362"/>
                <a:ext cx="17280" cy="514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B9D28D3-FC8C-FED3-3949-3FCEC154820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92910" y="367722"/>
                  <a:ext cx="349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20A4E17-7C2C-A795-0FD4-16C9BA30EE91}"/>
                    </a:ext>
                  </a:extLst>
                </p14:cNvPr>
                <p14:cNvContentPartPr/>
                <p14:nvPr/>
              </p14:nvContentPartPr>
              <p14:xfrm>
                <a:off x="1258070" y="455562"/>
                <a:ext cx="165960" cy="113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20A4E17-7C2C-A795-0FD4-16C9BA30EE9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49430" y="446562"/>
                  <a:ext cx="1836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EB3CED2-2EF8-A8BC-2096-D561D714CBC0}"/>
                    </a:ext>
                  </a:extLst>
                </p14:cNvPr>
                <p14:cNvContentPartPr/>
                <p14:nvPr/>
              </p14:nvContentPartPr>
              <p14:xfrm>
                <a:off x="1437710" y="446562"/>
                <a:ext cx="226440" cy="126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EB3CED2-2EF8-A8BC-2096-D561D714CBC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29070" y="437922"/>
                  <a:ext cx="24408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BEED30-31B5-4368-4A07-B1022DE2BECB}"/>
              </a:ext>
            </a:extLst>
          </p:cNvPr>
          <p:cNvGrpSpPr/>
          <p:nvPr/>
        </p:nvGrpSpPr>
        <p:grpSpPr>
          <a:xfrm>
            <a:off x="2015510" y="310842"/>
            <a:ext cx="689400" cy="233280"/>
            <a:chOff x="2015510" y="310842"/>
            <a:chExt cx="689400" cy="23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6CDFBDC-F0A1-20AB-6839-9432052B250B}"/>
                    </a:ext>
                  </a:extLst>
                </p14:cNvPr>
                <p14:cNvContentPartPr/>
                <p14:nvPr/>
              </p14:nvContentPartPr>
              <p14:xfrm>
                <a:off x="2015510" y="429282"/>
                <a:ext cx="103680" cy="114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6CDFBDC-F0A1-20AB-6839-9432052B250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06510" y="420282"/>
                  <a:ext cx="121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1FC9F48-4DBB-9EF6-5671-9D55173D9B87}"/>
                    </a:ext>
                  </a:extLst>
                </p14:cNvPr>
                <p14:cNvContentPartPr/>
                <p14:nvPr/>
              </p14:nvContentPartPr>
              <p14:xfrm>
                <a:off x="2182910" y="450882"/>
                <a:ext cx="90360" cy="90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1FC9F48-4DBB-9EF6-5671-9D55173D9B8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74270" y="441882"/>
                  <a:ext cx="1080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D0F7314-8671-03AA-00FC-CF4ED42DF1DF}"/>
                    </a:ext>
                  </a:extLst>
                </p14:cNvPr>
                <p14:cNvContentPartPr/>
                <p14:nvPr/>
              </p14:nvContentPartPr>
              <p14:xfrm>
                <a:off x="2194070" y="425322"/>
                <a:ext cx="89280" cy="107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D0F7314-8671-03AA-00FC-CF4ED42DF1D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85070" y="416682"/>
                  <a:ext cx="106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A8F28EE-A873-C63F-5B6C-3A4404EECC08}"/>
                    </a:ext>
                  </a:extLst>
                </p14:cNvPr>
                <p14:cNvContentPartPr/>
                <p14:nvPr/>
              </p14:nvContentPartPr>
              <p14:xfrm>
                <a:off x="2342030" y="359442"/>
                <a:ext cx="63360" cy="169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A8F28EE-A873-C63F-5B6C-3A4404EECC0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33390" y="350802"/>
                  <a:ext cx="810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FF2C8FD-046D-17FF-8012-33E918F10087}"/>
                    </a:ext>
                  </a:extLst>
                </p14:cNvPr>
                <p14:cNvContentPartPr/>
                <p14:nvPr/>
              </p14:nvContentPartPr>
              <p14:xfrm>
                <a:off x="2430950" y="310842"/>
                <a:ext cx="273960" cy="227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FF2C8FD-046D-17FF-8012-33E918F1008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21950" y="302202"/>
                  <a:ext cx="291600" cy="24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68710B-00FB-6E72-3233-264C52D42C02}"/>
              </a:ext>
            </a:extLst>
          </p:cNvPr>
          <p:cNvGrpSpPr/>
          <p:nvPr/>
        </p:nvGrpSpPr>
        <p:grpSpPr>
          <a:xfrm>
            <a:off x="546710" y="1166922"/>
            <a:ext cx="400680" cy="207720"/>
            <a:chOff x="546710" y="1166922"/>
            <a:chExt cx="400680" cy="20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235FCDB-F0CF-46C0-EDFD-78CD639D8A67}"/>
                    </a:ext>
                  </a:extLst>
                </p14:cNvPr>
                <p14:cNvContentPartPr/>
                <p14:nvPr/>
              </p14:nvContentPartPr>
              <p14:xfrm>
                <a:off x="546710" y="1166922"/>
                <a:ext cx="289440" cy="147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235FCDB-F0CF-46C0-EDFD-78CD639D8A6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7710" y="1158282"/>
                  <a:ext cx="3070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FBE9274-073F-B6B4-CDEB-5E6DB92CFFF5}"/>
                    </a:ext>
                  </a:extLst>
                </p14:cNvPr>
                <p14:cNvContentPartPr/>
                <p14:nvPr/>
              </p14:nvContentPartPr>
              <p14:xfrm>
                <a:off x="853790" y="1200042"/>
                <a:ext cx="93600" cy="174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FBE9274-073F-B6B4-CDEB-5E6DB92CFFF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4790" y="1191402"/>
                  <a:ext cx="11124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4F107E-080F-B0F5-67B9-488A21EF9B76}"/>
              </a:ext>
            </a:extLst>
          </p:cNvPr>
          <p:cNvGrpSpPr/>
          <p:nvPr/>
        </p:nvGrpSpPr>
        <p:grpSpPr>
          <a:xfrm>
            <a:off x="382550" y="1409562"/>
            <a:ext cx="157320" cy="115920"/>
            <a:chOff x="382550" y="1409562"/>
            <a:chExt cx="157320" cy="11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1A360E2-3D26-2F7B-37EC-FE17E06F47BC}"/>
                    </a:ext>
                  </a:extLst>
                </p14:cNvPr>
                <p14:cNvContentPartPr/>
                <p14:nvPr/>
              </p14:nvContentPartPr>
              <p14:xfrm>
                <a:off x="382550" y="1415682"/>
                <a:ext cx="23040" cy="101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1A360E2-3D26-2F7B-37EC-FE17E06F47B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3550" y="1407042"/>
                  <a:ext cx="40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C00FD6E-74AE-DA3C-039D-E985B9997119}"/>
                    </a:ext>
                  </a:extLst>
                </p14:cNvPr>
                <p14:cNvContentPartPr/>
                <p14:nvPr/>
              </p14:nvContentPartPr>
              <p14:xfrm>
                <a:off x="452390" y="1409562"/>
                <a:ext cx="87480" cy="115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C00FD6E-74AE-DA3C-039D-E985B999711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3390" y="1400922"/>
                  <a:ext cx="10512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726F9F-472F-7C7F-BDEA-EBCFC7195A61}"/>
              </a:ext>
            </a:extLst>
          </p:cNvPr>
          <p:cNvGrpSpPr/>
          <p:nvPr/>
        </p:nvGrpSpPr>
        <p:grpSpPr>
          <a:xfrm>
            <a:off x="2222150" y="1037682"/>
            <a:ext cx="327600" cy="350640"/>
            <a:chOff x="2222150" y="1037682"/>
            <a:chExt cx="327600" cy="35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16BEB4F-506F-D6DD-C3B7-F4C5696FB84A}"/>
                    </a:ext>
                  </a:extLst>
                </p14:cNvPr>
                <p14:cNvContentPartPr/>
                <p14:nvPr/>
              </p14:nvContentPartPr>
              <p14:xfrm>
                <a:off x="2390990" y="1037682"/>
                <a:ext cx="158760" cy="169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16BEB4F-506F-D6DD-C3B7-F4C5696FB84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82350" y="1028682"/>
                  <a:ext cx="1764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A3EE535-5763-DA26-38E3-2761C9390376}"/>
                    </a:ext>
                  </a:extLst>
                </p14:cNvPr>
                <p14:cNvContentPartPr/>
                <p14:nvPr/>
              </p14:nvContentPartPr>
              <p14:xfrm>
                <a:off x="2222150" y="1252602"/>
                <a:ext cx="88920" cy="135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A3EE535-5763-DA26-38E3-2761C939037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13150" y="1243602"/>
                  <a:ext cx="10656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C9E73E7-AFB0-3805-E66C-ED5644127AAA}"/>
              </a:ext>
            </a:extLst>
          </p:cNvPr>
          <p:cNvGrpSpPr/>
          <p:nvPr/>
        </p:nvGrpSpPr>
        <p:grpSpPr>
          <a:xfrm>
            <a:off x="-1930" y="1659402"/>
            <a:ext cx="1237680" cy="235800"/>
            <a:chOff x="-1930" y="1659402"/>
            <a:chExt cx="1237680" cy="23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DC354F6-C538-89AB-E51D-B9E51FA34CB3}"/>
                    </a:ext>
                  </a:extLst>
                </p14:cNvPr>
                <p14:cNvContentPartPr/>
                <p14:nvPr/>
              </p14:nvContentPartPr>
              <p14:xfrm>
                <a:off x="-1930" y="1659402"/>
                <a:ext cx="123840" cy="228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DC354F6-C538-89AB-E51D-B9E51FA34CB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-10570" y="1650762"/>
                  <a:ext cx="1414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6AF653C-15D1-EBB0-5A4B-A34F901DBF8D}"/>
                    </a:ext>
                  </a:extLst>
                </p14:cNvPr>
                <p14:cNvContentPartPr/>
                <p14:nvPr/>
              </p14:nvContentPartPr>
              <p14:xfrm>
                <a:off x="216230" y="1714482"/>
                <a:ext cx="132120" cy="1249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6AF653C-15D1-EBB0-5A4B-A34F901DBF8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07590" y="1705482"/>
                  <a:ext cx="149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D0CE5AC-EE80-AF9E-82F8-72B14D5046C6}"/>
                    </a:ext>
                  </a:extLst>
                </p14:cNvPr>
                <p14:cNvContentPartPr/>
                <p14:nvPr/>
              </p14:nvContentPartPr>
              <p14:xfrm>
                <a:off x="452750" y="1791162"/>
                <a:ext cx="31680" cy="576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D0CE5AC-EE80-AF9E-82F8-72B14D5046C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4110" y="1782162"/>
                  <a:ext cx="49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0A73E71-63FD-32A0-9E38-23A864ED419D}"/>
                    </a:ext>
                  </a:extLst>
                </p14:cNvPr>
                <p14:cNvContentPartPr/>
                <p14:nvPr/>
              </p14:nvContentPartPr>
              <p14:xfrm>
                <a:off x="592070" y="1708722"/>
                <a:ext cx="104760" cy="145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0A73E71-63FD-32A0-9E38-23A864ED419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3430" y="1699722"/>
                  <a:ext cx="122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7BBC989-F4FC-CF1B-CD10-2674573AF163}"/>
                    </a:ext>
                  </a:extLst>
                </p14:cNvPr>
                <p14:cNvContentPartPr/>
                <p14:nvPr/>
              </p14:nvContentPartPr>
              <p14:xfrm>
                <a:off x="786830" y="1767402"/>
                <a:ext cx="33120" cy="61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7BBC989-F4FC-CF1B-CD10-2674573AF16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8190" y="1758762"/>
                  <a:ext cx="50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D3B5333-1C0F-0CF7-9F7C-5838D7DF448E}"/>
                    </a:ext>
                  </a:extLst>
                </p14:cNvPr>
                <p14:cNvContentPartPr/>
                <p14:nvPr/>
              </p14:nvContentPartPr>
              <p14:xfrm>
                <a:off x="925790" y="1683882"/>
                <a:ext cx="140040" cy="132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D3B5333-1C0F-0CF7-9F7C-5838D7DF448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16790" y="1675242"/>
                  <a:ext cx="157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61B60C5-36D0-64C9-B5B2-701BA1ABBE8D}"/>
                    </a:ext>
                  </a:extLst>
                </p14:cNvPr>
                <p14:cNvContentPartPr/>
                <p14:nvPr/>
              </p14:nvContentPartPr>
              <p14:xfrm>
                <a:off x="1145390" y="1677762"/>
                <a:ext cx="90360" cy="217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61B60C5-36D0-64C9-B5B2-701BA1ABBE8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36750" y="1669122"/>
                  <a:ext cx="10800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1CCC8DB-42AC-3EEE-275A-B29AEB7E0C0B}"/>
              </a:ext>
            </a:extLst>
          </p:cNvPr>
          <p:cNvGrpSpPr/>
          <p:nvPr/>
        </p:nvGrpSpPr>
        <p:grpSpPr>
          <a:xfrm>
            <a:off x="2108390" y="1541682"/>
            <a:ext cx="854280" cy="241560"/>
            <a:chOff x="2108390" y="1541682"/>
            <a:chExt cx="854280" cy="24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40CE9B9-54EA-4FB5-AFF1-5D37C8A8F46A}"/>
                    </a:ext>
                  </a:extLst>
                </p14:cNvPr>
                <p14:cNvContentPartPr/>
                <p14:nvPr/>
              </p14:nvContentPartPr>
              <p14:xfrm>
                <a:off x="2108390" y="1607202"/>
                <a:ext cx="84600" cy="153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40CE9B9-54EA-4FB5-AFF1-5D37C8A8F46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99750" y="1598202"/>
                  <a:ext cx="1022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B06A145-F370-FFC5-D7FA-FEAA5FE9BC08}"/>
                    </a:ext>
                  </a:extLst>
                </p14:cNvPr>
                <p14:cNvContentPartPr/>
                <p14:nvPr/>
              </p14:nvContentPartPr>
              <p14:xfrm>
                <a:off x="2272550" y="1610802"/>
                <a:ext cx="122400" cy="112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B06A145-F370-FFC5-D7FA-FEAA5FE9BC0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63910" y="1601802"/>
                  <a:ext cx="1400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382AA54-793C-5FD0-C081-E9B01EB54BA5}"/>
                    </a:ext>
                  </a:extLst>
                </p14:cNvPr>
                <p14:cNvContentPartPr/>
                <p14:nvPr/>
              </p14:nvContentPartPr>
              <p14:xfrm>
                <a:off x="2519870" y="1671642"/>
                <a:ext cx="27360" cy="33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382AA54-793C-5FD0-C081-E9B01EB54BA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511230" y="1663002"/>
                  <a:ext cx="450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46F5F37-98AD-3B73-5E76-A0E5DCA56438}"/>
                    </a:ext>
                  </a:extLst>
                </p14:cNvPr>
                <p14:cNvContentPartPr/>
                <p14:nvPr/>
              </p14:nvContentPartPr>
              <p14:xfrm>
                <a:off x="2652350" y="1564722"/>
                <a:ext cx="115200" cy="152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46F5F37-98AD-3B73-5E76-A0E5DCA5643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43350" y="1555722"/>
                  <a:ext cx="1328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B059B6A-9B51-4830-CB9A-BB633D5EF046}"/>
                    </a:ext>
                  </a:extLst>
                </p14:cNvPr>
                <p14:cNvContentPartPr/>
                <p14:nvPr/>
              </p14:nvContentPartPr>
              <p14:xfrm>
                <a:off x="2864390" y="1541682"/>
                <a:ext cx="98280" cy="2415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B059B6A-9B51-4830-CB9A-BB633D5EF04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855750" y="1533042"/>
                  <a:ext cx="115920" cy="25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ECA1010-3714-E7CF-0697-4DE697B0A43D}"/>
              </a:ext>
            </a:extLst>
          </p:cNvPr>
          <p:cNvGrpSpPr/>
          <p:nvPr/>
        </p:nvGrpSpPr>
        <p:grpSpPr>
          <a:xfrm>
            <a:off x="680630" y="2041362"/>
            <a:ext cx="167400" cy="721800"/>
            <a:chOff x="680630" y="2041362"/>
            <a:chExt cx="167400" cy="72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BE05C84-4158-63CF-9B49-B819523AE7FD}"/>
                    </a:ext>
                  </a:extLst>
                </p14:cNvPr>
                <p14:cNvContentPartPr/>
                <p14:nvPr/>
              </p14:nvContentPartPr>
              <p14:xfrm>
                <a:off x="680630" y="2041362"/>
                <a:ext cx="92880" cy="6386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BE05C84-4158-63CF-9B49-B819523AE7F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71630" y="2032722"/>
                  <a:ext cx="11052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B91975B-7642-2749-7498-D511F55EBBEB}"/>
                    </a:ext>
                  </a:extLst>
                </p14:cNvPr>
                <p14:cNvContentPartPr/>
                <p14:nvPr/>
              </p14:nvContentPartPr>
              <p14:xfrm>
                <a:off x="701510" y="2659122"/>
                <a:ext cx="96480" cy="92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B91975B-7642-2749-7498-D511F55EBB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2510" y="2650482"/>
                  <a:ext cx="114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8D31960-C077-6B37-6C8A-AA1148A3A64C}"/>
                    </a:ext>
                  </a:extLst>
                </p14:cNvPr>
                <p14:cNvContentPartPr/>
                <p14:nvPr/>
              </p14:nvContentPartPr>
              <p14:xfrm>
                <a:off x="769550" y="2647962"/>
                <a:ext cx="78480" cy="1152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8D31960-C077-6B37-6C8A-AA1148A3A64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60910" y="2638962"/>
                  <a:ext cx="961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95445F2-FD3D-5B13-6776-BB04127E6AE4}"/>
                    </a:ext>
                  </a:extLst>
                </p14:cNvPr>
                <p14:cNvContentPartPr/>
                <p14:nvPr/>
              </p14:nvContentPartPr>
              <p14:xfrm>
                <a:off x="716990" y="2640762"/>
                <a:ext cx="122400" cy="450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95445F2-FD3D-5B13-6776-BB04127E6AE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8350" y="2631762"/>
                  <a:ext cx="14004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6B6B3B-8C56-C754-D6BE-34217DCA2DB2}"/>
              </a:ext>
            </a:extLst>
          </p:cNvPr>
          <p:cNvGrpSpPr/>
          <p:nvPr/>
        </p:nvGrpSpPr>
        <p:grpSpPr>
          <a:xfrm>
            <a:off x="2443550" y="1896642"/>
            <a:ext cx="190080" cy="830880"/>
            <a:chOff x="2443550" y="1896642"/>
            <a:chExt cx="190080" cy="83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5FD5CBC-C80D-06BD-6720-A50BFBD0363F}"/>
                    </a:ext>
                  </a:extLst>
                </p14:cNvPr>
                <p14:cNvContentPartPr/>
                <p14:nvPr/>
              </p14:nvContentPartPr>
              <p14:xfrm>
                <a:off x="2502590" y="1896642"/>
                <a:ext cx="97920" cy="797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5FD5CBC-C80D-06BD-6720-A50BFBD0363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93590" y="1887642"/>
                  <a:ext cx="115560" cy="81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B5DDA6E-A0A6-CBB3-9B20-4FB845C6EDB3}"/>
                    </a:ext>
                  </a:extLst>
                </p14:cNvPr>
                <p14:cNvContentPartPr/>
                <p14:nvPr/>
              </p14:nvContentPartPr>
              <p14:xfrm>
                <a:off x="2443550" y="2614842"/>
                <a:ext cx="190080" cy="1126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B5DDA6E-A0A6-CBB3-9B20-4FB845C6EDB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34550" y="2605842"/>
                  <a:ext cx="20772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E363BD7-F958-7BAF-1822-E770B61ED988}"/>
              </a:ext>
            </a:extLst>
          </p:cNvPr>
          <p:cNvGrpSpPr/>
          <p:nvPr/>
        </p:nvGrpSpPr>
        <p:grpSpPr>
          <a:xfrm>
            <a:off x="860630" y="2204802"/>
            <a:ext cx="549720" cy="147240"/>
            <a:chOff x="860630" y="2204802"/>
            <a:chExt cx="549720" cy="14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97C916D-587E-E6B1-A90E-81B1B661223E}"/>
                    </a:ext>
                  </a:extLst>
                </p14:cNvPr>
                <p14:cNvContentPartPr/>
                <p14:nvPr/>
              </p14:nvContentPartPr>
              <p14:xfrm>
                <a:off x="860630" y="2204802"/>
                <a:ext cx="97200" cy="1422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97C916D-587E-E6B1-A90E-81B1B661223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51990" y="2196162"/>
                  <a:ext cx="1148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4BE3F01-2259-4DEF-3A80-ED823C08DD17}"/>
                    </a:ext>
                  </a:extLst>
                </p14:cNvPr>
                <p14:cNvContentPartPr/>
                <p14:nvPr/>
              </p14:nvContentPartPr>
              <p14:xfrm>
                <a:off x="1062950" y="2229642"/>
                <a:ext cx="101880" cy="1224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4BE3F01-2259-4DEF-3A80-ED823C08DD1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54310" y="2221002"/>
                  <a:ext cx="1195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C8FBE0C-EB9E-BE2E-FF2C-257E9A695B1C}"/>
                    </a:ext>
                  </a:extLst>
                </p14:cNvPr>
                <p14:cNvContentPartPr/>
                <p14:nvPr/>
              </p14:nvContentPartPr>
              <p14:xfrm>
                <a:off x="1255190" y="2246922"/>
                <a:ext cx="73800" cy="104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C8FBE0C-EB9E-BE2E-FF2C-257E9A695B1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46550" y="2237922"/>
                  <a:ext cx="914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40D2661-C0BE-A034-5292-7E580A1AD6F9}"/>
                    </a:ext>
                  </a:extLst>
                </p14:cNvPr>
                <p14:cNvContentPartPr/>
                <p14:nvPr/>
              </p14:nvContentPartPr>
              <p14:xfrm>
                <a:off x="1381910" y="2279322"/>
                <a:ext cx="28440" cy="673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40D2661-C0BE-A034-5292-7E580A1AD6F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372910" y="2270682"/>
                  <a:ext cx="4608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C7B9316-4968-AC4E-E305-8A3715E1E084}"/>
              </a:ext>
            </a:extLst>
          </p:cNvPr>
          <p:cNvGrpSpPr/>
          <p:nvPr/>
        </p:nvGrpSpPr>
        <p:grpSpPr>
          <a:xfrm>
            <a:off x="2661350" y="2129922"/>
            <a:ext cx="516600" cy="218880"/>
            <a:chOff x="2661350" y="2129922"/>
            <a:chExt cx="516600" cy="21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50746F6-71FC-65F5-20E1-71774E1E11EC}"/>
                    </a:ext>
                  </a:extLst>
                </p14:cNvPr>
                <p14:cNvContentPartPr/>
                <p14:nvPr/>
              </p14:nvContentPartPr>
              <p14:xfrm>
                <a:off x="2661350" y="2129922"/>
                <a:ext cx="119880" cy="1411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50746F6-71FC-65F5-20E1-71774E1E11E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52710" y="2121282"/>
                  <a:ext cx="137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ECC3E18-8BE8-D0B3-B6A9-24D99092EEA7}"/>
                    </a:ext>
                  </a:extLst>
                </p14:cNvPr>
                <p14:cNvContentPartPr/>
                <p14:nvPr/>
              </p14:nvContentPartPr>
              <p14:xfrm>
                <a:off x="2850350" y="2164482"/>
                <a:ext cx="327600" cy="184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ECC3E18-8BE8-D0B3-B6A9-24D99092EEA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41710" y="2155842"/>
                  <a:ext cx="34524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94EA0DE-F163-1FBF-F9DC-B4B9A06763E8}"/>
              </a:ext>
            </a:extLst>
          </p:cNvPr>
          <p:cNvGrpSpPr/>
          <p:nvPr/>
        </p:nvGrpSpPr>
        <p:grpSpPr>
          <a:xfrm>
            <a:off x="595670" y="2972322"/>
            <a:ext cx="581040" cy="482400"/>
            <a:chOff x="595670" y="2972322"/>
            <a:chExt cx="581040" cy="48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6FB818E-63F3-A314-C9F3-9932B62FFC5D}"/>
                    </a:ext>
                  </a:extLst>
                </p14:cNvPr>
                <p14:cNvContentPartPr/>
                <p14:nvPr/>
              </p14:nvContentPartPr>
              <p14:xfrm>
                <a:off x="595670" y="3211362"/>
                <a:ext cx="219600" cy="1746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6FB818E-63F3-A314-C9F3-9932B62FFC5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86670" y="3202722"/>
                  <a:ext cx="2372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9249587-D0EF-1A24-C30F-3829AD882619}"/>
                    </a:ext>
                  </a:extLst>
                </p14:cNvPr>
                <p14:cNvContentPartPr/>
                <p14:nvPr/>
              </p14:nvContentPartPr>
              <p14:xfrm>
                <a:off x="842630" y="3272562"/>
                <a:ext cx="126000" cy="182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9249587-D0EF-1A24-C30F-3829AD88261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33990" y="3263922"/>
                  <a:ext cx="1436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D683CED-050B-B8DB-3BC1-02E20BFD1C99}"/>
                    </a:ext>
                  </a:extLst>
                </p14:cNvPr>
                <p14:cNvContentPartPr/>
                <p14:nvPr/>
              </p14:nvContentPartPr>
              <p14:xfrm>
                <a:off x="870710" y="2972322"/>
                <a:ext cx="115200" cy="1281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D683CED-050B-B8DB-3BC1-02E20BFD1C9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61710" y="2963322"/>
                  <a:ext cx="1328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C825187-BBCA-54FB-4916-00DDED80FAA6}"/>
                    </a:ext>
                  </a:extLst>
                </p14:cNvPr>
                <p14:cNvContentPartPr/>
                <p14:nvPr/>
              </p14:nvContentPartPr>
              <p14:xfrm>
                <a:off x="1044590" y="3062682"/>
                <a:ext cx="132120" cy="18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C825187-BBCA-54FB-4916-00DDED80FAA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35590" y="3054042"/>
                  <a:ext cx="1497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7CE9859-67C3-440E-5F4E-860970AECFE5}"/>
                    </a:ext>
                  </a:extLst>
                </p14:cNvPr>
                <p14:cNvContentPartPr/>
                <p14:nvPr/>
              </p14:nvContentPartPr>
              <p14:xfrm>
                <a:off x="1093190" y="2992482"/>
                <a:ext cx="24840" cy="1562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7CE9859-67C3-440E-5F4E-860970AECFE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84190" y="2983482"/>
                  <a:ext cx="42480" cy="17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CC6128F1-8E37-66BD-9A01-266CD7DDB2FB}"/>
              </a:ext>
            </a:extLst>
          </p:cNvPr>
          <p:cNvGrpSpPr/>
          <p:nvPr/>
        </p:nvGrpSpPr>
        <p:grpSpPr>
          <a:xfrm>
            <a:off x="2541470" y="2984562"/>
            <a:ext cx="455040" cy="340920"/>
            <a:chOff x="2541470" y="2984562"/>
            <a:chExt cx="455040" cy="34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93CB262-5555-D902-EFED-9B144B653F3E}"/>
                    </a:ext>
                  </a:extLst>
                </p14:cNvPr>
                <p14:cNvContentPartPr/>
                <p14:nvPr/>
              </p14:nvContentPartPr>
              <p14:xfrm>
                <a:off x="2541470" y="3154122"/>
                <a:ext cx="163440" cy="1713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93CB262-5555-D902-EFED-9B144B653F3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532470" y="3145122"/>
                  <a:ext cx="181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718924A-95D9-2041-7B8D-07A5DB47753C}"/>
                    </a:ext>
                  </a:extLst>
                </p14:cNvPr>
                <p14:cNvContentPartPr/>
                <p14:nvPr/>
              </p14:nvContentPartPr>
              <p14:xfrm>
                <a:off x="2709950" y="2984562"/>
                <a:ext cx="123840" cy="113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718924A-95D9-2041-7B8D-07A5DB47753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00950" y="2975922"/>
                  <a:ext cx="141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C8DA131-BB5E-10C6-1C0B-196B1DF85AE5}"/>
                    </a:ext>
                  </a:extLst>
                </p14:cNvPr>
                <p14:cNvContentPartPr/>
                <p14:nvPr/>
              </p14:nvContentPartPr>
              <p14:xfrm>
                <a:off x="2878070" y="3038922"/>
                <a:ext cx="59760" cy="144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C8DA131-BB5E-10C6-1C0B-196B1DF85AE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69430" y="3029922"/>
                  <a:ext cx="774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484C89A-5A0D-CA99-3440-B962D84F11FE}"/>
                    </a:ext>
                  </a:extLst>
                </p14:cNvPr>
                <p14:cNvContentPartPr/>
                <p14:nvPr/>
              </p14:nvContentPartPr>
              <p14:xfrm>
                <a:off x="2881310" y="3023442"/>
                <a:ext cx="108720" cy="219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484C89A-5A0D-CA99-3440-B962D84F11F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872670" y="3014802"/>
                  <a:ext cx="1263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B06C9BC-C579-8095-2EEC-1ECC9BA8E275}"/>
                    </a:ext>
                  </a:extLst>
                </p14:cNvPr>
                <p14:cNvContentPartPr/>
                <p14:nvPr/>
              </p14:nvContentPartPr>
              <p14:xfrm>
                <a:off x="2895710" y="3027762"/>
                <a:ext cx="100800" cy="11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B06C9BC-C579-8095-2EEC-1ECC9BA8E27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886710" y="3019122"/>
                  <a:ext cx="11844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A0B62C2-6370-30BC-8B74-4CC4DB0740A3}"/>
              </a:ext>
            </a:extLst>
          </p:cNvPr>
          <p:cNvGrpSpPr/>
          <p:nvPr/>
        </p:nvGrpSpPr>
        <p:grpSpPr>
          <a:xfrm>
            <a:off x="318470" y="3659562"/>
            <a:ext cx="867960" cy="219600"/>
            <a:chOff x="318470" y="3659562"/>
            <a:chExt cx="867960" cy="21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FBC4298-19F5-7EE6-8B9D-141B8E33EE20}"/>
                    </a:ext>
                  </a:extLst>
                </p14:cNvPr>
                <p14:cNvContentPartPr/>
                <p14:nvPr/>
              </p14:nvContentPartPr>
              <p14:xfrm>
                <a:off x="318470" y="3690522"/>
                <a:ext cx="102600" cy="1789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FBC4298-19F5-7EE6-8B9D-141B8E33EE2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9830" y="3681882"/>
                  <a:ext cx="1202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B4A7421-876E-E6D4-012E-8462A2C6F670}"/>
                    </a:ext>
                  </a:extLst>
                </p14:cNvPr>
                <p14:cNvContentPartPr/>
                <p14:nvPr/>
              </p14:nvContentPartPr>
              <p14:xfrm>
                <a:off x="487670" y="3705642"/>
                <a:ext cx="94320" cy="1350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B4A7421-876E-E6D4-012E-8462A2C6F67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9030" y="3697002"/>
                  <a:ext cx="1119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18531C9-8E0B-0DA7-2B6B-33EB15198139}"/>
                    </a:ext>
                  </a:extLst>
                </p14:cNvPr>
                <p14:cNvContentPartPr/>
                <p14:nvPr/>
              </p14:nvContentPartPr>
              <p14:xfrm>
                <a:off x="658310" y="3778722"/>
                <a:ext cx="90720" cy="493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18531C9-8E0B-0DA7-2B6B-33EB1519813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9310" y="3770082"/>
                  <a:ext cx="1083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EC8BA3F-9309-2DC2-2510-6FA774916334}"/>
                    </a:ext>
                  </a:extLst>
                </p14:cNvPr>
                <p14:cNvContentPartPr/>
                <p14:nvPr/>
              </p14:nvContentPartPr>
              <p14:xfrm>
                <a:off x="853070" y="3679362"/>
                <a:ext cx="142920" cy="1389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EC8BA3F-9309-2DC2-2510-6FA77491633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44430" y="3670722"/>
                  <a:ext cx="160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DD2BCC2-731D-4B62-8206-3FB213BA7EB8}"/>
                    </a:ext>
                  </a:extLst>
                </p14:cNvPr>
                <p14:cNvContentPartPr/>
                <p14:nvPr/>
              </p14:nvContentPartPr>
              <p14:xfrm>
                <a:off x="1096430" y="3659562"/>
                <a:ext cx="90000" cy="219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DD2BCC2-731D-4B62-8206-3FB213BA7EB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87790" y="3650562"/>
                  <a:ext cx="107640" cy="23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EE700C6-EA18-F92F-530E-3CD13740DF13}"/>
              </a:ext>
            </a:extLst>
          </p:cNvPr>
          <p:cNvGrpSpPr/>
          <p:nvPr/>
        </p:nvGrpSpPr>
        <p:grpSpPr>
          <a:xfrm>
            <a:off x="2351750" y="3570282"/>
            <a:ext cx="836640" cy="259560"/>
            <a:chOff x="2351750" y="3570282"/>
            <a:chExt cx="836640" cy="25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961252F-8246-B3C7-CD03-F9A06D4EFC03}"/>
                    </a:ext>
                  </a:extLst>
                </p14:cNvPr>
                <p14:cNvContentPartPr/>
                <p14:nvPr/>
              </p14:nvContentPartPr>
              <p14:xfrm>
                <a:off x="2351750" y="3638322"/>
                <a:ext cx="119880" cy="191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961252F-8246-B3C7-CD03-F9A06D4EFC0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343110" y="3629322"/>
                  <a:ext cx="1375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5C3C32C-55A6-F360-C163-F130D61A5F06}"/>
                    </a:ext>
                  </a:extLst>
                </p14:cNvPr>
                <p14:cNvContentPartPr/>
                <p14:nvPr/>
              </p14:nvContentPartPr>
              <p14:xfrm>
                <a:off x="2543270" y="3659562"/>
                <a:ext cx="123480" cy="1206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5C3C32C-55A6-F360-C163-F130D61A5F0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34270" y="3650562"/>
                  <a:ext cx="1411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16D5EC1-F610-A26D-B562-D8E1E34C6279}"/>
                    </a:ext>
                  </a:extLst>
                </p14:cNvPr>
                <p14:cNvContentPartPr/>
                <p14:nvPr/>
              </p14:nvContentPartPr>
              <p14:xfrm>
                <a:off x="2735870" y="3726162"/>
                <a:ext cx="48960" cy="493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16D5EC1-F610-A26D-B562-D8E1E34C627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26870" y="3717162"/>
                  <a:ext cx="666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34275A8-FF8B-DEB1-0DB8-A41F42C99646}"/>
                    </a:ext>
                  </a:extLst>
                </p14:cNvPr>
                <p14:cNvContentPartPr/>
                <p14:nvPr/>
              </p14:nvContentPartPr>
              <p14:xfrm>
                <a:off x="2894990" y="3605922"/>
                <a:ext cx="147600" cy="1537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34275A8-FF8B-DEB1-0DB8-A41F42C9964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885990" y="3597282"/>
                  <a:ext cx="165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67385E4-9CFF-D2D2-0FAC-7B0DC1D31196}"/>
                    </a:ext>
                  </a:extLst>
                </p14:cNvPr>
                <p14:cNvContentPartPr/>
                <p14:nvPr/>
              </p14:nvContentPartPr>
              <p14:xfrm>
                <a:off x="3076790" y="3570282"/>
                <a:ext cx="111600" cy="232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67385E4-9CFF-D2D2-0FAC-7B0DC1D3119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067790" y="3561282"/>
                  <a:ext cx="129240" cy="25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EFAC370-CB86-5981-1BD6-80F269144F46}"/>
                  </a:ext>
                </a:extLst>
              </p14:cNvPr>
              <p14:cNvContentPartPr/>
              <p14:nvPr/>
            </p14:nvContentPartPr>
            <p14:xfrm>
              <a:off x="-1234930" y="4212162"/>
              <a:ext cx="167400" cy="20772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EFAC370-CB86-5981-1BD6-80F269144F4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-1243570" y="4203522"/>
                <a:ext cx="1850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434E4AB7-08C1-6FAE-A83A-A9F53569793C}"/>
                  </a:ext>
                </a:extLst>
              </p14:cNvPr>
              <p14:cNvContentPartPr/>
              <p14:nvPr/>
            </p14:nvContentPartPr>
            <p14:xfrm>
              <a:off x="-1234930" y="4313682"/>
              <a:ext cx="171000" cy="486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434E4AB7-08C1-6FAE-A83A-A9F53569793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-1243570" y="4304682"/>
                <a:ext cx="1886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6084FC4-D57B-A286-4D22-9730B922825F}"/>
                  </a:ext>
                </a:extLst>
              </p14:cNvPr>
              <p14:cNvContentPartPr/>
              <p14:nvPr/>
            </p14:nvContentPartPr>
            <p14:xfrm>
              <a:off x="-1029370" y="4280562"/>
              <a:ext cx="100440" cy="13788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6084FC4-D57B-A286-4D22-9730B922825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-1038010" y="4271562"/>
                <a:ext cx="1180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D16BD4F3-B135-EEE2-836A-209F116BF070}"/>
                  </a:ext>
                </a:extLst>
              </p14:cNvPr>
              <p14:cNvContentPartPr/>
              <p14:nvPr/>
            </p14:nvContentPartPr>
            <p14:xfrm>
              <a:off x="-897250" y="4281642"/>
              <a:ext cx="355320" cy="990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D16BD4F3-B135-EEE2-836A-209F116BF070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-906250" y="4273002"/>
                <a:ext cx="37296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3FB2744-2866-F09D-3732-9B2F68B9752F}"/>
                  </a:ext>
                </a:extLst>
              </p14:cNvPr>
              <p14:cNvContentPartPr/>
              <p14:nvPr/>
            </p14:nvContentPartPr>
            <p14:xfrm>
              <a:off x="-438610" y="4263282"/>
              <a:ext cx="164520" cy="1033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3FB2744-2866-F09D-3732-9B2F68B9752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-447250" y="4254642"/>
                <a:ext cx="18216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4EF460A5-E68B-B147-EE05-DCD39ABBAD2D}"/>
                  </a:ext>
                </a:extLst>
              </p14:cNvPr>
              <p14:cNvContentPartPr/>
              <p14:nvPr/>
            </p14:nvContentPartPr>
            <p14:xfrm>
              <a:off x="-257170" y="4186242"/>
              <a:ext cx="21240" cy="16812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4EF460A5-E68B-B147-EE05-DCD39ABBAD2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-265810" y="4177242"/>
                <a:ext cx="3888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1BF95FA-54B6-34FF-39D7-D13E6F8F93A0}"/>
                  </a:ext>
                </a:extLst>
              </p14:cNvPr>
              <p14:cNvContentPartPr/>
              <p14:nvPr/>
            </p14:nvContentPartPr>
            <p14:xfrm>
              <a:off x="-173650" y="4264002"/>
              <a:ext cx="167400" cy="1378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1BF95FA-54B6-34FF-39D7-D13E6F8F93A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-182290" y="4255362"/>
                <a:ext cx="18504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522A84D-7C59-A534-914E-E795ABB3038C}"/>
              </a:ext>
            </a:extLst>
          </p:cNvPr>
          <p:cNvGrpSpPr/>
          <p:nvPr/>
        </p:nvGrpSpPr>
        <p:grpSpPr>
          <a:xfrm>
            <a:off x="230270" y="4238802"/>
            <a:ext cx="335160" cy="210240"/>
            <a:chOff x="230270" y="4238802"/>
            <a:chExt cx="335160" cy="21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AE3034F-5BEC-5FFC-E4B9-F7BA49564668}"/>
                    </a:ext>
                  </a:extLst>
                </p14:cNvPr>
                <p14:cNvContentPartPr/>
                <p14:nvPr/>
              </p14:nvContentPartPr>
              <p14:xfrm>
                <a:off x="230270" y="4305042"/>
                <a:ext cx="214560" cy="37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AE3034F-5BEC-5FFC-E4B9-F7BA4956466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21630" y="4296402"/>
                  <a:ext cx="2322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F305D0F-4A90-26CA-FCB0-04EA79396F7E}"/>
                    </a:ext>
                  </a:extLst>
                </p14:cNvPr>
                <p14:cNvContentPartPr/>
                <p14:nvPr/>
              </p14:nvContentPartPr>
              <p14:xfrm>
                <a:off x="247550" y="4348242"/>
                <a:ext cx="226440" cy="234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F305D0F-4A90-26CA-FCB0-04EA79396F7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38910" y="4339242"/>
                  <a:ext cx="2440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B72C6BC-8763-38B9-54ED-BF353D2D52D3}"/>
                    </a:ext>
                  </a:extLst>
                </p14:cNvPr>
                <p14:cNvContentPartPr/>
                <p14:nvPr/>
              </p14:nvContentPartPr>
              <p14:xfrm>
                <a:off x="412790" y="4238802"/>
                <a:ext cx="152640" cy="2102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B72C6BC-8763-38B9-54ED-BF353D2D52D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04150" y="4230162"/>
                  <a:ext cx="170280" cy="22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E938BCB-F45F-4D3E-A9B5-78C1233E11E2}"/>
              </a:ext>
            </a:extLst>
          </p:cNvPr>
          <p:cNvGrpSpPr/>
          <p:nvPr/>
        </p:nvGrpSpPr>
        <p:grpSpPr>
          <a:xfrm>
            <a:off x="759110" y="4050882"/>
            <a:ext cx="968040" cy="533160"/>
            <a:chOff x="759110" y="4050882"/>
            <a:chExt cx="968040" cy="53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5229DD3-905A-6097-1E9A-50B3651ED1E9}"/>
                    </a:ext>
                  </a:extLst>
                </p14:cNvPr>
                <p14:cNvContentPartPr/>
                <p14:nvPr/>
              </p14:nvContentPartPr>
              <p14:xfrm>
                <a:off x="759110" y="4217202"/>
                <a:ext cx="250920" cy="1407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5229DD3-905A-6097-1E9A-50B3651ED1E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50470" y="4208562"/>
                  <a:ext cx="2685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42D4D9D-E122-C7BF-83D3-952739C9E2FE}"/>
                    </a:ext>
                  </a:extLst>
                </p14:cNvPr>
                <p14:cNvContentPartPr/>
                <p14:nvPr/>
              </p14:nvContentPartPr>
              <p14:xfrm>
                <a:off x="1035950" y="4252122"/>
                <a:ext cx="117000" cy="2188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42D4D9D-E122-C7BF-83D3-952739C9E2F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26950" y="4243122"/>
                  <a:ext cx="1346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AB6C0DA-DFE1-FFD8-7400-FD73C1D2697B}"/>
                    </a:ext>
                  </a:extLst>
                </p14:cNvPr>
                <p14:cNvContentPartPr/>
                <p14:nvPr/>
              </p14:nvContentPartPr>
              <p14:xfrm>
                <a:off x="1282910" y="4390002"/>
                <a:ext cx="123840" cy="1386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AB6C0DA-DFE1-FFD8-7400-FD73C1D2697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273910" y="4381362"/>
                  <a:ext cx="141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F94FF8A-07C7-C8FB-A40C-03887442992F}"/>
                    </a:ext>
                  </a:extLst>
                </p14:cNvPr>
                <p14:cNvContentPartPr/>
                <p14:nvPr/>
              </p14:nvContentPartPr>
              <p14:xfrm>
                <a:off x="1439870" y="4187682"/>
                <a:ext cx="105120" cy="1432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F94FF8A-07C7-C8FB-A40C-03887442992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430870" y="4178682"/>
                  <a:ext cx="122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18F41A6-6814-3E7E-ADCB-4D0156D0E183}"/>
                    </a:ext>
                  </a:extLst>
                </p14:cNvPr>
                <p14:cNvContentPartPr/>
                <p14:nvPr/>
              </p14:nvContentPartPr>
              <p14:xfrm>
                <a:off x="1594310" y="4317642"/>
                <a:ext cx="132840" cy="1422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18F41A6-6814-3E7E-ADCB-4D0156D0E18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585670" y="4309002"/>
                  <a:ext cx="1504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121EA6D-2877-DBD2-98C2-6BB27523064F}"/>
                    </a:ext>
                  </a:extLst>
                </p14:cNvPr>
                <p14:cNvContentPartPr/>
                <p14:nvPr/>
              </p14:nvContentPartPr>
              <p14:xfrm>
                <a:off x="868550" y="4050882"/>
                <a:ext cx="840960" cy="5331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121EA6D-2877-DBD2-98C2-6BB27523064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59550" y="4042242"/>
                  <a:ext cx="858600" cy="550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65659FF-C5C2-42E6-2F1C-B9F7E72A95D2}"/>
              </a:ext>
            </a:extLst>
          </p:cNvPr>
          <p:cNvGrpSpPr/>
          <p:nvPr/>
        </p:nvGrpSpPr>
        <p:grpSpPr>
          <a:xfrm>
            <a:off x="1950710" y="4106322"/>
            <a:ext cx="1151640" cy="312480"/>
            <a:chOff x="1950710" y="4106322"/>
            <a:chExt cx="1151640" cy="31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58B70C3-21D9-85A2-DF0A-9C0E51D6C1A5}"/>
                    </a:ext>
                  </a:extLst>
                </p14:cNvPr>
                <p14:cNvContentPartPr/>
                <p14:nvPr/>
              </p14:nvContentPartPr>
              <p14:xfrm>
                <a:off x="1967270" y="4248522"/>
                <a:ext cx="177840" cy="198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58B70C3-21D9-85A2-DF0A-9C0E51D6C1A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958270" y="4239522"/>
                  <a:ext cx="19548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F0E174B-079B-3035-17AA-9CD1F89A8DEC}"/>
                    </a:ext>
                  </a:extLst>
                </p14:cNvPr>
                <p14:cNvContentPartPr/>
                <p14:nvPr/>
              </p14:nvContentPartPr>
              <p14:xfrm>
                <a:off x="1950710" y="4289562"/>
                <a:ext cx="221760" cy="18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F0E174B-079B-3035-17AA-9CD1F89A8DE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942070" y="4280562"/>
                  <a:ext cx="239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5A017AF-8347-AB8A-2D89-E08F0186C0C9}"/>
                    </a:ext>
                  </a:extLst>
                </p14:cNvPr>
                <p14:cNvContentPartPr/>
                <p14:nvPr/>
              </p14:nvContentPartPr>
              <p14:xfrm>
                <a:off x="2099030" y="4190202"/>
                <a:ext cx="170280" cy="2091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5A017AF-8347-AB8A-2D89-E08F0186C0C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090030" y="4181202"/>
                  <a:ext cx="1879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7AC1BAFD-3239-F64E-2C49-910D30B91202}"/>
                    </a:ext>
                  </a:extLst>
                </p14:cNvPr>
                <p14:cNvContentPartPr/>
                <p14:nvPr/>
              </p14:nvContentPartPr>
              <p14:xfrm>
                <a:off x="2412230" y="4158522"/>
                <a:ext cx="313560" cy="1641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7AC1BAFD-3239-F64E-2C49-910D30B9120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403230" y="4149522"/>
                  <a:ext cx="331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953F9F8-CB35-B2B7-C2E6-B7354807FC5B}"/>
                    </a:ext>
                  </a:extLst>
                </p14:cNvPr>
                <p14:cNvContentPartPr/>
                <p14:nvPr/>
              </p14:nvContentPartPr>
              <p14:xfrm>
                <a:off x="2752790" y="4195602"/>
                <a:ext cx="119520" cy="2232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953F9F8-CB35-B2B7-C2E6-B7354807FC5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743790" y="4186962"/>
                  <a:ext cx="1371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52EDD9A-D369-6D1F-7D84-5A3951F5FDED}"/>
                    </a:ext>
                  </a:extLst>
                </p14:cNvPr>
                <p14:cNvContentPartPr/>
                <p14:nvPr/>
              </p14:nvContentPartPr>
              <p14:xfrm>
                <a:off x="2959430" y="4106322"/>
                <a:ext cx="142920" cy="1836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52EDD9A-D369-6D1F-7D84-5A3951F5FDE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50790" y="4097322"/>
                  <a:ext cx="16056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2879733-B343-7F26-24ED-7045363FF177}"/>
              </a:ext>
            </a:extLst>
          </p:cNvPr>
          <p:cNvGrpSpPr/>
          <p:nvPr/>
        </p:nvGrpSpPr>
        <p:grpSpPr>
          <a:xfrm>
            <a:off x="5188910" y="599922"/>
            <a:ext cx="2839320" cy="2986920"/>
            <a:chOff x="5188910" y="599922"/>
            <a:chExt cx="2839320" cy="29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9B23843-18E7-F156-3DB2-C1CE9578A404}"/>
                    </a:ext>
                  </a:extLst>
                </p14:cNvPr>
                <p14:cNvContentPartPr/>
                <p14:nvPr/>
              </p14:nvContentPartPr>
              <p14:xfrm>
                <a:off x="5850230" y="2203722"/>
                <a:ext cx="360" cy="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9B23843-18E7-F156-3DB2-C1CE9578A40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841590" y="219508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CD4F617-A7C7-6EDD-8974-37358D4230E6}"/>
                    </a:ext>
                  </a:extLst>
                </p14:cNvPr>
                <p14:cNvContentPartPr/>
                <p14:nvPr/>
              </p14:nvContentPartPr>
              <p14:xfrm>
                <a:off x="6643670" y="2332962"/>
                <a:ext cx="236880" cy="1616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CD4F617-A7C7-6EDD-8974-37358D4230E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34670" y="2324322"/>
                  <a:ext cx="2545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84CCFBF-E407-8CC0-62AF-0503BBB4B332}"/>
                    </a:ext>
                  </a:extLst>
                </p14:cNvPr>
                <p14:cNvContentPartPr/>
                <p14:nvPr/>
              </p14:nvContentPartPr>
              <p14:xfrm>
                <a:off x="6925550" y="2348442"/>
                <a:ext cx="107280" cy="2059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84CCFBF-E407-8CC0-62AF-0503BBB4B33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916550" y="2339442"/>
                  <a:ext cx="1249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8558A40-76B2-6DF9-BD29-F49C68382BA7}"/>
                    </a:ext>
                  </a:extLst>
                </p14:cNvPr>
                <p14:cNvContentPartPr/>
                <p14:nvPr/>
              </p14:nvContentPartPr>
              <p14:xfrm>
                <a:off x="6313190" y="1891242"/>
                <a:ext cx="995760" cy="9252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8558A40-76B2-6DF9-BD29-F49C68382BA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304190" y="1882242"/>
                  <a:ext cx="1013400" cy="9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8BA17A1-F775-E3A3-D430-521D85213B11}"/>
                    </a:ext>
                  </a:extLst>
                </p14:cNvPr>
                <p14:cNvContentPartPr/>
                <p14:nvPr/>
              </p14:nvContentPartPr>
              <p14:xfrm>
                <a:off x="5795870" y="1375002"/>
                <a:ext cx="1886400" cy="17852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8BA17A1-F775-E3A3-D430-521D85213B1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787230" y="1366002"/>
                  <a:ext cx="1904040" cy="180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74DA508-E66B-E0E0-80B2-80703209E082}"/>
                    </a:ext>
                  </a:extLst>
                </p14:cNvPr>
                <p14:cNvContentPartPr/>
                <p14:nvPr/>
              </p14:nvContentPartPr>
              <p14:xfrm>
                <a:off x="6741230" y="2646162"/>
                <a:ext cx="112680" cy="1756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74DA508-E66B-E0E0-80B2-80703209E08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732230" y="2637162"/>
                  <a:ext cx="130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C613687-E789-8E85-27E8-E3212B7D4CC5}"/>
                    </a:ext>
                  </a:extLst>
                </p14:cNvPr>
                <p14:cNvContentPartPr/>
                <p14:nvPr/>
              </p14:nvContentPartPr>
              <p14:xfrm>
                <a:off x="6755630" y="1809162"/>
                <a:ext cx="97200" cy="1000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C613687-E789-8E85-27E8-E3212B7D4CC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746990" y="1800162"/>
                  <a:ext cx="1148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3E80925-2F50-E874-3C4F-E3AB682645BB}"/>
                    </a:ext>
                  </a:extLst>
                </p14:cNvPr>
                <p14:cNvContentPartPr/>
                <p14:nvPr/>
              </p14:nvContentPartPr>
              <p14:xfrm>
                <a:off x="6588230" y="1296522"/>
                <a:ext cx="100800" cy="910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3E80925-2F50-E874-3C4F-E3AB682645B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579590" y="1287882"/>
                  <a:ext cx="1184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A60278D-553F-8EC3-A712-96B28A738EE5}"/>
                    </a:ext>
                  </a:extLst>
                </p14:cNvPr>
                <p14:cNvContentPartPr/>
                <p14:nvPr/>
              </p14:nvContentPartPr>
              <p14:xfrm>
                <a:off x="6984590" y="1315602"/>
                <a:ext cx="153360" cy="784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A60278D-553F-8EC3-A712-96B28A738EE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975950" y="1306602"/>
                  <a:ext cx="17100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B5706A2-6986-ABC2-6653-F7287AC0DC56}"/>
                    </a:ext>
                  </a:extLst>
                </p14:cNvPr>
                <p14:cNvContentPartPr/>
                <p14:nvPr/>
              </p14:nvContentPartPr>
              <p14:xfrm>
                <a:off x="7642310" y="2155842"/>
                <a:ext cx="114120" cy="961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B5706A2-6986-ABC2-6653-F7287AC0DC5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633670" y="2147202"/>
                  <a:ext cx="1317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E67C5FD-5C48-0E86-F08F-FC48E47B8D59}"/>
                    </a:ext>
                  </a:extLst>
                </p14:cNvPr>
                <p14:cNvContentPartPr/>
                <p14:nvPr/>
              </p14:nvContentPartPr>
              <p14:xfrm>
                <a:off x="7604150" y="2382642"/>
                <a:ext cx="134280" cy="1216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E67C5FD-5C48-0E86-F08F-FC48E47B8D5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595510" y="2374002"/>
                  <a:ext cx="151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EF3C9E4-A264-255A-3D09-21636F3A9D4B}"/>
                    </a:ext>
                  </a:extLst>
                </p14:cNvPr>
                <p14:cNvContentPartPr/>
                <p14:nvPr/>
              </p14:nvContentPartPr>
              <p14:xfrm>
                <a:off x="6546110" y="3043602"/>
                <a:ext cx="142920" cy="1209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EF3C9E4-A264-255A-3D09-21636F3A9D4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537470" y="3034602"/>
                  <a:ext cx="1605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AC7702A-4BBB-5C34-209F-F85B1941B091}"/>
                    </a:ext>
                  </a:extLst>
                </p14:cNvPr>
                <p14:cNvContentPartPr/>
                <p14:nvPr/>
              </p14:nvContentPartPr>
              <p14:xfrm>
                <a:off x="6876950" y="3076722"/>
                <a:ext cx="135720" cy="135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AC7702A-4BBB-5C34-209F-F85B1941B09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868310" y="3067722"/>
                  <a:ext cx="1533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622EFE9-52FD-DF14-05C5-8270570D0669}"/>
                    </a:ext>
                  </a:extLst>
                </p14:cNvPr>
                <p14:cNvContentPartPr/>
                <p14:nvPr/>
              </p14:nvContentPartPr>
              <p14:xfrm>
                <a:off x="5793710" y="2083842"/>
                <a:ext cx="99000" cy="990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622EFE9-52FD-DF14-05C5-8270570D066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785070" y="2075202"/>
                  <a:ext cx="1166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7E0822DB-5FCD-0D01-1CDE-8EFE1C3ACBE0}"/>
                    </a:ext>
                  </a:extLst>
                </p14:cNvPr>
                <p14:cNvContentPartPr/>
                <p14:nvPr/>
              </p14:nvContentPartPr>
              <p14:xfrm>
                <a:off x="5787950" y="2363202"/>
                <a:ext cx="122760" cy="1069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7E0822DB-5FCD-0D01-1CDE-8EFE1C3ACBE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779310" y="2354202"/>
                  <a:ext cx="1404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EA73733-6990-C616-6600-DF806FF25096}"/>
                    </a:ext>
                  </a:extLst>
                </p14:cNvPr>
                <p14:cNvContentPartPr/>
                <p14:nvPr/>
              </p14:nvContentPartPr>
              <p14:xfrm>
                <a:off x="5188910" y="1211562"/>
                <a:ext cx="379800" cy="22291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EA73733-6990-C616-6600-DF806FF2509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179910" y="1202562"/>
                  <a:ext cx="397440" cy="22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D561E69-B917-F8B7-7934-EC0D0C268720}"/>
                    </a:ext>
                  </a:extLst>
                </p14:cNvPr>
                <p14:cNvContentPartPr/>
                <p14:nvPr/>
              </p14:nvContentPartPr>
              <p14:xfrm>
                <a:off x="7496150" y="1022202"/>
                <a:ext cx="473760" cy="2564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D561E69-B917-F8B7-7934-EC0D0C26872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487510" y="1013202"/>
                  <a:ext cx="491400" cy="258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11D1DE6-7D2D-D4DE-A3A4-117F4624F483}"/>
                    </a:ext>
                  </a:extLst>
                </p14:cNvPr>
                <p14:cNvContentPartPr/>
                <p14:nvPr/>
              </p14:nvContentPartPr>
              <p14:xfrm>
                <a:off x="7572830" y="630522"/>
                <a:ext cx="212400" cy="1504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11D1DE6-7D2D-D4DE-A3A4-117F4624F48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564190" y="621882"/>
                  <a:ext cx="2300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F70E64C-91B1-5BF0-F982-3713A6B4F2E9}"/>
                    </a:ext>
                  </a:extLst>
                </p14:cNvPr>
                <p14:cNvContentPartPr/>
                <p14:nvPr/>
              </p14:nvContentPartPr>
              <p14:xfrm>
                <a:off x="7861550" y="671922"/>
                <a:ext cx="166680" cy="766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F70E64C-91B1-5BF0-F982-3713A6B4F2E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852910" y="662922"/>
                  <a:ext cx="1843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C9060B9-1F8B-88E0-1830-F95C3550A3DC}"/>
                    </a:ext>
                  </a:extLst>
                </p14:cNvPr>
                <p14:cNvContentPartPr/>
                <p14:nvPr/>
              </p14:nvContentPartPr>
              <p14:xfrm>
                <a:off x="7934630" y="599922"/>
                <a:ext cx="24840" cy="1976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C9060B9-1F8B-88E0-1830-F95C3550A3D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925630" y="590922"/>
                  <a:ext cx="4248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BBBF229A-55B8-76B7-13E9-075D119094AE}"/>
              </a:ext>
            </a:extLst>
          </p:cNvPr>
          <p:cNvGrpSpPr/>
          <p:nvPr/>
        </p:nvGrpSpPr>
        <p:grpSpPr>
          <a:xfrm>
            <a:off x="8572910" y="917082"/>
            <a:ext cx="2802960" cy="2757960"/>
            <a:chOff x="8572910" y="917082"/>
            <a:chExt cx="2802960" cy="275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09051FE-203C-F0B1-2D18-AD2C9BFB2DB2}"/>
                    </a:ext>
                  </a:extLst>
                </p14:cNvPr>
                <p14:cNvContentPartPr/>
                <p14:nvPr/>
              </p14:nvContentPartPr>
              <p14:xfrm>
                <a:off x="9839390" y="1997442"/>
                <a:ext cx="154080" cy="1731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09051FE-203C-F0B1-2D18-AD2C9BFB2DB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830750" y="1988802"/>
                  <a:ext cx="1717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477A072-86B2-FBAE-27D1-F42ACD5EC129}"/>
                    </a:ext>
                  </a:extLst>
                </p14:cNvPr>
                <p14:cNvContentPartPr/>
                <p14:nvPr/>
              </p14:nvContentPartPr>
              <p14:xfrm>
                <a:off x="9359870" y="1509282"/>
                <a:ext cx="1008360" cy="10393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477A072-86B2-FBAE-27D1-F42ACD5EC12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351230" y="1500282"/>
                  <a:ext cx="1026000" cy="10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FBE3AAC-380F-CA75-5660-CF8217626503}"/>
                    </a:ext>
                  </a:extLst>
                </p14:cNvPr>
                <p14:cNvContentPartPr/>
                <p14:nvPr/>
              </p14:nvContentPartPr>
              <p14:xfrm>
                <a:off x="9030110" y="1230642"/>
                <a:ext cx="1786680" cy="17481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FBE3AAC-380F-CA75-5660-CF821762650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021470" y="1222002"/>
                  <a:ext cx="1804320" cy="176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D022508-3558-D839-DD01-5EBF68685B40}"/>
                    </a:ext>
                  </a:extLst>
                </p14:cNvPr>
                <p14:cNvContentPartPr/>
                <p14:nvPr/>
              </p14:nvContentPartPr>
              <p14:xfrm>
                <a:off x="8973590" y="1819962"/>
                <a:ext cx="162000" cy="1555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D022508-3558-D839-DD01-5EBF68685B4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964590" y="1810962"/>
                  <a:ext cx="1796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63BF4CF-51D1-C449-F353-F6828A15A448}"/>
                    </a:ext>
                  </a:extLst>
                </p14:cNvPr>
                <p14:cNvContentPartPr/>
                <p14:nvPr/>
              </p14:nvContentPartPr>
              <p14:xfrm>
                <a:off x="8950910" y="2105442"/>
                <a:ext cx="146520" cy="1342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63BF4CF-51D1-C449-F353-F6828A15A448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941910" y="2096802"/>
                  <a:ext cx="1641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B28DA63-4882-279E-5898-BC31255E5305}"/>
                    </a:ext>
                  </a:extLst>
                </p14:cNvPr>
                <p14:cNvContentPartPr/>
                <p14:nvPr/>
              </p14:nvContentPartPr>
              <p14:xfrm>
                <a:off x="9577310" y="1134162"/>
                <a:ext cx="271080" cy="2170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B28DA63-4882-279E-5898-BC31255E530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568310" y="1125522"/>
                  <a:ext cx="2887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1C7F78DD-A1A0-E061-4F74-58BB0CFF4ED8}"/>
                    </a:ext>
                  </a:extLst>
                </p14:cNvPr>
                <p14:cNvContentPartPr/>
                <p14:nvPr/>
              </p14:nvContentPartPr>
              <p14:xfrm>
                <a:off x="9594590" y="1123002"/>
                <a:ext cx="257760" cy="2282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1C7F78DD-A1A0-E061-4F74-58BB0CFF4ED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585950" y="1114002"/>
                  <a:ext cx="27540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BC17957-A007-86FF-1D37-E4440FB9E974}"/>
                    </a:ext>
                  </a:extLst>
                </p14:cNvPr>
                <p14:cNvContentPartPr/>
                <p14:nvPr/>
              </p14:nvContentPartPr>
              <p14:xfrm>
                <a:off x="9988430" y="1109682"/>
                <a:ext cx="250200" cy="2703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BC17957-A007-86FF-1D37-E4440FB9E97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979430" y="1101042"/>
                  <a:ext cx="2678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F887098-3ED8-A5E3-6DE3-F6BE136D61AF}"/>
                    </a:ext>
                  </a:extLst>
                </p14:cNvPr>
                <p14:cNvContentPartPr/>
                <p14:nvPr/>
              </p14:nvContentPartPr>
              <p14:xfrm>
                <a:off x="10614110" y="1873242"/>
                <a:ext cx="306000" cy="2253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F887098-3ED8-A5E3-6DE3-F6BE136D61A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605470" y="1864242"/>
                  <a:ext cx="3236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FC625A0-9F2E-E989-399D-8B09C8CA8B5F}"/>
                    </a:ext>
                  </a:extLst>
                </p14:cNvPr>
                <p14:cNvContentPartPr/>
                <p14:nvPr/>
              </p14:nvContentPartPr>
              <p14:xfrm>
                <a:off x="10634990" y="1828242"/>
                <a:ext cx="264960" cy="2761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FC625A0-9F2E-E989-399D-8B09C8CA8B5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626350" y="1819242"/>
                  <a:ext cx="2826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3F9A6A0-1E6C-0D90-584A-BC13DE0A5E5E}"/>
                    </a:ext>
                  </a:extLst>
                </p14:cNvPr>
                <p14:cNvContentPartPr/>
                <p14:nvPr/>
              </p14:nvContentPartPr>
              <p14:xfrm>
                <a:off x="10704830" y="2153682"/>
                <a:ext cx="291600" cy="224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3F9A6A0-1E6C-0D90-584A-BC13DE0A5E5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695830" y="2144682"/>
                  <a:ext cx="3092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686300F-A7C0-8B0E-F2A5-CB5BB0A35F8D}"/>
                    </a:ext>
                  </a:extLst>
                </p14:cNvPr>
                <p14:cNvContentPartPr/>
                <p14:nvPr/>
              </p14:nvContentPartPr>
              <p14:xfrm>
                <a:off x="9587030" y="2750202"/>
                <a:ext cx="327960" cy="2800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686300F-A7C0-8B0E-F2A5-CB5BB0A35F8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578390" y="2741562"/>
                  <a:ext cx="3456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0BEB4BB2-5B92-94A0-FD6E-B72983983DA9}"/>
                    </a:ext>
                  </a:extLst>
                </p14:cNvPr>
                <p14:cNvContentPartPr/>
                <p14:nvPr/>
              </p14:nvContentPartPr>
              <p14:xfrm>
                <a:off x="9629510" y="2808522"/>
                <a:ext cx="334440" cy="2347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0BEB4BB2-5B92-94A0-FD6E-B72983983DA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620510" y="2799522"/>
                  <a:ext cx="35208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B756DBD-1589-560F-12A0-0BFA3166F71F}"/>
                    </a:ext>
                  </a:extLst>
                </p14:cNvPr>
                <p14:cNvContentPartPr/>
                <p14:nvPr/>
              </p14:nvContentPartPr>
              <p14:xfrm>
                <a:off x="9966830" y="2893482"/>
                <a:ext cx="247680" cy="2221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B756DBD-1589-560F-12A0-0BFA3166F71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958190" y="2884482"/>
                  <a:ext cx="2653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9EDC84E-CB25-5DC1-E2A2-2F5065AD3628}"/>
                    </a:ext>
                  </a:extLst>
                </p14:cNvPr>
                <p14:cNvContentPartPr/>
                <p14:nvPr/>
              </p14:nvContentPartPr>
              <p14:xfrm>
                <a:off x="9959990" y="2883762"/>
                <a:ext cx="209160" cy="1832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9EDC84E-CB25-5DC1-E2A2-2F5065AD362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951350" y="2875122"/>
                  <a:ext cx="2268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16829AA-0D45-1C37-661D-EBEF7152A498}"/>
                    </a:ext>
                  </a:extLst>
                </p14:cNvPr>
                <p14:cNvContentPartPr/>
                <p14:nvPr/>
              </p14:nvContentPartPr>
              <p14:xfrm>
                <a:off x="9730310" y="1511082"/>
                <a:ext cx="334440" cy="2037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16829AA-0D45-1C37-661D-EBEF7152A49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721670" y="1502442"/>
                  <a:ext cx="3520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B340D18-6E1F-9679-548A-815E17909507}"/>
                    </a:ext>
                  </a:extLst>
                </p14:cNvPr>
                <p14:cNvContentPartPr/>
                <p14:nvPr/>
              </p14:nvContentPartPr>
              <p14:xfrm>
                <a:off x="9876470" y="1411722"/>
                <a:ext cx="205200" cy="2757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B340D18-6E1F-9679-548A-815E1790950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867830" y="1403082"/>
                  <a:ext cx="2228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1FE952A-1EC0-A2FA-3EB1-3C138E6C2C09}"/>
                    </a:ext>
                  </a:extLst>
                </p14:cNvPr>
                <p14:cNvContentPartPr/>
                <p14:nvPr/>
              </p14:nvContentPartPr>
              <p14:xfrm>
                <a:off x="9859190" y="2355282"/>
                <a:ext cx="244440" cy="2728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1FE952A-1EC0-A2FA-3EB1-3C138E6C2C0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850190" y="2346642"/>
                  <a:ext cx="2620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20919B3-62BF-05A5-AECC-E109159B7B69}"/>
                    </a:ext>
                  </a:extLst>
                </p14:cNvPr>
                <p14:cNvContentPartPr/>
                <p14:nvPr/>
              </p14:nvContentPartPr>
              <p14:xfrm>
                <a:off x="9834710" y="2355642"/>
                <a:ext cx="240480" cy="2869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20919B3-62BF-05A5-AECC-E109159B7B6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826070" y="2346642"/>
                  <a:ext cx="2581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73904D1-A68C-2A84-494E-814E18CAB910}"/>
                    </a:ext>
                  </a:extLst>
                </p14:cNvPr>
                <p14:cNvContentPartPr/>
                <p14:nvPr/>
              </p14:nvContentPartPr>
              <p14:xfrm>
                <a:off x="8572910" y="977922"/>
                <a:ext cx="343440" cy="24058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73904D1-A68C-2A84-494E-814E18CAB91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564270" y="969282"/>
                  <a:ext cx="361080" cy="242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7679584-F15A-F2BD-8777-6AE58A3D7E16}"/>
                    </a:ext>
                  </a:extLst>
                </p14:cNvPr>
                <p14:cNvContentPartPr/>
                <p14:nvPr/>
              </p14:nvContentPartPr>
              <p14:xfrm>
                <a:off x="10909310" y="917082"/>
                <a:ext cx="466560" cy="27579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7679584-F15A-F2BD-8777-6AE58A3D7E1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900670" y="908442"/>
                  <a:ext cx="484200" cy="27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F7E6D875-54F2-5709-AAC8-BA80C3CBA3D9}"/>
              </a:ext>
            </a:extLst>
          </p:cNvPr>
          <p:cNvGrpSpPr/>
          <p:nvPr/>
        </p:nvGrpSpPr>
        <p:grpSpPr>
          <a:xfrm>
            <a:off x="10889510" y="390042"/>
            <a:ext cx="336600" cy="228960"/>
            <a:chOff x="10889510" y="390042"/>
            <a:chExt cx="336600" cy="22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59ECE40-49EB-3183-DAC8-A7EF40234EAB}"/>
                    </a:ext>
                  </a:extLst>
                </p14:cNvPr>
                <p14:cNvContentPartPr/>
                <p14:nvPr/>
              </p14:nvContentPartPr>
              <p14:xfrm>
                <a:off x="10889510" y="390042"/>
                <a:ext cx="167760" cy="2289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59ECE40-49EB-3183-DAC8-A7EF40234EA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880510" y="381402"/>
                  <a:ext cx="1854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12784BA-1A8D-8224-7962-675FA83352F1}"/>
                    </a:ext>
                  </a:extLst>
                </p14:cNvPr>
                <p14:cNvContentPartPr/>
                <p14:nvPr/>
              </p14:nvContentPartPr>
              <p14:xfrm>
                <a:off x="11105150" y="521082"/>
                <a:ext cx="120960" cy="259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12784BA-1A8D-8224-7962-675FA83352F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1096150" y="512082"/>
                  <a:ext cx="138600" cy="43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1884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61F0C7-6CB2-F814-77BA-EA5E16CE606E}"/>
              </a:ext>
            </a:extLst>
          </p:cNvPr>
          <p:cNvGrpSpPr/>
          <p:nvPr/>
        </p:nvGrpSpPr>
        <p:grpSpPr>
          <a:xfrm>
            <a:off x="111110" y="149562"/>
            <a:ext cx="958320" cy="224640"/>
            <a:chOff x="111110" y="149562"/>
            <a:chExt cx="95832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A255D35-B517-4915-255D-E502CCE8C1A0}"/>
                    </a:ext>
                  </a:extLst>
                </p14:cNvPr>
                <p14:cNvContentPartPr/>
                <p14:nvPr/>
              </p14:nvContentPartPr>
              <p14:xfrm>
                <a:off x="111110" y="255042"/>
                <a:ext cx="88560" cy="1112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A255D35-B517-4915-255D-E502CCE8C1A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2110" y="246042"/>
                  <a:ext cx="106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9EF7D18-FB2E-8D7C-E95D-274F4CF27668}"/>
                    </a:ext>
                  </a:extLst>
                </p14:cNvPr>
                <p14:cNvContentPartPr/>
                <p14:nvPr/>
              </p14:nvContentPartPr>
              <p14:xfrm>
                <a:off x="226670" y="274842"/>
                <a:ext cx="111960" cy="957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9EF7D18-FB2E-8D7C-E95D-274F4CF2766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8030" y="265842"/>
                  <a:ext cx="1296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F238AEF-C2ED-71E7-28A9-CA2042739778}"/>
                    </a:ext>
                  </a:extLst>
                </p14:cNvPr>
                <p14:cNvContentPartPr/>
                <p14:nvPr/>
              </p14:nvContentPartPr>
              <p14:xfrm>
                <a:off x="417830" y="149562"/>
                <a:ext cx="150120" cy="2246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F238AEF-C2ED-71E7-28A9-CA204273977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9190" y="140562"/>
                  <a:ext cx="1677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623F674-FEAB-31AC-0009-339E8CA40B49}"/>
                    </a:ext>
                  </a:extLst>
                </p14:cNvPr>
                <p14:cNvContentPartPr/>
                <p14:nvPr/>
              </p14:nvContentPartPr>
              <p14:xfrm>
                <a:off x="581990" y="295362"/>
                <a:ext cx="14040" cy="72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623F674-FEAB-31AC-0009-339E8CA40B4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3350" y="286722"/>
                  <a:ext cx="316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852DEA8-BC86-E87B-AC34-B65CAF9EB2BF}"/>
                    </a:ext>
                  </a:extLst>
                </p14:cNvPr>
                <p14:cNvContentPartPr/>
                <p14:nvPr/>
              </p14:nvContentPartPr>
              <p14:xfrm>
                <a:off x="578030" y="199602"/>
                <a:ext cx="38880" cy="637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852DEA8-BC86-E87B-AC34-B65CAF9EB2B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9390" y="190602"/>
                  <a:ext cx="565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7DB84A2-F7C0-505D-64FD-9C9F75477C47}"/>
                    </a:ext>
                  </a:extLst>
                </p14:cNvPr>
                <p14:cNvContentPartPr/>
                <p14:nvPr/>
              </p14:nvContentPartPr>
              <p14:xfrm>
                <a:off x="623390" y="269082"/>
                <a:ext cx="122400" cy="95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7DB84A2-F7C0-505D-64FD-9C9F75477C4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4390" y="260442"/>
                  <a:ext cx="1400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C2C6A38-5355-F9DF-7EA1-A24C8F55FA67}"/>
                    </a:ext>
                  </a:extLst>
                </p14:cNvPr>
                <p14:cNvContentPartPr/>
                <p14:nvPr/>
              </p14:nvContentPartPr>
              <p14:xfrm>
                <a:off x="773150" y="268722"/>
                <a:ext cx="296280" cy="1015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C2C6A38-5355-F9DF-7EA1-A24C8F55FA6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64150" y="260082"/>
                  <a:ext cx="313920" cy="11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378397-F144-1D11-C7FE-22EAFEE3BC20}"/>
              </a:ext>
            </a:extLst>
          </p:cNvPr>
          <p:cNvGrpSpPr/>
          <p:nvPr/>
        </p:nvGrpSpPr>
        <p:grpSpPr>
          <a:xfrm>
            <a:off x="1465790" y="134442"/>
            <a:ext cx="664920" cy="234360"/>
            <a:chOff x="1465790" y="134442"/>
            <a:chExt cx="664920" cy="23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8E81C4A-BDC5-6EAC-6C5F-FAF7E6C79B32}"/>
                    </a:ext>
                  </a:extLst>
                </p14:cNvPr>
                <p14:cNvContentPartPr/>
                <p14:nvPr/>
              </p14:nvContentPartPr>
              <p14:xfrm>
                <a:off x="1465790" y="270882"/>
                <a:ext cx="91080" cy="979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8E81C4A-BDC5-6EAC-6C5F-FAF7E6C79B3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57150" y="261882"/>
                  <a:ext cx="1087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548853C-F2AA-1FDE-1C1B-00A7F3D68077}"/>
                    </a:ext>
                  </a:extLst>
                </p14:cNvPr>
                <p14:cNvContentPartPr/>
                <p14:nvPr/>
              </p14:nvContentPartPr>
              <p14:xfrm>
                <a:off x="1617710" y="270882"/>
                <a:ext cx="77760" cy="92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548853C-F2AA-1FDE-1C1B-00A7F3D6807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09070" y="261882"/>
                  <a:ext cx="954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E87740B-78FF-A14D-74B2-A71EE46C043D}"/>
                    </a:ext>
                  </a:extLst>
                </p14:cNvPr>
                <p14:cNvContentPartPr/>
                <p14:nvPr/>
              </p14:nvContentPartPr>
              <p14:xfrm>
                <a:off x="1625990" y="268002"/>
                <a:ext cx="143280" cy="98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E87740B-78FF-A14D-74B2-A71EE46C043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16990" y="259362"/>
                  <a:ext cx="1609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F9E5704-9B23-9A7C-4132-A54C97173273}"/>
                    </a:ext>
                  </a:extLst>
                </p14:cNvPr>
                <p14:cNvContentPartPr/>
                <p14:nvPr/>
              </p14:nvContentPartPr>
              <p14:xfrm>
                <a:off x="1730390" y="159282"/>
                <a:ext cx="73080" cy="80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F9E5704-9B23-9A7C-4132-A54C9717327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21750" y="150282"/>
                  <a:ext cx="907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2C082ED-A69F-C802-A199-BACB21BD15C3}"/>
                    </a:ext>
                  </a:extLst>
                </p14:cNvPr>
                <p14:cNvContentPartPr/>
                <p14:nvPr/>
              </p14:nvContentPartPr>
              <p14:xfrm>
                <a:off x="1840910" y="134442"/>
                <a:ext cx="160920" cy="228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2C082ED-A69F-C802-A199-BACB21BD15C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32270" y="125802"/>
                  <a:ext cx="178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CA2023B-CD0B-95DF-6DBF-18B06787A13C}"/>
                    </a:ext>
                  </a:extLst>
                </p14:cNvPr>
                <p14:cNvContentPartPr/>
                <p14:nvPr/>
              </p14:nvContentPartPr>
              <p14:xfrm>
                <a:off x="2011910" y="231642"/>
                <a:ext cx="118800" cy="1177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CA2023B-CD0B-95DF-6DBF-18B06787A13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02910" y="223002"/>
                  <a:ext cx="13644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1A0154-FF54-BA9D-DF1B-77D9F9E86C49}"/>
              </a:ext>
            </a:extLst>
          </p:cNvPr>
          <p:cNvGrpSpPr/>
          <p:nvPr/>
        </p:nvGrpSpPr>
        <p:grpSpPr>
          <a:xfrm>
            <a:off x="371390" y="772722"/>
            <a:ext cx="370080" cy="177120"/>
            <a:chOff x="371390" y="772722"/>
            <a:chExt cx="370080" cy="17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C74820B-88CA-983C-2170-6B6D73D7444A}"/>
                    </a:ext>
                  </a:extLst>
                </p14:cNvPr>
                <p14:cNvContentPartPr/>
                <p14:nvPr/>
              </p14:nvContentPartPr>
              <p14:xfrm>
                <a:off x="371390" y="803322"/>
                <a:ext cx="175680" cy="143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C74820B-88CA-983C-2170-6B6D73D7444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2750" y="794322"/>
                  <a:ext cx="1933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B4EF7C7-0739-6B64-B7D8-A9D689A86F71}"/>
                    </a:ext>
                  </a:extLst>
                </p14:cNvPr>
                <p14:cNvContentPartPr/>
                <p14:nvPr/>
              </p14:nvContentPartPr>
              <p14:xfrm>
                <a:off x="549590" y="772722"/>
                <a:ext cx="7920" cy="161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B4EF7C7-0739-6B64-B7D8-A9D689A86F7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0950" y="763722"/>
                  <a:ext cx="255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F92A3BC-C717-0281-7E79-7725FECA8280}"/>
                    </a:ext>
                  </a:extLst>
                </p14:cNvPr>
                <p14:cNvContentPartPr/>
                <p14:nvPr/>
              </p14:nvContentPartPr>
              <p14:xfrm>
                <a:off x="589550" y="834282"/>
                <a:ext cx="151920" cy="115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F92A3BC-C717-0281-7E79-7725FECA828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0550" y="825282"/>
                  <a:ext cx="16956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33DAFD5-56B4-53E2-DF83-5825895A7E55}"/>
              </a:ext>
            </a:extLst>
          </p:cNvPr>
          <p:cNvGrpSpPr/>
          <p:nvPr/>
        </p:nvGrpSpPr>
        <p:grpSpPr>
          <a:xfrm>
            <a:off x="237110" y="1106442"/>
            <a:ext cx="104760" cy="164520"/>
            <a:chOff x="237110" y="1106442"/>
            <a:chExt cx="104760" cy="16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93276A8-9DB9-8EE4-7BBE-0B677F4F5CF3}"/>
                    </a:ext>
                  </a:extLst>
                </p14:cNvPr>
                <p14:cNvContentPartPr/>
                <p14:nvPr/>
              </p14:nvContentPartPr>
              <p14:xfrm>
                <a:off x="237110" y="1120122"/>
                <a:ext cx="21240" cy="135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93276A8-9DB9-8EE4-7BBE-0B677F4F5CF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8470" y="1111482"/>
                  <a:ext cx="38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A4439CB-E489-FD8D-1F68-95D9C4B65F32}"/>
                    </a:ext>
                  </a:extLst>
                </p14:cNvPr>
                <p14:cNvContentPartPr/>
                <p14:nvPr/>
              </p14:nvContentPartPr>
              <p14:xfrm>
                <a:off x="324230" y="1106442"/>
                <a:ext cx="17640" cy="164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A4439CB-E489-FD8D-1F68-95D9C4B65F3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5230" y="1097802"/>
                  <a:ext cx="3528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3326185-4BBE-58D2-DFE0-61C9F409FCCB}"/>
              </a:ext>
            </a:extLst>
          </p:cNvPr>
          <p:cNvGrpSpPr/>
          <p:nvPr/>
        </p:nvGrpSpPr>
        <p:grpSpPr>
          <a:xfrm>
            <a:off x="1845230" y="685602"/>
            <a:ext cx="325800" cy="376200"/>
            <a:chOff x="1845230" y="685602"/>
            <a:chExt cx="325800" cy="37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3407243-EF9B-736B-D3F6-A193E0CE9571}"/>
                    </a:ext>
                  </a:extLst>
                </p14:cNvPr>
                <p14:cNvContentPartPr/>
                <p14:nvPr/>
              </p14:nvContentPartPr>
              <p14:xfrm>
                <a:off x="1991030" y="685602"/>
                <a:ext cx="180000" cy="169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3407243-EF9B-736B-D3F6-A193E0CE957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982030" y="676602"/>
                  <a:ext cx="1976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DE5C7FB-E24E-5776-2F9B-2FBC6AFA047D}"/>
                    </a:ext>
                  </a:extLst>
                </p14:cNvPr>
                <p14:cNvContentPartPr/>
                <p14:nvPr/>
              </p14:nvContentPartPr>
              <p14:xfrm>
                <a:off x="1845230" y="904842"/>
                <a:ext cx="107640" cy="1569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DE5C7FB-E24E-5776-2F9B-2FBC6AFA047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36590" y="895842"/>
                  <a:ext cx="12528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BB8035C-F573-30A5-923D-131925B08D60}"/>
              </a:ext>
            </a:extLst>
          </p:cNvPr>
          <p:cNvGrpSpPr/>
          <p:nvPr/>
        </p:nvGrpSpPr>
        <p:grpSpPr>
          <a:xfrm>
            <a:off x="-69250" y="1456002"/>
            <a:ext cx="348480" cy="199800"/>
            <a:chOff x="-69250" y="1456002"/>
            <a:chExt cx="348480" cy="19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F14B736-00DA-4387-4B77-941EEE2EFCD3}"/>
                    </a:ext>
                  </a:extLst>
                </p14:cNvPr>
                <p14:cNvContentPartPr/>
                <p14:nvPr/>
              </p14:nvContentPartPr>
              <p14:xfrm>
                <a:off x="-69250" y="1456002"/>
                <a:ext cx="80280" cy="199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F14B736-00DA-4387-4B77-941EEE2EFCD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-77890" y="1447002"/>
                  <a:ext cx="97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B3D6955-64CC-29C3-17F5-A0102641ACE9}"/>
                    </a:ext>
                  </a:extLst>
                </p14:cNvPr>
                <p14:cNvContentPartPr/>
                <p14:nvPr/>
              </p14:nvContentPartPr>
              <p14:xfrm>
                <a:off x="48830" y="1471482"/>
                <a:ext cx="140040" cy="1321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B3D6955-64CC-29C3-17F5-A0102641ACE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830" y="1462842"/>
                  <a:ext cx="157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A90BA9D-B755-B7AC-2C53-C0A3AD8DD323}"/>
                    </a:ext>
                  </a:extLst>
                </p14:cNvPr>
                <p14:cNvContentPartPr/>
                <p14:nvPr/>
              </p14:nvContentPartPr>
              <p14:xfrm>
                <a:off x="237110" y="1566162"/>
                <a:ext cx="42120" cy="43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A90BA9D-B755-B7AC-2C53-C0A3AD8DD32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8470" y="1557162"/>
                  <a:ext cx="59760" cy="2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DB79791-AE33-A3EE-69E3-6808F7965F6B}"/>
              </a:ext>
            </a:extLst>
          </p:cNvPr>
          <p:cNvGrpSpPr/>
          <p:nvPr/>
        </p:nvGrpSpPr>
        <p:grpSpPr>
          <a:xfrm>
            <a:off x="446630" y="1424322"/>
            <a:ext cx="511200" cy="190800"/>
            <a:chOff x="446630" y="1424322"/>
            <a:chExt cx="511200" cy="19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22201BC-4A71-5236-40CD-CE5B00541420}"/>
                    </a:ext>
                  </a:extLst>
                </p14:cNvPr>
                <p14:cNvContentPartPr/>
                <p14:nvPr/>
              </p14:nvContentPartPr>
              <p14:xfrm>
                <a:off x="446630" y="1452042"/>
                <a:ext cx="118080" cy="1321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22201BC-4A71-5236-40CD-CE5B0054142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7630" y="1443042"/>
                  <a:ext cx="1357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47A8B50-132C-D9A6-198A-299FBD9EAF6A}"/>
                    </a:ext>
                  </a:extLst>
                </p14:cNvPr>
                <p14:cNvContentPartPr/>
                <p14:nvPr/>
              </p14:nvContentPartPr>
              <p14:xfrm>
                <a:off x="637430" y="1535202"/>
                <a:ext cx="24120" cy="27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47A8B50-132C-D9A6-198A-299FBD9EAF6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8430" y="1526202"/>
                  <a:ext cx="417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A1BD523-147E-7A3A-0411-7AB205042AD6}"/>
                    </a:ext>
                  </a:extLst>
                </p14:cNvPr>
                <p14:cNvContentPartPr/>
                <p14:nvPr/>
              </p14:nvContentPartPr>
              <p14:xfrm>
                <a:off x="751550" y="1448802"/>
                <a:ext cx="21960" cy="1288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A1BD523-147E-7A3A-0411-7AB205042AD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2910" y="1440162"/>
                  <a:ext cx="396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A9F7247-3ADA-CF2E-236E-8BB79B33BB8B}"/>
                    </a:ext>
                  </a:extLst>
                </p14:cNvPr>
                <p14:cNvContentPartPr/>
                <p14:nvPr/>
              </p14:nvContentPartPr>
              <p14:xfrm>
                <a:off x="863510" y="1424322"/>
                <a:ext cx="94320" cy="1908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A9F7247-3ADA-CF2E-236E-8BB79B33BB8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4870" y="1415682"/>
                  <a:ext cx="11196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E3D032-6123-FF3E-5DA6-0B42FABC55BA}"/>
              </a:ext>
            </a:extLst>
          </p:cNvPr>
          <p:cNvGrpSpPr/>
          <p:nvPr/>
        </p:nvGrpSpPr>
        <p:grpSpPr>
          <a:xfrm>
            <a:off x="1834430" y="1242882"/>
            <a:ext cx="843480" cy="254880"/>
            <a:chOff x="1834430" y="1242882"/>
            <a:chExt cx="843480" cy="25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0E2B636-880A-AE52-9D6C-85D2A96D9943}"/>
                    </a:ext>
                  </a:extLst>
                </p14:cNvPr>
                <p14:cNvContentPartPr/>
                <p14:nvPr/>
              </p14:nvContentPartPr>
              <p14:xfrm>
                <a:off x="1834430" y="1314522"/>
                <a:ext cx="84240" cy="162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0E2B636-880A-AE52-9D6C-85D2A96D99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25430" y="1305522"/>
                  <a:ext cx="1018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A363DE4-3EF5-09BF-CCFC-472BDAFE8017}"/>
                    </a:ext>
                  </a:extLst>
                </p14:cNvPr>
                <p14:cNvContentPartPr/>
                <p14:nvPr/>
              </p14:nvContentPartPr>
              <p14:xfrm>
                <a:off x="1983110" y="1330362"/>
                <a:ext cx="122760" cy="120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A363DE4-3EF5-09BF-CCFC-472BDAFE801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974470" y="1321362"/>
                  <a:ext cx="1404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CA22E8F-C888-B335-FEBA-60F2D0B17A3C}"/>
                    </a:ext>
                  </a:extLst>
                </p14:cNvPr>
                <p14:cNvContentPartPr/>
                <p14:nvPr/>
              </p14:nvContentPartPr>
              <p14:xfrm>
                <a:off x="2171030" y="1403802"/>
                <a:ext cx="32760" cy="35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CA22E8F-C888-B335-FEBA-60F2D0B17A3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62030" y="1395162"/>
                  <a:ext cx="504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0985AB6-5FD6-34AC-C9CB-0333C0038088}"/>
                    </a:ext>
                  </a:extLst>
                </p14:cNvPr>
                <p14:cNvContentPartPr/>
                <p14:nvPr/>
              </p14:nvContentPartPr>
              <p14:xfrm>
                <a:off x="2304230" y="1291122"/>
                <a:ext cx="139320" cy="147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0985AB6-5FD6-34AC-C9CB-0333C003808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95230" y="1282482"/>
                  <a:ext cx="156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E000B30-AFE4-8930-8610-28898C952E2F}"/>
                    </a:ext>
                  </a:extLst>
                </p14:cNvPr>
                <p14:cNvContentPartPr/>
                <p14:nvPr/>
              </p14:nvContentPartPr>
              <p14:xfrm>
                <a:off x="2564150" y="1242882"/>
                <a:ext cx="113760" cy="254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E000B30-AFE4-8930-8610-28898C952E2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555150" y="1233882"/>
                  <a:ext cx="13140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CA57D59-2648-D073-D059-DB8281372A1A}"/>
              </a:ext>
            </a:extLst>
          </p:cNvPr>
          <p:cNvGrpSpPr/>
          <p:nvPr/>
        </p:nvGrpSpPr>
        <p:grpSpPr>
          <a:xfrm>
            <a:off x="585230" y="1830042"/>
            <a:ext cx="133200" cy="824760"/>
            <a:chOff x="585230" y="1830042"/>
            <a:chExt cx="133200" cy="82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2ECA2B8-008C-28F5-D68B-5E24DA156C28}"/>
                    </a:ext>
                  </a:extLst>
                </p14:cNvPr>
                <p14:cNvContentPartPr/>
                <p14:nvPr/>
              </p14:nvContentPartPr>
              <p14:xfrm>
                <a:off x="602510" y="1830042"/>
                <a:ext cx="60120" cy="7376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2ECA2B8-008C-28F5-D68B-5E24DA156C2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93870" y="1821402"/>
                  <a:ext cx="77760" cy="75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961AA89-7063-AF96-1D50-58BF1BCEA654}"/>
                    </a:ext>
                  </a:extLst>
                </p14:cNvPr>
                <p14:cNvContentPartPr/>
                <p14:nvPr/>
              </p14:nvContentPartPr>
              <p14:xfrm>
                <a:off x="585230" y="2556162"/>
                <a:ext cx="133200" cy="98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961AA89-7063-AF96-1D50-58BF1BCEA65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76230" y="2547522"/>
                  <a:ext cx="15084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6E77FCB-ACDD-E21F-478F-4111E9018471}"/>
              </a:ext>
            </a:extLst>
          </p:cNvPr>
          <p:cNvGrpSpPr/>
          <p:nvPr/>
        </p:nvGrpSpPr>
        <p:grpSpPr>
          <a:xfrm>
            <a:off x="2069510" y="1698642"/>
            <a:ext cx="123840" cy="877320"/>
            <a:chOff x="2069510" y="1698642"/>
            <a:chExt cx="123840" cy="87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165569D-52CF-E352-1C11-5077B165975D}"/>
                    </a:ext>
                  </a:extLst>
                </p14:cNvPr>
                <p14:cNvContentPartPr/>
                <p14:nvPr/>
              </p14:nvContentPartPr>
              <p14:xfrm>
                <a:off x="2120270" y="1698642"/>
                <a:ext cx="48240" cy="8006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165569D-52CF-E352-1C11-5077B165975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11270" y="1690002"/>
                  <a:ext cx="65880" cy="81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89A7075-7260-30E0-D789-9CB10AABA878}"/>
                    </a:ext>
                  </a:extLst>
                </p14:cNvPr>
                <p14:cNvContentPartPr/>
                <p14:nvPr/>
              </p14:nvContentPartPr>
              <p14:xfrm>
                <a:off x="2069510" y="2451762"/>
                <a:ext cx="123840" cy="124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89A7075-7260-30E0-D789-9CB10AABA87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60510" y="2443122"/>
                  <a:ext cx="141480" cy="14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F36E288-ECB8-0FF5-6B2F-82F1E5AD9AE6}"/>
                  </a:ext>
                </a:extLst>
              </p14:cNvPr>
              <p14:cNvContentPartPr/>
              <p14:nvPr/>
            </p14:nvContentPartPr>
            <p14:xfrm>
              <a:off x="689630" y="1663722"/>
              <a:ext cx="132840" cy="140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F36E288-ECB8-0FF5-6B2F-82F1E5AD9AE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80990" y="1655082"/>
                <a:ext cx="150480" cy="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DD8F5B01-75DC-A313-70A8-454535B6FF05}"/>
              </a:ext>
            </a:extLst>
          </p:cNvPr>
          <p:cNvGrpSpPr/>
          <p:nvPr/>
        </p:nvGrpSpPr>
        <p:grpSpPr>
          <a:xfrm>
            <a:off x="779990" y="1902042"/>
            <a:ext cx="581400" cy="317880"/>
            <a:chOff x="779990" y="1902042"/>
            <a:chExt cx="581400" cy="31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40D2F63-6651-5877-F8B5-62B360D0B936}"/>
                    </a:ext>
                  </a:extLst>
                </p14:cNvPr>
                <p14:cNvContentPartPr/>
                <p14:nvPr/>
              </p14:nvContentPartPr>
              <p14:xfrm>
                <a:off x="779990" y="2010762"/>
                <a:ext cx="88560" cy="1015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40D2F63-6651-5877-F8B5-62B360D0B93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1350" y="2001762"/>
                  <a:ext cx="1062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E732962-C8C3-76A7-2E5C-ADFE35E4F0FD}"/>
                    </a:ext>
                  </a:extLst>
                </p14:cNvPr>
                <p14:cNvContentPartPr/>
                <p14:nvPr/>
              </p14:nvContentPartPr>
              <p14:xfrm>
                <a:off x="783590" y="2129562"/>
                <a:ext cx="111600" cy="10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E732962-C8C3-76A7-2E5C-ADFE35E4F0F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4590" y="2120562"/>
                  <a:ext cx="129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7C871FA-E4E9-9232-6320-A9A750C53A70}"/>
                    </a:ext>
                  </a:extLst>
                </p14:cNvPr>
                <p14:cNvContentPartPr/>
                <p14:nvPr/>
              </p14:nvContentPartPr>
              <p14:xfrm>
                <a:off x="932630" y="2037042"/>
                <a:ext cx="164520" cy="921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7C871FA-E4E9-9232-6320-A9A750C53A7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23630" y="2028042"/>
                  <a:ext cx="1821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23CC409-C6BE-7D64-8716-6867A68D1F2C}"/>
                    </a:ext>
                  </a:extLst>
                </p14:cNvPr>
                <p14:cNvContentPartPr/>
                <p14:nvPr/>
              </p14:nvContentPartPr>
              <p14:xfrm>
                <a:off x="1058270" y="2121642"/>
                <a:ext cx="90720" cy="982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23CC409-C6BE-7D64-8716-6867A68D1F2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49630" y="2113002"/>
                  <a:ext cx="1083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DE44040B-DAD4-0EF0-0295-6BDED181A921}"/>
                    </a:ext>
                  </a:extLst>
                </p14:cNvPr>
                <p14:cNvContentPartPr/>
                <p14:nvPr/>
              </p14:nvContentPartPr>
              <p14:xfrm>
                <a:off x="1138190" y="2019402"/>
                <a:ext cx="126000" cy="835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DE44040B-DAD4-0EF0-0295-6BDED181A92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29190" y="2010402"/>
                  <a:ext cx="1436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32983B9-1D06-1B0D-911F-4DE71B1C715E}"/>
                    </a:ext>
                  </a:extLst>
                </p14:cNvPr>
                <p14:cNvContentPartPr/>
                <p14:nvPr/>
              </p14:nvContentPartPr>
              <p14:xfrm>
                <a:off x="1242590" y="1902042"/>
                <a:ext cx="118800" cy="173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32983B9-1D06-1B0D-911F-4DE71B1C715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233950" y="1893042"/>
                  <a:ext cx="136440" cy="19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EC42C08-D2BB-8C7D-6136-26C15ECEA894}"/>
                  </a:ext>
                </a:extLst>
              </p14:cNvPr>
              <p14:cNvContentPartPr/>
              <p14:nvPr/>
            </p14:nvContentPartPr>
            <p14:xfrm>
              <a:off x="2311070" y="1542402"/>
              <a:ext cx="171360" cy="198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EC42C08-D2BB-8C7D-6136-26C15ECEA89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302430" y="1533762"/>
                <a:ext cx="18900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2BA0E628-1630-E4C3-E27D-2291449E1B82}"/>
              </a:ext>
            </a:extLst>
          </p:cNvPr>
          <p:cNvGrpSpPr/>
          <p:nvPr/>
        </p:nvGrpSpPr>
        <p:grpSpPr>
          <a:xfrm>
            <a:off x="2285870" y="1918602"/>
            <a:ext cx="488160" cy="227520"/>
            <a:chOff x="2285870" y="1918602"/>
            <a:chExt cx="488160" cy="22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D0FF5C7-FE9E-76A1-D6F3-E9726DDC180F}"/>
                    </a:ext>
                  </a:extLst>
                </p14:cNvPr>
                <p14:cNvContentPartPr/>
                <p14:nvPr/>
              </p14:nvContentPartPr>
              <p14:xfrm>
                <a:off x="2285870" y="1918602"/>
                <a:ext cx="144000" cy="1443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D0FF5C7-FE9E-76A1-D6F3-E9726DDC180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277230" y="1909962"/>
                  <a:ext cx="161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8361155-C325-D1F7-BC4F-953458E463CA}"/>
                    </a:ext>
                  </a:extLst>
                </p14:cNvPr>
                <p14:cNvContentPartPr/>
                <p14:nvPr/>
              </p14:nvContentPartPr>
              <p14:xfrm>
                <a:off x="2485310" y="1940922"/>
                <a:ext cx="188280" cy="979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8361155-C325-D1F7-BC4F-953458E463C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76310" y="1931922"/>
                  <a:ext cx="205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8A85A69-9065-5637-9225-002A6D9AC3AA}"/>
                    </a:ext>
                  </a:extLst>
                </p14:cNvPr>
                <p14:cNvContentPartPr/>
                <p14:nvPr/>
              </p14:nvContentPartPr>
              <p14:xfrm>
                <a:off x="2638310" y="2019762"/>
                <a:ext cx="24840" cy="115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8A85A69-9065-5637-9225-002A6D9AC3A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29310" y="2011122"/>
                  <a:ext cx="424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73C9EB6-2230-CC0D-44EB-1FE0C54A0AEC}"/>
                    </a:ext>
                  </a:extLst>
                </p14:cNvPr>
                <p14:cNvContentPartPr/>
                <p14:nvPr/>
              </p14:nvContentPartPr>
              <p14:xfrm>
                <a:off x="2669270" y="2051082"/>
                <a:ext cx="104760" cy="95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73C9EB6-2230-CC0D-44EB-1FE0C54A0AE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60270" y="2042442"/>
                  <a:ext cx="122400" cy="11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CE06CCB-8E59-4D60-ECE4-74453F1991D6}"/>
                  </a:ext>
                </a:extLst>
              </p14:cNvPr>
              <p14:cNvContentPartPr/>
              <p14:nvPr/>
            </p14:nvContentPartPr>
            <p14:xfrm>
              <a:off x="219830" y="3342762"/>
              <a:ext cx="10800" cy="21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CE06CCB-8E59-4D60-ECE4-74453F1991D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10830" y="3333762"/>
                <a:ext cx="28440" cy="1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E7772650-CCF7-7812-B84A-9876132F9985}"/>
              </a:ext>
            </a:extLst>
          </p:cNvPr>
          <p:cNvGrpSpPr/>
          <p:nvPr/>
        </p:nvGrpSpPr>
        <p:grpSpPr>
          <a:xfrm>
            <a:off x="89870" y="3370122"/>
            <a:ext cx="788040" cy="194400"/>
            <a:chOff x="89870" y="3370122"/>
            <a:chExt cx="788040" cy="19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4A5AF08-A91E-696D-05C0-475181BFEC50}"/>
                    </a:ext>
                  </a:extLst>
                </p14:cNvPr>
                <p14:cNvContentPartPr/>
                <p14:nvPr/>
              </p14:nvContentPartPr>
              <p14:xfrm>
                <a:off x="89870" y="3391722"/>
                <a:ext cx="87840" cy="172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4A5AF08-A91E-696D-05C0-475181BFEC5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230" y="3382722"/>
                  <a:ext cx="105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4A4D456-C6C0-D1A2-21CD-A3CEB83920A7}"/>
                    </a:ext>
                  </a:extLst>
                </p14:cNvPr>
                <p14:cNvContentPartPr/>
                <p14:nvPr/>
              </p14:nvContentPartPr>
              <p14:xfrm>
                <a:off x="236750" y="3405402"/>
                <a:ext cx="122760" cy="1098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4A4D456-C6C0-D1A2-21CD-A3CEB83920A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27750" y="3396762"/>
                  <a:ext cx="1404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D82F130-D7DB-7BA2-A332-8E0C3A04990E}"/>
                    </a:ext>
                  </a:extLst>
                </p14:cNvPr>
                <p14:cNvContentPartPr/>
                <p14:nvPr/>
              </p14:nvContentPartPr>
              <p14:xfrm>
                <a:off x="461030" y="3469842"/>
                <a:ext cx="30600" cy="403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D82F130-D7DB-7BA2-A332-8E0C3A04990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2030" y="3460842"/>
                  <a:ext cx="482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E306676-DB40-ECDF-C465-3FB752B59020}"/>
                    </a:ext>
                  </a:extLst>
                </p14:cNvPr>
                <p14:cNvContentPartPr/>
                <p14:nvPr/>
              </p14:nvContentPartPr>
              <p14:xfrm>
                <a:off x="603590" y="3370122"/>
                <a:ext cx="117360" cy="1404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E306676-DB40-ECDF-C465-3FB752B5902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94950" y="3361482"/>
                  <a:ext cx="135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23077AA-E1EA-F448-EE67-D913F75AE542}"/>
                    </a:ext>
                  </a:extLst>
                </p14:cNvPr>
                <p14:cNvContentPartPr/>
                <p14:nvPr/>
              </p14:nvContentPartPr>
              <p14:xfrm>
                <a:off x="779990" y="3379122"/>
                <a:ext cx="97920" cy="184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23077AA-E1EA-F448-EE67-D913F75AE54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1350" y="3370482"/>
                  <a:ext cx="11556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775F7B2-3E21-F2C5-1A75-F711E7AB721E}"/>
              </a:ext>
            </a:extLst>
          </p:cNvPr>
          <p:cNvGrpSpPr/>
          <p:nvPr/>
        </p:nvGrpSpPr>
        <p:grpSpPr>
          <a:xfrm>
            <a:off x="1970150" y="3175362"/>
            <a:ext cx="757440" cy="235800"/>
            <a:chOff x="1970150" y="3175362"/>
            <a:chExt cx="757440" cy="23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42C8342-51A1-CE72-8141-51C5412DDB6C}"/>
                    </a:ext>
                  </a:extLst>
                </p14:cNvPr>
                <p14:cNvContentPartPr/>
                <p14:nvPr/>
              </p14:nvContentPartPr>
              <p14:xfrm>
                <a:off x="1970150" y="3234402"/>
                <a:ext cx="76680" cy="1400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42C8342-51A1-CE72-8141-51C5412DDB6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961510" y="3225402"/>
                  <a:ext cx="943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43FD6FD-03A1-D721-9D66-E13D2433F86D}"/>
                    </a:ext>
                  </a:extLst>
                </p14:cNvPr>
                <p14:cNvContentPartPr/>
                <p14:nvPr/>
              </p14:nvContentPartPr>
              <p14:xfrm>
                <a:off x="2119550" y="3242682"/>
                <a:ext cx="132480" cy="129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43FD6FD-03A1-D721-9D66-E13D2433F86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110550" y="3234042"/>
                  <a:ext cx="150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AA403A6-D895-801C-4210-9494991F1845}"/>
                    </a:ext>
                  </a:extLst>
                </p14:cNvPr>
                <p14:cNvContentPartPr/>
                <p14:nvPr/>
              </p14:nvContentPartPr>
              <p14:xfrm>
                <a:off x="2337710" y="3322962"/>
                <a:ext cx="25920" cy="313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AA403A6-D895-801C-4210-9494991F184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329070" y="3313962"/>
                  <a:ext cx="435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9DA9067-2AA1-D386-1AFB-0BF100C0768E}"/>
                    </a:ext>
                  </a:extLst>
                </p14:cNvPr>
                <p14:cNvContentPartPr/>
                <p14:nvPr/>
              </p14:nvContentPartPr>
              <p14:xfrm>
                <a:off x="2437790" y="3236922"/>
                <a:ext cx="117360" cy="1249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9DA9067-2AA1-D386-1AFB-0BF100C0768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429150" y="3228282"/>
                  <a:ext cx="135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4A75904-4C83-2682-82FD-4150DAC6BBE0}"/>
                    </a:ext>
                  </a:extLst>
                </p14:cNvPr>
                <p14:cNvContentPartPr/>
                <p14:nvPr/>
              </p14:nvContentPartPr>
              <p14:xfrm>
                <a:off x="2627870" y="3175362"/>
                <a:ext cx="99720" cy="235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4A75904-4C83-2682-82FD-4150DAC6BBE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618870" y="3166722"/>
                  <a:ext cx="117360" cy="25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BF4697C-622E-9B9F-C586-B2090D317721}"/>
                  </a:ext>
                </a:extLst>
              </p14:cNvPr>
              <p14:cNvContentPartPr/>
              <p14:nvPr/>
            </p14:nvContentPartPr>
            <p14:xfrm>
              <a:off x="-1050250" y="3975642"/>
              <a:ext cx="153000" cy="1980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BF4697C-622E-9B9F-C586-B2090D31772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-1059250" y="3966642"/>
                <a:ext cx="1706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6BBDAF2-DFEC-0C8B-37F7-07B502EB5BF5}"/>
                  </a:ext>
                </a:extLst>
              </p14:cNvPr>
              <p14:cNvContentPartPr/>
              <p14:nvPr/>
            </p14:nvContentPartPr>
            <p14:xfrm>
              <a:off x="-1067890" y="4072122"/>
              <a:ext cx="150120" cy="453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6BBDAF2-DFEC-0C8B-37F7-07B502EB5BF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-1076530" y="4063482"/>
                <a:ext cx="1677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4E8E333D-34ED-AAD5-9292-8CB7536BC0A1}"/>
                  </a:ext>
                </a:extLst>
              </p14:cNvPr>
              <p14:cNvContentPartPr/>
              <p14:nvPr/>
            </p14:nvContentPartPr>
            <p14:xfrm>
              <a:off x="-918490" y="4060602"/>
              <a:ext cx="107280" cy="1256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4E8E333D-34ED-AAD5-9292-8CB7536BC0A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-927490" y="4051602"/>
                <a:ext cx="1249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9D162B4-F858-9BB8-793F-14955171F702}"/>
                  </a:ext>
                </a:extLst>
              </p14:cNvPr>
              <p14:cNvContentPartPr/>
              <p14:nvPr/>
            </p14:nvContentPartPr>
            <p14:xfrm>
              <a:off x="-772330" y="4052682"/>
              <a:ext cx="112320" cy="810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9D162B4-F858-9BB8-793F-14955171F70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-781330" y="4044042"/>
                <a:ext cx="1299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41C7CFF-0A7B-3C6D-D843-26DC82E52446}"/>
                  </a:ext>
                </a:extLst>
              </p14:cNvPr>
              <p14:cNvContentPartPr/>
              <p14:nvPr/>
            </p14:nvContentPartPr>
            <p14:xfrm>
              <a:off x="-615370" y="4044762"/>
              <a:ext cx="223200" cy="9648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41C7CFF-0A7B-3C6D-D843-26DC82E5244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-624010" y="4036122"/>
                <a:ext cx="24084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95918B2-0F16-D123-EC0F-51DA362DAB3A}"/>
                  </a:ext>
                </a:extLst>
              </p14:cNvPr>
              <p14:cNvContentPartPr/>
              <p14:nvPr/>
            </p14:nvContentPartPr>
            <p14:xfrm>
              <a:off x="-338530" y="4044402"/>
              <a:ext cx="179280" cy="1047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95918B2-0F16-D123-EC0F-51DA362DAB3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-347170" y="4035402"/>
                <a:ext cx="19692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D630970E-64CA-9244-0D1E-C30053DBB837}"/>
                  </a:ext>
                </a:extLst>
              </p14:cNvPr>
              <p14:cNvContentPartPr/>
              <p14:nvPr/>
            </p14:nvContentPartPr>
            <p14:xfrm>
              <a:off x="-124690" y="3980682"/>
              <a:ext cx="13680" cy="16452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D630970E-64CA-9244-0D1E-C30053DBB83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-133690" y="3971682"/>
                <a:ext cx="313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B0BBABA-7A31-F686-EDAD-B55B67334525}"/>
                  </a:ext>
                </a:extLst>
              </p14:cNvPr>
              <p14:cNvContentPartPr/>
              <p14:nvPr/>
            </p14:nvContentPartPr>
            <p14:xfrm>
              <a:off x="-13810" y="4052322"/>
              <a:ext cx="146880" cy="1209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B0BBABA-7A31-F686-EDAD-B55B67334525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-22450" y="4043682"/>
                <a:ext cx="164520" cy="13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1706698-83BA-02D6-2B7A-B64ACA4FB4E2}"/>
              </a:ext>
            </a:extLst>
          </p:cNvPr>
          <p:cNvGrpSpPr/>
          <p:nvPr/>
        </p:nvGrpSpPr>
        <p:grpSpPr>
          <a:xfrm>
            <a:off x="303350" y="4005882"/>
            <a:ext cx="422280" cy="211320"/>
            <a:chOff x="303350" y="4005882"/>
            <a:chExt cx="422280" cy="21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84F5454-D553-4259-85C9-3B5EAE19ED4D}"/>
                    </a:ext>
                  </a:extLst>
                </p14:cNvPr>
                <p14:cNvContentPartPr/>
                <p14:nvPr/>
              </p14:nvContentPartPr>
              <p14:xfrm>
                <a:off x="303350" y="4084002"/>
                <a:ext cx="273600" cy="28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84F5454-D553-4259-85C9-3B5EAE19ED4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4350" y="4075002"/>
                  <a:ext cx="2912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2A389CB-30C4-C156-5FC1-144103800E46}"/>
                    </a:ext>
                  </a:extLst>
                </p14:cNvPr>
                <p14:cNvContentPartPr/>
                <p14:nvPr/>
              </p14:nvContentPartPr>
              <p14:xfrm>
                <a:off x="348350" y="4117122"/>
                <a:ext cx="285120" cy="115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2A389CB-30C4-C156-5FC1-144103800E4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9710" y="4108482"/>
                  <a:ext cx="3027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ADC78D5-FE67-27A1-E135-330DB0BCFA84}"/>
                    </a:ext>
                  </a:extLst>
                </p14:cNvPr>
                <p14:cNvContentPartPr/>
                <p14:nvPr/>
              </p14:nvContentPartPr>
              <p14:xfrm>
                <a:off x="539150" y="4005882"/>
                <a:ext cx="186480" cy="211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ADC78D5-FE67-27A1-E135-330DB0BCFA8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30510" y="3996882"/>
                  <a:ext cx="20412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0D8EA81-6CA3-EE78-8716-16F1C858D7CA}"/>
              </a:ext>
            </a:extLst>
          </p:cNvPr>
          <p:cNvGrpSpPr/>
          <p:nvPr/>
        </p:nvGrpSpPr>
        <p:grpSpPr>
          <a:xfrm>
            <a:off x="2161670" y="2667762"/>
            <a:ext cx="400320" cy="340560"/>
            <a:chOff x="2161670" y="2667762"/>
            <a:chExt cx="400320" cy="34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6C1221F-4540-4CBB-F194-66C00D282478}"/>
                    </a:ext>
                  </a:extLst>
                </p14:cNvPr>
                <p14:cNvContentPartPr/>
                <p14:nvPr/>
              </p14:nvContentPartPr>
              <p14:xfrm>
                <a:off x="2161670" y="2808882"/>
                <a:ext cx="104760" cy="1591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6C1221F-4540-4CBB-F194-66C00D28247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152670" y="2799882"/>
                  <a:ext cx="122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5705B19-A867-0C2C-D898-89DFF1C05C87}"/>
                    </a:ext>
                  </a:extLst>
                </p14:cNvPr>
                <p14:cNvContentPartPr/>
                <p14:nvPr/>
              </p14:nvContentPartPr>
              <p14:xfrm>
                <a:off x="2283350" y="2667762"/>
                <a:ext cx="97920" cy="117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5705B19-A867-0C2C-D898-89DFF1C05C8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274350" y="2658762"/>
                  <a:ext cx="1155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A4F6002-5E7E-EB18-4D15-9C626623591D}"/>
                    </a:ext>
                  </a:extLst>
                </p14:cNvPr>
                <p14:cNvContentPartPr/>
                <p14:nvPr/>
              </p14:nvContentPartPr>
              <p14:xfrm>
                <a:off x="2451830" y="2741922"/>
                <a:ext cx="110160" cy="104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A4F6002-5E7E-EB18-4D15-9C626623591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442830" y="2732922"/>
                  <a:ext cx="12780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D37155C-D3CA-002D-ADB1-D66E79DC3300}"/>
                    </a:ext>
                  </a:extLst>
                </p14:cNvPr>
                <p14:cNvContentPartPr/>
                <p14:nvPr/>
              </p14:nvContentPartPr>
              <p14:xfrm>
                <a:off x="2255630" y="3002202"/>
                <a:ext cx="7200" cy="61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D37155C-D3CA-002D-ADB1-D66E79DC330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246630" y="2993202"/>
                  <a:ext cx="248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048486E-1BF9-C1F5-B1B0-5F193BBFA416}"/>
                    </a:ext>
                  </a:extLst>
                </p14:cNvPr>
                <p14:cNvContentPartPr/>
                <p14:nvPr/>
              </p14:nvContentPartPr>
              <p14:xfrm>
                <a:off x="2262470" y="2781162"/>
                <a:ext cx="21240" cy="21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048486E-1BF9-C1F5-B1B0-5F193BBFA41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53470" y="2772162"/>
                  <a:ext cx="38880" cy="1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40B1B50-0CC4-B2C8-9484-8B566261C93E}"/>
              </a:ext>
            </a:extLst>
          </p:cNvPr>
          <p:cNvGrpSpPr/>
          <p:nvPr/>
        </p:nvGrpSpPr>
        <p:grpSpPr>
          <a:xfrm>
            <a:off x="330710" y="2714922"/>
            <a:ext cx="547200" cy="297360"/>
            <a:chOff x="330710" y="2714922"/>
            <a:chExt cx="547200" cy="29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0DD2622-2D39-10E0-6054-2D6B8446A254}"/>
                    </a:ext>
                  </a:extLst>
                </p14:cNvPr>
                <p14:cNvContentPartPr/>
                <p14:nvPr/>
              </p14:nvContentPartPr>
              <p14:xfrm>
                <a:off x="330710" y="2831922"/>
                <a:ext cx="153720" cy="1584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0DD2622-2D39-10E0-6054-2D6B8446A25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22070" y="2822922"/>
                  <a:ext cx="1713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F352904-DD71-3920-E080-9BD0B71A2F1F}"/>
                    </a:ext>
                  </a:extLst>
                </p14:cNvPr>
                <p14:cNvContentPartPr/>
                <p14:nvPr/>
              </p14:nvContentPartPr>
              <p14:xfrm>
                <a:off x="491270" y="2831202"/>
                <a:ext cx="11520" cy="1558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F352904-DD71-3920-E080-9BD0B71A2F1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82270" y="2822202"/>
                  <a:ext cx="29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AFF84FA-557F-C666-FA8C-D80AABE4B78D}"/>
                    </a:ext>
                  </a:extLst>
                </p14:cNvPr>
                <p14:cNvContentPartPr/>
                <p14:nvPr/>
              </p14:nvContentPartPr>
              <p14:xfrm>
                <a:off x="558950" y="2889882"/>
                <a:ext cx="141480" cy="117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AFF84FA-557F-C666-FA8C-D80AABE4B78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50310" y="2880882"/>
                  <a:ext cx="1591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3359E75-DD77-250C-F377-4488B943A111}"/>
                    </a:ext>
                  </a:extLst>
                </p14:cNvPr>
                <p14:cNvContentPartPr/>
                <p14:nvPr/>
              </p14:nvContentPartPr>
              <p14:xfrm>
                <a:off x="685310" y="2775042"/>
                <a:ext cx="165240" cy="18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3359E75-DD77-250C-F377-4488B943A11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76670" y="2766402"/>
                  <a:ext cx="182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83754C8-1E83-229D-1192-5156FF67B461}"/>
                    </a:ext>
                  </a:extLst>
                </p14:cNvPr>
                <p14:cNvContentPartPr/>
                <p14:nvPr/>
              </p14:nvContentPartPr>
              <p14:xfrm>
                <a:off x="769550" y="2714922"/>
                <a:ext cx="31680" cy="1324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83754C8-1E83-229D-1192-5156FF67B46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60910" y="2705922"/>
                  <a:ext cx="493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AB2CE21-8B62-C468-1541-74CDE54EAD61}"/>
                    </a:ext>
                  </a:extLst>
                </p14:cNvPr>
                <p14:cNvContentPartPr/>
                <p14:nvPr/>
              </p14:nvContentPartPr>
              <p14:xfrm>
                <a:off x="658310" y="2777202"/>
                <a:ext cx="360" cy="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AB2CE21-8B62-C468-1541-74CDE54EAD6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49310" y="276820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3806ECB-ADC2-9C0D-63DC-F2D5B3B578FE}"/>
                    </a:ext>
                  </a:extLst>
                </p14:cNvPr>
                <p14:cNvContentPartPr/>
                <p14:nvPr/>
              </p14:nvContentPartPr>
              <p14:xfrm>
                <a:off x="853070" y="3006162"/>
                <a:ext cx="24840" cy="61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3806ECB-ADC2-9C0D-63DC-F2D5B3B578F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44430" y="2997162"/>
                  <a:ext cx="42480" cy="2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7FEB8B5-54DC-FF8C-9978-6BCF9A101496}"/>
              </a:ext>
            </a:extLst>
          </p:cNvPr>
          <p:cNvGrpSpPr/>
          <p:nvPr/>
        </p:nvGrpSpPr>
        <p:grpSpPr>
          <a:xfrm>
            <a:off x="941630" y="3915882"/>
            <a:ext cx="763560" cy="377280"/>
            <a:chOff x="941630" y="3915882"/>
            <a:chExt cx="763560" cy="37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6C3B76C-6319-C844-9719-999A15005FA6}"/>
                    </a:ext>
                  </a:extLst>
                </p14:cNvPr>
                <p14:cNvContentPartPr/>
                <p14:nvPr/>
              </p14:nvContentPartPr>
              <p14:xfrm>
                <a:off x="941630" y="3929922"/>
                <a:ext cx="210960" cy="146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6C3B76C-6319-C844-9719-999A15005FA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32630" y="3920922"/>
                  <a:ext cx="228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92FD167-027E-17EA-9B5A-6258E46AA36F}"/>
                    </a:ext>
                  </a:extLst>
                </p14:cNvPr>
                <p14:cNvContentPartPr/>
                <p14:nvPr/>
              </p14:nvContentPartPr>
              <p14:xfrm>
                <a:off x="1145390" y="3921642"/>
                <a:ext cx="28080" cy="1522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92FD167-027E-17EA-9B5A-6258E46AA36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36750" y="3912642"/>
                  <a:ext cx="45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7B4772B-D0AE-67A2-55DB-6A5135292930}"/>
                    </a:ext>
                  </a:extLst>
                </p14:cNvPr>
                <p14:cNvContentPartPr/>
                <p14:nvPr/>
              </p14:nvContentPartPr>
              <p14:xfrm>
                <a:off x="1232150" y="3964842"/>
                <a:ext cx="164520" cy="1159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7B4772B-D0AE-67A2-55DB-6A513529293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23510" y="3956202"/>
                  <a:ext cx="1821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C9710F7-CABE-E237-5A54-2E9E208EB939}"/>
                    </a:ext>
                  </a:extLst>
                </p14:cNvPr>
                <p14:cNvContentPartPr/>
                <p14:nvPr/>
              </p14:nvContentPartPr>
              <p14:xfrm>
                <a:off x="1372550" y="4150962"/>
                <a:ext cx="114480" cy="1422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C9710F7-CABE-E237-5A54-2E9E208EB93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363550" y="4142322"/>
                  <a:ext cx="1321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53FED2B-DC8A-9AEF-7020-341BB0283608}"/>
                    </a:ext>
                  </a:extLst>
                </p14:cNvPr>
                <p14:cNvContentPartPr/>
                <p14:nvPr/>
              </p14:nvContentPartPr>
              <p14:xfrm>
                <a:off x="1546070" y="3915882"/>
                <a:ext cx="159120" cy="1771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53FED2B-DC8A-9AEF-7020-341BB028360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537430" y="3907242"/>
                  <a:ext cx="17676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B00D73C-586D-C2C0-0D7B-7754B2DDB56B}"/>
              </a:ext>
            </a:extLst>
          </p:cNvPr>
          <p:cNvGrpSpPr/>
          <p:nvPr/>
        </p:nvGrpSpPr>
        <p:grpSpPr>
          <a:xfrm>
            <a:off x="5693630" y="978282"/>
            <a:ext cx="2039040" cy="2239920"/>
            <a:chOff x="5693630" y="978282"/>
            <a:chExt cx="2039040" cy="2239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25D0601-5D5C-A9A6-F8AD-5E6B44C587A0}"/>
                    </a:ext>
                  </a:extLst>
                </p14:cNvPr>
                <p14:cNvContentPartPr/>
                <p14:nvPr/>
              </p14:nvContentPartPr>
              <p14:xfrm>
                <a:off x="6587870" y="2417562"/>
                <a:ext cx="111600" cy="1591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25D0601-5D5C-A9A6-F8AD-5E6B44C587A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579230" y="2408562"/>
                  <a:ext cx="129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13CC5CF-B3F1-645F-E91B-A0AC4C3C37D1}"/>
                    </a:ext>
                  </a:extLst>
                </p14:cNvPr>
                <p14:cNvContentPartPr/>
                <p14:nvPr/>
              </p14:nvContentPartPr>
              <p14:xfrm>
                <a:off x="6702710" y="2418642"/>
                <a:ext cx="14040" cy="1458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13CC5CF-B3F1-645F-E91B-A0AC4C3C37D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94070" y="2409642"/>
                  <a:ext cx="3168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7498AA0-8532-674B-3F10-13C728614F1E}"/>
                    </a:ext>
                  </a:extLst>
                </p14:cNvPr>
                <p14:cNvContentPartPr/>
                <p14:nvPr/>
              </p14:nvContentPartPr>
              <p14:xfrm>
                <a:off x="6744830" y="2453202"/>
                <a:ext cx="163800" cy="1292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7498AA0-8532-674B-3F10-13C728614F1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735830" y="2444202"/>
                  <a:ext cx="1814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BB205F2-E8D7-46BA-FC54-AB4FB430D07D}"/>
                    </a:ext>
                  </a:extLst>
                </p14:cNvPr>
                <p14:cNvContentPartPr/>
                <p14:nvPr/>
              </p14:nvContentPartPr>
              <p14:xfrm>
                <a:off x="6358190" y="2122362"/>
                <a:ext cx="773640" cy="6688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BB205F2-E8D7-46BA-FC54-AB4FB430D07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349550" y="2113362"/>
                  <a:ext cx="791280" cy="68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412A7F5-D4C9-0B7F-625C-F13B39AE8C95}"/>
                    </a:ext>
                  </a:extLst>
                </p14:cNvPr>
                <p14:cNvContentPartPr/>
                <p14:nvPr/>
              </p14:nvContentPartPr>
              <p14:xfrm>
                <a:off x="6030950" y="1765602"/>
                <a:ext cx="1389960" cy="13604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412A7F5-D4C9-0B7F-625C-F13B39AE8C9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022310" y="1756602"/>
                  <a:ext cx="1407600" cy="13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6FCCD5BF-F425-6E2A-DB5E-E8DF47C0888B}"/>
                    </a:ext>
                  </a:extLst>
                </p14:cNvPr>
                <p14:cNvContentPartPr/>
                <p14:nvPr/>
              </p14:nvContentPartPr>
              <p14:xfrm>
                <a:off x="6734030" y="2706642"/>
                <a:ext cx="87480" cy="936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6FCCD5BF-F425-6E2A-DB5E-E8DF47C0888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725030" y="2697642"/>
                  <a:ext cx="1051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F6D971F-4411-BBD1-A3AA-195CAF881A55}"/>
                    </a:ext>
                  </a:extLst>
                </p14:cNvPr>
                <p14:cNvContentPartPr/>
                <p14:nvPr/>
              </p14:nvContentPartPr>
              <p14:xfrm>
                <a:off x="6654110" y="2061162"/>
                <a:ext cx="90000" cy="1152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F6D971F-4411-BBD1-A3AA-195CAF881A5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645110" y="2052162"/>
                  <a:ext cx="107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E097C79-871B-490C-57FD-0133D7780966}"/>
                    </a:ext>
                  </a:extLst>
                </p14:cNvPr>
                <p14:cNvContentPartPr/>
                <p14:nvPr/>
              </p14:nvContentPartPr>
              <p14:xfrm>
                <a:off x="6559790" y="1681362"/>
                <a:ext cx="118800" cy="932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E097C79-871B-490C-57FD-0133D778096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551150" y="1672722"/>
                  <a:ext cx="136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C5A9C33-DD52-6B33-6633-930E4CD160A9}"/>
                    </a:ext>
                  </a:extLst>
                </p14:cNvPr>
                <p14:cNvContentPartPr/>
                <p14:nvPr/>
              </p14:nvContentPartPr>
              <p14:xfrm>
                <a:off x="6821510" y="1666242"/>
                <a:ext cx="139320" cy="1036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C5A9C33-DD52-6B33-6633-930E4CD160A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812870" y="1657602"/>
                  <a:ext cx="1569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56EC9C7-151B-F189-2EAA-8067DB2ACF62}"/>
                    </a:ext>
                  </a:extLst>
                </p14:cNvPr>
                <p14:cNvContentPartPr/>
                <p14:nvPr/>
              </p14:nvContentPartPr>
              <p14:xfrm>
                <a:off x="7364030" y="2295882"/>
                <a:ext cx="87840" cy="990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56EC9C7-151B-F189-2EAA-8067DB2ACF6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355030" y="2286882"/>
                  <a:ext cx="1054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E0E8CD9-9E74-B1F5-4F91-FF2B66A16822}"/>
                    </a:ext>
                  </a:extLst>
                </p14:cNvPr>
                <p14:cNvContentPartPr/>
                <p14:nvPr/>
              </p14:nvContentPartPr>
              <p14:xfrm>
                <a:off x="7355030" y="2521962"/>
                <a:ext cx="90000" cy="1029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E0E8CD9-9E74-B1F5-4F91-FF2B66A1682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346030" y="2512962"/>
                  <a:ext cx="1076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F572EA7-2A6B-8B88-BFE8-21EAAA43E1BD}"/>
                    </a:ext>
                  </a:extLst>
                </p14:cNvPr>
                <p14:cNvContentPartPr/>
                <p14:nvPr/>
              </p14:nvContentPartPr>
              <p14:xfrm>
                <a:off x="6689390" y="2998602"/>
                <a:ext cx="135360" cy="1310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F572EA7-2A6B-8B88-BFE8-21EAAA43E1B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680750" y="2989962"/>
                  <a:ext cx="1530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78D6059-8C6D-181D-C64D-DAFE357A9042}"/>
                    </a:ext>
                  </a:extLst>
                </p14:cNvPr>
                <p14:cNvContentPartPr/>
                <p14:nvPr/>
              </p14:nvContentPartPr>
              <p14:xfrm>
                <a:off x="6987470" y="2983842"/>
                <a:ext cx="119520" cy="117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78D6059-8C6D-181D-C64D-DAFE357A904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78470" y="2975202"/>
                  <a:ext cx="137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083E65F-0FB5-2900-C82F-E7B7FCDF5C0B}"/>
                    </a:ext>
                  </a:extLst>
                </p14:cNvPr>
                <p14:cNvContentPartPr/>
                <p14:nvPr/>
              </p14:nvContentPartPr>
              <p14:xfrm>
                <a:off x="5993510" y="2264202"/>
                <a:ext cx="100440" cy="896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083E65F-0FB5-2900-C82F-E7B7FCDF5C0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984870" y="2255562"/>
                  <a:ext cx="1180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7E39085-5AB1-10DB-E4BC-AC5A32C2A973}"/>
                    </a:ext>
                  </a:extLst>
                </p14:cNvPr>
                <p14:cNvContentPartPr/>
                <p14:nvPr/>
              </p14:nvContentPartPr>
              <p14:xfrm>
                <a:off x="6013310" y="2456082"/>
                <a:ext cx="117720" cy="1195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7E39085-5AB1-10DB-E4BC-AC5A32C2A973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004670" y="2447082"/>
                  <a:ext cx="135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82FE7B1-5669-0290-5F26-3E7686390C1A}"/>
                    </a:ext>
                  </a:extLst>
                </p14:cNvPr>
                <p14:cNvContentPartPr/>
                <p14:nvPr/>
              </p14:nvContentPartPr>
              <p14:xfrm>
                <a:off x="5773190" y="1576242"/>
                <a:ext cx="177480" cy="781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82FE7B1-5669-0290-5F26-3E7686390C1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764550" y="1567242"/>
                  <a:ext cx="1951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0123FC0-8592-A217-7000-5E985BE3352B}"/>
                    </a:ext>
                  </a:extLst>
                </p14:cNvPr>
                <p14:cNvContentPartPr/>
                <p14:nvPr/>
              </p14:nvContentPartPr>
              <p14:xfrm>
                <a:off x="5693630" y="1606842"/>
                <a:ext cx="254520" cy="15818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0123FC0-8592-A217-7000-5E985BE3352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684990" y="1597842"/>
                  <a:ext cx="272160" cy="159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DFBF722-DF55-CF09-82A9-37E24C42C2F3}"/>
                    </a:ext>
                  </a:extLst>
                </p14:cNvPr>
                <p14:cNvContentPartPr/>
                <p14:nvPr/>
              </p14:nvContentPartPr>
              <p14:xfrm>
                <a:off x="7311830" y="1354482"/>
                <a:ext cx="393120" cy="18637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DFBF722-DF55-CF09-82A9-37E24C42C2F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302830" y="1345842"/>
                  <a:ext cx="410760" cy="18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1879D57-9465-8BE8-FADB-6757FC24A0A0}"/>
                    </a:ext>
                  </a:extLst>
                </p14:cNvPr>
                <p14:cNvContentPartPr/>
                <p14:nvPr/>
              </p14:nvContentPartPr>
              <p14:xfrm>
                <a:off x="7440710" y="1055322"/>
                <a:ext cx="291960" cy="277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1879D57-9465-8BE8-FADB-6757FC24A0A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431710" y="1046682"/>
                  <a:ext cx="309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C7E7E17-2FF5-A5C9-92A3-A2E05D00EAC2}"/>
                    </a:ext>
                  </a:extLst>
                </p14:cNvPr>
                <p14:cNvContentPartPr/>
                <p14:nvPr/>
              </p14:nvContentPartPr>
              <p14:xfrm>
                <a:off x="7611350" y="978282"/>
                <a:ext cx="48600" cy="2329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C7E7E17-2FF5-A5C9-92A3-A2E05D00EAC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602710" y="969642"/>
                  <a:ext cx="6624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DB03BFD-1706-F225-CD86-3A26AFA7FEBF}"/>
              </a:ext>
            </a:extLst>
          </p:cNvPr>
          <p:cNvGrpSpPr/>
          <p:nvPr/>
        </p:nvGrpSpPr>
        <p:grpSpPr>
          <a:xfrm>
            <a:off x="8405150" y="912402"/>
            <a:ext cx="2306160" cy="2424960"/>
            <a:chOff x="8405150" y="912402"/>
            <a:chExt cx="2306160" cy="242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3ECAE6B4-6F1D-3C16-6FA2-8E420C2A42D8}"/>
                    </a:ext>
                  </a:extLst>
                </p14:cNvPr>
                <p14:cNvContentPartPr/>
                <p14:nvPr/>
              </p14:nvContentPartPr>
              <p14:xfrm>
                <a:off x="9359510" y="2166282"/>
                <a:ext cx="145440" cy="2037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3ECAE6B4-6F1D-3C16-6FA2-8E420C2A42D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350870" y="2157282"/>
                  <a:ext cx="1630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51EEF7E-1841-2919-A066-758666B9DD22}"/>
                    </a:ext>
                  </a:extLst>
                </p14:cNvPr>
                <p14:cNvContentPartPr/>
                <p14:nvPr/>
              </p14:nvContentPartPr>
              <p14:xfrm>
                <a:off x="9072230" y="1906002"/>
                <a:ext cx="764280" cy="7156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51EEF7E-1841-2919-A066-758666B9DD2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063230" y="1897002"/>
                  <a:ext cx="781920" cy="73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02A4E77-6272-4567-A46B-AE0336DD32DF}"/>
                    </a:ext>
                  </a:extLst>
                </p14:cNvPr>
                <p14:cNvContentPartPr/>
                <p14:nvPr/>
              </p14:nvContentPartPr>
              <p14:xfrm>
                <a:off x="9366350" y="1798722"/>
                <a:ext cx="149400" cy="1915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02A4E77-6272-4567-A46B-AE0336DD32D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357710" y="1789722"/>
                  <a:ext cx="1670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9501EC6-DC38-E12A-0C2A-0B6D018AE623}"/>
                    </a:ext>
                  </a:extLst>
                </p14:cNvPr>
                <p14:cNvContentPartPr/>
                <p14:nvPr/>
              </p14:nvContentPartPr>
              <p14:xfrm>
                <a:off x="9382190" y="1810962"/>
                <a:ext cx="115200" cy="2034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9501EC6-DC38-E12A-0C2A-0B6D018AE62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373550" y="1801962"/>
                  <a:ext cx="13284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CC97957-ADBE-41CF-3B0F-A16E77FFEE52}"/>
                    </a:ext>
                  </a:extLst>
                </p14:cNvPr>
                <p14:cNvContentPartPr/>
                <p14:nvPr/>
              </p14:nvContentPartPr>
              <p14:xfrm>
                <a:off x="9352670" y="2506482"/>
                <a:ext cx="153720" cy="1720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CC97957-ADBE-41CF-3B0F-A16E77FFEE5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344030" y="2497482"/>
                  <a:ext cx="171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39EEA23-77FA-E805-DFA6-94456FC3E603}"/>
                    </a:ext>
                  </a:extLst>
                </p14:cNvPr>
                <p14:cNvContentPartPr/>
                <p14:nvPr/>
              </p14:nvContentPartPr>
              <p14:xfrm>
                <a:off x="9375350" y="2523042"/>
                <a:ext cx="160560" cy="1738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39EEA23-77FA-E805-DFA6-94456FC3E60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366710" y="2514402"/>
                  <a:ext cx="1782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6A861EF-1D11-870D-E6D9-BFEB92028885}"/>
                    </a:ext>
                  </a:extLst>
                </p14:cNvPr>
                <p14:cNvContentPartPr/>
                <p14:nvPr/>
              </p14:nvContentPartPr>
              <p14:xfrm>
                <a:off x="8752550" y="1554282"/>
                <a:ext cx="1452240" cy="15404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6A861EF-1D11-870D-E6D9-BFEB9202888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743550" y="1545282"/>
                  <a:ext cx="1469880" cy="155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541099C-27A4-6B70-7A7B-40A7ADFB044B}"/>
                    </a:ext>
                  </a:extLst>
                </p14:cNvPr>
                <p14:cNvContentPartPr/>
                <p14:nvPr/>
              </p14:nvContentPartPr>
              <p14:xfrm>
                <a:off x="8693150" y="2111562"/>
                <a:ext cx="97200" cy="982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541099C-27A4-6B70-7A7B-40A7ADFB044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684510" y="2102922"/>
                  <a:ext cx="1148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CE6AFC5-FE0C-B53D-0F55-831DC9D2C691}"/>
                    </a:ext>
                  </a:extLst>
                </p14:cNvPr>
                <p14:cNvContentPartPr/>
                <p14:nvPr/>
              </p14:nvContentPartPr>
              <p14:xfrm>
                <a:off x="8714030" y="2410722"/>
                <a:ext cx="88200" cy="720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CE6AFC5-FE0C-B53D-0F55-831DC9D2C69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705390" y="2401722"/>
                  <a:ext cx="1058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4A588F8-DEE1-E9A1-CE21-2A7CF522A1E8}"/>
                    </a:ext>
                  </a:extLst>
                </p14:cNvPr>
                <p14:cNvContentPartPr/>
                <p14:nvPr/>
              </p14:nvContentPartPr>
              <p14:xfrm>
                <a:off x="8712590" y="2336922"/>
                <a:ext cx="70920" cy="1393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4A588F8-DEE1-E9A1-CE21-2A7CF522A1E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703590" y="2327922"/>
                  <a:ext cx="88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DE5829A-3FEC-2FF2-D0B5-4FC25A8F418F}"/>
                    </a:ext>
                  </a:extLst>
                </p14:cNvPr>
                <p14:cNvContentPartPr/>
                <p14:nvPr/>
              </p14:nvContentPartPr>
              <p14:xfrm>
                <a:off x="9261230" y="1481202"/>
                <a:ext cx="157680" cy="1594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DE5829A-3FEC-2FF2-D0B5-4FC25A8F418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252230" y="1472202"/>
                  <a:ext cx="1753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5C124FF-9F41-631D-907D-66876D0AE2A3}"/>
                    </a:ext>
                  </a:extLst>
                </p14:cNvPr>
                <p14:cNvContentPartPr/>
                <p14:nvPr/>
              </p14:nvContentPartPr>
              <p14:xfrm>
                <a:off x="9250070" y="1466082"/>
                <a:ext cx="167760" cy="1490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5C124FF-9F41-631D-907D-66876D0AE2A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241430" y="1457442"/>
                  <a:ext cx="1854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15CCA25-8602-4335-5CB4-1B4CF312F5BE}"/>
                    </a:ext>
                  </a:extLst>
                </p14:cNvPr>
                <p14:cNvContentPartPr/>
                <p14:nvPr/>
              </p14:nvContentPartPr>
              <p14:xfrm>
                <a:off x="9566870" y="1447002"/>
                <a:ext cx="187560" cy="18036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15CCA25-8602-4335-5CB4-1B4CF312F5BE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558230" y="1438362"/>
                  <a:ext cx="205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48981E0-55A4-7734-48FD-C0A019482E4C}"/>
                    </a:ext>
                  </a:extLst>
                </p14:cNvPr>
                <p14:cNvContentPartPr/>
                <p14:nvPr/>
              </p14:nvContentPartPr>
              <p14:xfrm>
                <a:off x="9548870" y="1465362"/>
                <a:ext cx="222840" cy="2145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48981E0-55A4-7734-48FD-C0A019482E4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540230" y="1456362"/>
                  <a:ext cx="240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97E369A-EE16-8569-49B3-7010C148ACEC}"/>
                    </a:ext>
                  </a:extLst>
                </p14:cNvPr>
                <p14:cNvContentPartPr/>
                <p14:nvPr/>
              </p14:nvContentPartPr>
              <p14:xfrm>
                <a:off x="10070870" y="2125242"/>
                <a:ext cx="222120" cy="1634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97E369A-EE16-8569-49B3-7010C148ACE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061870" y="2116242"/>
                  <a:ext cx="239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B064BD1-2304-7975-C2C0-77373DF3173D}"/>
                    </a:ext>
                  </a:extLst>
                </p14:cNvPr>
                <p14:cNvContentPartPr/>
                <p14:nvPr/>
              </p14:nvContentPartPr>
              <p14:xfrm>
                <a:off x="10095350" y="2098962"/>
                <a:ext cx="155160" cy="2088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B064BD1-2304-7975-C2C0-77373DF3173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086710" y="2089962"/>
                  <a:ext cx="1728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708E336-2B4D-FBD4-FE29-A545D5F34121}"/>
                    </a:ext>
                  </a:extLst>
                </p14:cNvPr>
                <p14:cNvContentPartPr/>
                <p14:nvPr/>
              </p14:nvContentPartPr>
              <p14:xfrm>
                <a:off x="10071230" y="2395242"/>
                <a:ext cx="222480" cy="1648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708E336-2B4D-FBD4-FE29-A545D5F3412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062590" y="2386602"/>
                  <a:ext cx="2401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D6E8392-A0FC-78AA-F8BD-CCFB07E1988C}"/>
                    </a:ext>
                  </a:extLst>
                </p14:cNvPr>
                <p14:cNvContentPartPr/>
                <p14:nvPr/>
              </p14:nvContentPartPr>
              <p14:xfrm>
                <a:off x="10078430" y="2413962"/>
                <a:ext cx="160200" cy="2185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D6E8392-A0FC-78AA-F8BD-CCFB07E1988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069430" y="2405322"/>
                  <a:ext cx="1778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CF580C1-4157-C0D5-C05D-053C3E654EF2}"/>
                    </a:ext>
                  </a:extLst>
                </p14:cNvPr>
                <p14:cNvContentPartPr/>
                <p14:nvPr/>
              </p14:nvContentPartPr>
              <p14:xfrm>
                <a:off x="9215150" y="2885202"/>
                <a:ext cx="219600" cy="1720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CF580C1-4157-C0D5-C05D-053C3E654EF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206510" y="2876562"/>
                  <a:ext cx="2372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702EEAB-E436-B444-81D1-9D16A0D620CD}"/>
                    </a:ext>
                  </a:extLst>
                </p14:cNvPr>
                <p14:cNvContentPartPr/>
                <p14:nvPr/>
              </p14:nvContentPartPr>
              <p14:xfrm>
                <a:off x="9246470" y="2908242"/>
                <a:ext cx="514800" cy="2232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702EEAB-E436-B444-81D1-9D16A0D620C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237830" y="2899242"/>
                  <a:ext cx="5324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98A7DA1-8824-84EA-D7A0-014E21E59492}"/>
                    </a:ext>
                  </a:extLst>
                </p14:cNvPr>
                <p14:cNvContentPartPr/>
                <p14:nvPr/>
              </p14:nvContentPartPr>
              <p14:xfrm>
                <a:off x="9587750" y="2938122"/>
                <a:ext cx="219600" cy="2012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98A7DA1-8824-84EA-D7A0-014E21E5949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578750" y="2929482"/>
                  <a:ext cx="2372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CC74DE2-2B1E-870F-5C8A-84CA4C3CFB33}"/>
                    </a:ext>
                  </a:extLst>
                </p14:cNvPr>
                <p14:cNvContentPartPr/>
                <p14:nvPr/>
              </p14:nvContentPartPr>
              <p14:xfrm>
                <a:off x="8405150" y="1327122"/>
                <a:ext cx="431280" cy="19332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CC74DE2-2B1E-870F-5C8A-84CA4C3CFB33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396150" y="1318122"/>
                  <a:ext cx="448920" cy="19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719AE18-0119-645A-6FEE-D43D37C74E9B}"/>
                    </a:ext>
                  </a:extLst>
                </p14:cNvPr>
                <p14:cNvContentPartPr/>
                <p14:nvPr/>
              </p14:nvContentPartPr>
              <p14:xfrm>
                <a:off x="10130630" y="1247202"/>
                <a:ext cx="504360" cy="20901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719AE18-0119-645A-6FEE-D43D37C74E9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121630" y="1238202"/>
                  <a:ext cx="522000" cy="21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8E01672-78BB-C401-4A1B-586A7C6B6482}"/>
                    </a:ext>
                  </a:extLst>
                </p14:cNvPr>
                <p14:cNvContentPartPr/>
                <p14:nvPr/>
              </p14:nvContentPartPr>
              <p14:xfrm>
                <a:off x="10330070" y="912402"/>
                <a:ext cx="173160" cy="20340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8E01672-78BB-C401-4A1B-586A7C6B648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321070" y="903762"/>
                  <a:ext cx="190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C0AEA49-98D4-BD68-6F70-DFCDE49050EB}"/>
                    </a:ext>
                  </a:extLst>
                </p14:cNvPr>
                <p14:cNvContentPartPr/>
                <p14:nvPr/>
              </p14:nvContentPartPr>
              <p14:xfrm>
                <a:off x="10547150" y="1012842"/>
                <a:ext cx="164160" cy="252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C0AEA49-98D4-BD68-6F70-DFCDE49050E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538150" y="1004202"/>
                  <a:ext cx="181800" cy="4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B283E17E-B213-3BD1-F74D-98D468B2874F}"/>
                  </a:ext>
                </a:extLst>
              </p14:cNvPr>
              <p14:cNvContentPartPr/>
              <p14:nvPr/>
            </p14:nvContentPartPr>
            <p14:xfrm>
              <a:off x="9556430" y="634842"/>
              <a:ext cx="38520" cy="5508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B283E17E-B213-3BD1-F74D-98D468B2874F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538430" y="616842"/>
                <a:ext cx="74160" cy="9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F5090E15-E6B1-8C82-4A59-59F0E7080439}"/>
              </a:ext>
            </a:extLst>
          </p:cNvPr>
          <p:cNvGrpSpPr/>
          <p:nvPr/>
        </p:nvGrpSpPr>
        <p:grpSpPr>
          <a:xfrm>
            <a:off x="1263830" y="4344642"/>
            <a:ext cx="425880" cy="168480"/>
            <a:chOff x="1263830" y="4344642"/>
            <a:chExt cx="425880" cy="16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CFCA408-E64A-DF4D-861E-717C1D0309C8}"/>
                    </a:ext>
                  </a:extLst>
                </p14:cNvPr>
                <p14:cNvContentPartPr/>
                <p14:nvPr/>
              </p14:nvContentPartPr>
              <p14:xfrm>
                <a:off x="1340150" y="4344642"/>
                <a:ext cx="323280" cy="626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CFCA408-E64A-DF4D-861E-717C1D0309C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322510" y="4326642"/>
                  <a:ext cx="3589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DCA2F84-E51A-B34D-15ED-B38E9B7D9434}"/>
                    </a:ext>
                  </a:extLst>
                </p14:cNvPr>
                <p14:cNvContentPartPr/>
                <p14:nvPr/>
              </p14:nvContentPartPr>
              <p14:xfrm>
                <a:off x="1263830" y="4437522"/>
                <a:ext cx="425880" cy="756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DCA2F84-E51A-B34D-15ED-B38E9B7D943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245830" y="4419522"/>
                  <a:ext cx="461520" cy="11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A68E2208-2A9A-1879-8B7A-3577C17D96C1}"/>
                  </a:ext>
                </a:extLst>
              </p14:cNvPr>
              <p14:cNvContentPartPr/>
              <p14:nvPr/>
            </p14:nvContentPartPr>
            <p14:xfrm>
              <a:off x="7753910" y="3221082"/>
              <a:ext cx="337680" cy="37728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A68E2208-2A9A-1879-8B7A-3577C17D96C1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7736270" y="3203442"/>
                <a:ext cx="373320" cy="41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Group 174">
            <a:extLst>
              <a:ext uri="{FF2B5EF4-FFF2-40B4-BE49-F238E27FC236}">
                <a16:creationId xmlns:a16="http://schemas.microsoft.com/office/drawing/2014/main" id="{C8AC2481-5B17-461E-FE78-1A782CB563C1}"/>
              </a:ext>
            </a:extLst>
          </p:cNvPr>
          <p:cNvGrpSpPr/>
          <p:nvPr/>
        </p:nvGrpSpPr>
        <p:grpSpPr>
          <a:xfrm>
            <a:off x="1427990" y="1937682"/>
            <a:ext cx="468360" cy="179640"/>
            <a:chOff x="1427990" y="1937682"/>
            <a:chExt cx="468360" cy="17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76FDD1A-B06C-9A20-1350-F24AA36163CD}"/>
                    </a:ext>
                  </a:extLst>
                </p14:cNvPr>
                <p14:cNvContentPartPr/>
                <p14:nvPr/>
              </p14:nvContentPartPr>
              <p14:xfrm>
                <a:off x="1427990" y="2014002"/>
                <a:ext cx="417600" cy="183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76FDD1A-B06C-9A20-1350-F24AA36163C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410350" y="1996362"/>
                  <a:ext cx="453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EB8D315-5648-FF13-D555-7F0ED5E7C0E5}"/>
                    </a:ext>
                  </a:extLst>
                </p14:cNvPr>
                <p14:cNvContentPartPr/>
                <p14:nvPr/>
              </p14:nvContentPartPr>
              <p14:xfrm>
                <a:off x="1723910" y="1937682"/>
                <a:ext cx="172440" cy="1796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EB8D315-5648-FF13-D555-7F0ED5E7C0E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705910" y="1920042"/>
                  <a:ext cx="20808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4B2A958B-20A2-F38F-E00A-5A1AC2B00B7F}"/>
              </a:ext>
            </a:extLst>
          </p:cNvPr>
          <p:cNvGrpSpPr/>
          <p:nvPr/>
        </p:nvGrpSpPr>
        <p:grpSpPr>
          <a:xfrm>
            <a:off x="1395950" y="1661562"/>
            <a:ext cx="379800" cy="176760"/>
            <a:chOff x="1395950" y="1661562"/>
            <a:chExt cx="379800" cy="17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1AE4A339-2FCE-9852-6818-7755828F8668}"/>
                    </a:ext>
                  </a:extLst>
                </p14:cNvPr>
                <p14:cNvContentPartPr/>
                <p14:nvPr/>
              </p14:nvContentPartPr>
              <p14:xfrm>
                <a:off x="1407110" y="1701162"/>
                <a:ext cx="124560" cy="1231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1AE4A339-2FCE-9852-6818-7755828F866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389110" y="1683162"/>
                  <a:ext cx="160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E487D57-013B-9C2B-E65A-052384C730F4}"/>
                    </a:ext>
                  </a:extLst>
                </p14:cNvPr>
                <p14:cNvContentPartPr/>
                <p14:nvPr/>
              </p14:nvContentPartPr>
              <p14:xfrm>
                <a:off x="1395950" y="1674162"/>
                <a:ext cx="125640" cy="1540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E487D57-013B-9C2B-E65A-052384C730F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378310" y="1656162"/>
                  <a:ext cx="161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97E0386-474D-6E1F-3523-E3A19D7441EA}"/>
                    </a:ext>
                  </a:extLst>
                </p14:cNvPr>
                <p14:cNvContentPartPr/>
                <p14:nvPr/>
              </p14:nvContentPartPr>
              <p14:xfrm>
                <a:off x="1625630" y="1661562"/>
                <a:ext cx="150120" cy="1767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97E0386-474D-6E1F-3523-E3A19D7441E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607990" y="1643562"/>
                  <a:ext cx="18576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B5213023-E4EE-786B-9218-608CCB1D1DF2}"/>
              </a:ext>
            </a:extLst>
          </p:cNvPr>
          <p:cNvGrpSpPr/>
          <p:nvPr/>
        </p:nvGrpSpPr>
        <p:grpSpPr>
          <a:xfrm>
            <a:off x="7823750" y="3662442"/>
            <a:ext cx="742680" cy="379080"/>
            <a:chOff x="7823750" y="3662442"/>
            <a:chExt cx="742680" cy="37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ABFCBCF-2157-65F8-E964-C154468B3475}"/>
                    </a:ext>
                  </a:extLst>
                </p14:cNvPr>
                <p14:cNvContentPartPr/>
                <p14:nvPr/>
              </p14:nvContentPartPr>
              <p14:xfrm>
                <a:off x="7823750" y="3662442"/>
                <a:ext cx="682560" cy="28476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ABFCBCF-2157-65F8-E964-C154468B347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806110" y="3644802"/>
                  <a:ext cx="71820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BA61396-31E7-3E11-5B65-A009EB5C27A0}"/>
                    </a:ext>
                  </a:extLst>
                </p14:cNvPr>
                <p14:cNvContentPartPr/>
                <p14:nvPr/>
              </p14:nvContentPartPr>
              <p14:xfrm>
                <a:off x="7873430" y="3766122"/>
                <a:ext cx="693000" cy="275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BA61396-31E7-3E11-5B65-A009EB5C27A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855790" y="3748122"/>
                  <a:ext cx="728640" cy="31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1E1306D6-85EE-32D0-1A9E-73576565AB13}"/>
                  </a:ext>
                </a:extLst>
              </p14:cNvPr>
              <p14:cNvContentPartPr/>
              <p14:nvPr/>
            </p14:nvContentPartPr>
            <p14:xfrm>
              <a:off x="5933750" y="1128042"/>
              <a:ext cx="359640" cy="24120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1E1306D6-85EE-32D0-1A9E-73576565AB13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5916110" y="1110042"/>
                <a:ext cx="39528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Group 181">
            <a:extLst>
              <a:ext uri="{FF2B5EF4-FFF2-40B4-BE49-F238E27FC236}">
                <a16:creationId xmlns:a16="http://schemas.microsoft.com/office/drawing/2014/main" id="{5B630B83-1A1E-6D25-094A-A80D641044FF}"/>
              </a:ext>
            </a:extLst>
          </p:cNvPr>
          <p:cNvGrpSpPr/>
          <p:nvPr/>
        </p:nvGrpSpPr>
        <p:grpSpPr>
          <a:xfrm>
            <a:off x="5454950" y="4356522"/>
            <a:ext cx="4595760" cy="168120"/>
            <a:chOff x="5454950" y="4356522"/>
            <a:chExt cx="4595760" cy="16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734CBC6-E6C5-7D9F-0EF3-8E64572B9E0B}"/>
                    </a:ext>
                  </a:extLst>
                </p14:cNvPr>
                <p14:cNvContentPartPr/>
                <p14:nvPr/>
              </p14:nvContentPartPr>
              <p14:xfrm>
                <a:off x="5454950" y="4356522"/>
                <a:ext cx="4181760" cy="1681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734CBC6-E6C5-7D9F-0EF3-8E64572B9E0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36950" y="4338882"/>
                  <a:ext cx="42174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76830CD-19C5-3C61-6196-EA0BB0A3E2BB}"/>
                    </a:ext>
                  </a:extLst>
                </p14:cNvPr>
                <p14:cNvContentPartPr/>
                <p14:nvPr/>
              </p14:nvContentPartPr>
              <p14:xfrm>
                <a:off x="9970430" y="4425282"/>
                <a:ext cx="80280" cy="662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76830CD-19C5-3C61-6196-EA0BB0A3E2B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952790" y="4407282"/>
                  <a:ext cx="115920" cy="101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57721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3" b="31128"/>
          <a:stretch/>
        </p:blipFill>
        <p:spPr bwMode="auto">
          <a:xfrm>
            <a:off x="219075" y="609600"/>
            <a:ext cx="478155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" b="6918"/>
          <a:stretch/>
        </p:blipFill>
        <p:spPr bwMode="auto">
          <a:xfrm>
            <a:off x="3048001" y="3429000"/>
            <a:ext cx="60198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00600" y="1457622"/>
            <a:ext cx="3657600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Sodium oxide(Na2O)</a:t>
            </a:r>
          </a:p>
        </p:txBody>
      </p:sp>
    </p:spTree>
    <p:extLst>
      <p:ext uri="{BB962C8B-B14F-4D97-AF65-F5344CB8AC3E}">
        <p14:creationId xmlns:p14="http://schemas.microsoft.com/office/powerpoint/2010/main" val="792561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02D8815-7A3A-8EC5-7A83-86BD37770BDB}"/>
              </a:ext>
            </a:extLst>
          </p:cNvPr>
          <p:cNvGrpSpPr/>
          <p:nvPr/>
        </p:nvGrpSpPr>
        <p:grpSpPr>
          <a:xfrm>
            <a:off x="385070" y="339282"/>
            <a:ext cx="1456560" cy="263520"/>
            <a:chOff x="385070" y="339282"/>
            <a:chExt cx="1456560" cy="26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8A66A0F-9D41-0A5E-437A-208DCE9B1CD1}"/>
                    </a:ext>
                  </a:extLst>
                </p14:cNvPr>
                <p14:cNvContentPartPr/>
                <p14:nvPr/>
              </p14:nvContentPartPr>
              <p14:xfrm>
                <a:off x="385070" y="361602"/>
                <a:ext cx="214560" cy="1609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8A66A0F-9D41-0A5E-437A-208DCE9B1CD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6070" y="352602"/>
                  <a:ext cx="2322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C737390-E04E-A52C-43E0-F6123E2DD58B}"/>
                    </a:ext>
                  </a:extLst>
                </p14:cNvPr>
                <p14:cNvContentPartPr/>
                <p14:nvPr/>
              </p14:nvContentPartPr>
              <p14:xfrm>
                <a:off x="661550" y="390402"/>
                <a:ext cx="125640" cy="129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C737390-E04E-A52C-43E0-F6123E2DD58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2910" y="381402"/>
                  <a:ext cx="1432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DE36BDA-A3F9-D2AF-54E0-C54F8A36F027}"/>
                    </a:ext>
                  </a:extLst>
                </p14:cNvPr>
                <p14:cNvContentPartPr/>
                <p14:nvPr/>
              </p14:nvContentPartPr>
              <p14:xfrm>
                <a:off x="814910" y="401562"/>
                <a:ext cx="91080" cy="2012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DE36BDA-A3F9-D2AF-54E0-C54F8A36F02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5910" y="392562"/>
                  <a:ext cx="1087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B3F7F25-B573-6752-70AE-E8B6DCB04A3C}"/>
                    </a:ext>
                  </a:extLst>
                </p14:cNvPr>
                <p14:cNvContentPartPr/>
                <p14:nvPr/>
              </p14:nvContentPartPr>
              <p14:xfrm>
                <a:off x="952070" y="398322"/>
                <a:ext cx="141480" cy="126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B3F7F25-B573-6752-70AE-E8B6DCB04A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3430" y="389682"/>
                  <a:ext cx="1591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299BD05-A7B3-3B41-BE53-FF07C056A13D}"/>
                    </a:ext>
                  </a:extLst>
                </p14:cNvPr>
                <p14:cNvContentPartPr/>
                <p14:nvPr/>
              </p14:nvContentPartPr>
              <p14:xfrm>
                <a:off x="1109390" y="405522"/>
                <a:ext cx="92160" cy="112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299BD05-A7B3-3B41-BE53-FF07C056A13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00750" y="396522"/>
                  <a:ext cx="109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13053F8-8D6B-07C5-91D2-DD2F675C3B0B}"/>
                    </a:ext>
                  </a:extLst>
                </p14:cNvPr>
                <p14:cNvContentPartPr/>
                <p14:nvPr/>
              </p14:nvContentPartPr>
              <p14:xfrm>
                <a:off x="1221350" y="405882"/>
                <a:ext cx="100080" cy="116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13053F8-8D6B-07C5-91D2-DD2F675C3B0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12710" y="396882"/>
                  <a:ext cx="1177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B91E6FB-55D3-9F91-54EB-56B8CCD09F67}"/>
                    </a:ext>
                  </a:extLst>
                </p14:cNvPr>
                <p14:cNvContentPartPr/>
                <p14:nvPr/>
              </p14:nvContentPartPr>
              <p14:xfrm>
                <a:off x="1347350" y="422082"/>
                <a:ext cx="11160" cy="85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B91E6FB-55D3-9F91-54EB-56B8CCD09F6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38350" y="413442"/>
                  <a:ext cx="288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CA0DFCD-B41E-BE0F-24F2-3D36A8B362FD}"/>
                    </a:ext>
                  </a:extLst>
                </p14:cNvPr>
                <p14:cNvContentPartPr/>
                <p14:nvPr/>
              </p14:nvContentPartPr>
              <p14:xfrm>
                <a:off x="1361030" y="339282"/>
                <a:ext cx="17640" cy="532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CA0DFCD-B41E-BE0F-24F2-3D36A8B362F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52390" y="330642"/>
                  <a:ext cx="352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47C7A70-635B-5CA4-BE12-FB23F6BB97F4}"/>
                    </a:ext>
                  </a:extLst>
                </p14:cNvPr>
                <p14:cNvContentPartPr/>
                <p14:nvPr/>
              </p14:nvContentPartPr>
              <p14:xfrm>
                <a:off x="1423670" y="400122"/>
                <a:ext cx="167400" cy="95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47C7A70-635B-5CA4-BE12-FB23F6BB97F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5030" y="391122"/>
                  <a:ext cx="1850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1C69249-84F2-BC13-044E-1A25C1F6B899}"/>
                    </a:ext>
                  </a:extLst>
                </p14:cNvPr>
                <p14:cNvContentPartPr/>
                <p14:nvPr/>
              </p14:nvContentPartPr>
              <p14:xfrm>
                <a:off x="1615190" y="394002"/>
                <a:ext cx="226440" cy="125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1C69249-84F2-BC13-044E-1A25C1F6B89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06190" y="385362"/>
                  <a:ext cx="24408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239843-FE4A-EFF0-D44D-922A9C15E08D}"/>
              </a:ext>
            </a:extLst>
          </p:cNvPr>
          <p:cNvGrpSpPr/>
          <p:nvPr/>
        </p:nvGrpSpPr>
        <p:grpSpPr>
          <a:xfrm>
            <a:off x="2308190" y="246042"/>
            <a:ext cx="1021680" cy="251280"/>
            <a:chOff x="2308190" y="246042"/>
            <a:chExt cx="1021680" cy="25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5BFF0E0-FF4E-F39B-8DA0-B38BBA8800AF}"/>
                    </a:ext>
                  </a:extLst>
                </p14:cNvPr>
                <p14:cNvContentPartPr/>
                <p14:nvPr/>
              </p14:nvContentPartPr>
              <p14:xfrm>
                <a:off x="2308190" y="389682"/>
                <a:ext cx="105120" cy="107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5BFF0E0-FF4E-F39B-8DA0-B38BBA8800A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99550" y="381042"/>
                  <a:ext cx="1227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E62AEE5-9C89-13B4-A731-A0611E79BF62}"/>
                    </a:ext>
                  </a:extLst>
                </p14:cNvPr>
                <p14:cNvContentPartPr/>
                <p14:nvPr/>
              </p14:nvContentPartPr>
              <p14:xfrm>
                <a:off x="2425910" y="305082"/>
                <a:ext cx="139680" cy="173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E62AEE5-9C89-13B4-A731-A0611E79BF6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17270" y="296442"/>
                  <a:ext cx="1573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332D3AC-A6A3-CE9D-AA58-CCDA72BB8BCD}"/>
                    </a:ext>
                  </a:extLst>
                </p14:cNvPr>
                <p14:cNvContentPartPr/>
                <p14:nvPr/>
              </p14:nvContentPartPr>
              <p14:xfrm>
                <a:off x="2613830" y="278802"/>
                <a:ext cx="28800" cy="185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332D3AC-A6A3-CE9D-AA58-CCDA72BB8BC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05190" y="270162"/>
                  <a:ext cx="464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076C5B3-E41E-E989-39E8-4A0225937092}"/>
                    </a:ext>
                  </a:extLst>
                </p14:cNvPr>
                <p14:cNvContentPartPr/>
                <p14:nvPr/>
              </p14:nvContentPartPr>
              <p14:xfrm>
                <a:off x="2676470" y="359442"/>
                <a:ext cx="115200" cy="120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076C5B3-E41E-E989-39E8-4A022593709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67830" y="350802"/>
                  <a:ext cx="1328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707588F-90FC-F87E-BCE3-D9C058B3F91F}"/>
                    </a:ext>
                  </a:extLst>
                </p14:cNvPr>
                <p14:cNvContentPartPr/>
                <p14:nvPr/>
              </p14:nvContentPartPr>
              <p14:xfrm>
                <a:off x="2836670" y="382122"/>
                <a:ext cx="136440" cy="964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707588F-90FC-F87E-BCE3-D9C058B3F91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27670" y="373482"/>
                  <a:ext cx="154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612B34B-DC68-808C-E02B-AE92CE1E15F6}"/>
                    </a:ext>
                  </a:extLst>
                </p14:cNvPr>
                <p14:cNvContentPartPr/>
                <p14:nvPr/>
              </p14:nvContentPartPr>
              <p14:xfrm>
                <a:off x="2972030" y="291402"/>
                <a:ext cx="35640" cy="44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612B34B-DC68-808C-E02B-AE92CE1E15F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963390" y="282402"/>
                  <a:ext cx="532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A58BEB0-1C1D-F7ED-D3BB-C014A4B449D3}"/>
                    </a:ext>
                  </a:extLst>
                </p14:cNvPr>
                <p14:cNvContentPartPr/>
                <p14:nvPr/>
              </p14:nvContentPartPr>
              <p14:xfrm>
                <a:off x="3052310" y="246042"/>
                <a:ext cx="277560" cy="221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DA58BEB0-1C1D-F7ED-D3BB-C014A4B449D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43670" y="237042"/>
                  <a:ext cx="29520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60F7A9-94E6-F672-AFDE-3BF0B90C4C18}"/>
              </a:ext>
            </a:extLst>
          </p:cNvPr>
          <p:cNvGrpSpPr/>
          <p:nvPr/>
        </p:nvGrpSpPr>
        <p:grpSpPr>
          <a:xfrm>
            <a:off x="775310" y="1047762"/>
            <a:ext cx="380880" cy="225000"/>
            <a:chOff x="775310" y="1047762"/>
            <a:chExt cx="380880" cy="22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EE7DD80-F5BC-1710-27CC-7499B8C98ECC}"/>
                    </a:ext>
                  </a:extLst>
                </p14:cNvPr>
                <p14:cNvContentPartPr/>
                <p14:nvPr/>
              </p14:nvContentPartPr>
              <p14:xfrm>
                <a:off x="775310" y="1047762"/>
                <a:ext cx="245160" cy="165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EE7DD80-F5BC-1710-27CC-7499B8C98EC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66670" y="1038762"/>
                  <a:ext cx="2628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7425D56-EE3D-8A54-1E4D-E4A3F38BC575}"/>
                    </a:ext>
                  </a:extLst>
                </p14:cNvPr>
                <p14:cNvContentPartPr/>
                <p14:nvPr/>
              </p14:nvContentPartPr>
              <p14:xfrm>
                <a:off x="1003190" y="1090242"/>
                <a:ext cx="153000" cy="182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7425D56-EE3D-8A54-1E4D-E4A3F38BC57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94550" y="1081602"/>
                  <a:ext cx="17064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99C7651-026B-6C08-58D1-B468EA1E0A22}"/>
              </a:ext>
            </a:extLst>
          </p:cNvPr>
          <p:cNvGrpSpPr/>
          <p:nvPr/>
        </p:nvGrpSpPr>
        <p:grpSpPr>
          <a:xfrm>
            <a:off x="546710" y="1371762"/>
            <a:ext cx="185040" cy="112680"/>
            <a:chOff x="546710" y="1371762"/>
            <a:chExt cx="185040" cy="11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1D4BE69-41B4-9789-9EAB-38AB2A02FA02}"/>
                    </a:ext>
                  </a:extLst>
                </p14:cNvPr>
                <p14:cNvContentPartPr/>
                <p14:nvPr/>
              </p14:nvContentPartPr>
              <p14:xfrm>
                <a:off x="546710" y="1382202"/>
                <a:ext cx="14400" cy="102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1D4BE69-41B4-9789-9EAB-38AB2A02FA0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8070" y="1373202"/>
                  <a:ext cx="32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C102BDA-2399-EE69-27AB-471F6AF82D7B}"/>
                    </a:ext>
                  </a:extLst>
                </p14:cNvPr>
                <p14:cNvContentPartPr/>
                <p14:nvPr/>
              </p14:nvContentPartPr>
              <p14:xfrm>
                <a:off x="616550" y="1371762"/>
                <a:ext cx="115200" cy="1112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C102BDA-2399-EE69-27AB-471F6AF82D7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7550" y="1363122"/>
                  <a:ext cx="13284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8A694F9-7594-A7C6-6123-39D8BB4A4862}"/>
              </a:ext>
            </a:extLst>
          </p:cNvPr>
          <p:cNvGrpSpPr/>
          <p:nvPr/>
        </p:nvGrpSpPr>
        <p:grpSpPr>
          <a:xfrm>
            <a:off x="2491790" y="971442"/>
            <a:ext cx="210240" cy="158760"/>
            <a:chOff x="2491790" y="971442"/>
            <a:chExt cx="210240" cy="15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8904CCA-588A-A16F-0B86-68DB62BAE317}"/>
                    </a:ext>
                  </a:extLst>
                </p14:cNvPr>
                <p14:cNvContentPartPr/>
                <p14:nvPr/>
              </p14:nvContentPartPr>
              <p14:xfrm>
                <a:off x="2491790" y="979722"/>
                <a:ext cx="140040" cy="123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8904CCA-588A-A16F-0B86-68DB62BAE31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483150" y="971082"/>
                  <a:ext cx="157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EDCCFA7-3A0E-B8D9-A60B-A5FC700986AA}"/>
                    </a:ext>
                  </a:extLst>
                </p14:cNvPr>
                <p14:cNvContentPartPr/>
                <p14:nvPr/>
              </p14:nvContentPartPr>
              <p14:xfrm>
                <a:off x="2672510" y="971442"/>
                <a:ext cx="29520" cy="1587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EDCCFA7-3A0E-B8D9-A60B-A5FC700986A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663510" y="962802"/>
                  <a:ext cx="4716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02574E4-BD37-B46E-8BA5-B91BB7B8E03D}"/>
              </a:ext>
            </a:extLst>
          </p:cNvPr>
          <p:cNvGrpSpPr/>
          <p:nvPr/>
        </p:nvGrpSpPr>
        <p:grpSpPr>
          <a:xfrm>
            <a:off x="2299910" y="1290042"/>
            <a:ext cx="154440" cy="183960"/>
            <a:chOff x="2299910" y="1290042"/>
            <a:chExt cx="154440" cy="18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6A8E766-5226-F1B1-5210-9D3D62D7C6C7}"/>
                    </a:ext>
                  </a:extLst>
                </p14:cNvPr>
                <p14:cNvContentPartPr/>
                <p14:nvPr/>
              </p14:nvContentPartPr>
              <p14:xfrm>
                <a:off x="2299910" y="1295082"/>
                <a:ext cx="15120" cy="144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6A8E766-5226-F1B1-5210-9D3D62D7C6C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91270" y="1286442"/>
                  <a:ext cx="327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93B32FB-1875-388B-EBD1-F2834888C085}"/>
                    </a:ext>
                  </a:extLst>
                </p14:cNvPr>
                <p14:cNvContentPartPr/>
                <p14:nvPr/>
              </p14:nvContentPartPr>
              <p14:xfrm>
                <a:off x="2360030" y="1290042"/>
                <a:ext cx="84600" cy="183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93B32FB-1875-388B-EBD1-F2834888C08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351030" y="1281042"/>
                  <a:ext cx="1022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7776B50-76DA-2CE1-2498-7BF923706B59}"/>
                    </a:ext>
                  </a:extLst>
                </p14:cNvPr>
                <p14:cNvContentPartPr/>
                <p14:nvPr/>
              </p14:nvContentPartPr>
              <p14:xfrm>
                <a:off x="2363990" y="1387962"/>
                <a:ext cx="90360" cy="33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7776B50-76DA-2CE1-2498-7BF923706B5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54990" y="1379322"/>
                  <a:ext cx="10800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3B4AEB6-95F7-C012-7BAB-4E1B8DEFE3E6}"/>
              </a:ext>
            </a:extLst>
          </p:cNvPr>
          <p:cNvGrpSpPr/>
          <p:nvPr/>
        </p:nvGrpSpPr>
        <p:grpSpPr>
          <a:xfrm>
            <a:off x="225590" y="1828602"/>
            <a:ext cx="1027800" cy="195480"/>
            <a:chOff x="225590" y="1828602"/>
            <a:chExt cx="1027800" cy="19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D152295-6CF0-DA84-61D4-D1C83C41857E}"/>
                    </a:ext>
                  </a:extLst>
                </p14:cNvPr>
                <p14:cNvContentPartPr/>
                <p14:nvPr/>
              </p14:nvContentPartPr>
              <p14:xfrm>
                <a:off x="225590" y="1828602"/>
                <a:ext cx="113040" cy="1922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D152295-6CF0-DA84-61D4-D1C83C41857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6590" y="1819962"/>
                  <a:ext cx="130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03921B4-8064-A491-BDA1-471AE927E187}"/>
                    </a:ext>
                  </a:extLst>
                </p14:cNvPr>
                <p14:cNvContentPartPr/>
                <p14:nvPr/>
              </p14:nvContentPartPr>
              <p14:xfrm>
                <a:off x="416030" y="1855242"/>
                <a:ext cx="92880" cy="1299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03921B4-8064-A491-BDA1-471AE927E18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7390" y="1846602"/>
                  <a:ext cx="110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472B170-C087-86E3-AF3B-9CBC0A353330}"/>
                    </a:ext>
                  </a:extLst>
                </p14:cNvPr>
                <p14:cNvContentPartPr/>
                <p14:nvPr/>
              </p14:nvContentPartPr>
              <p14:xfrm>
                <a:off x="539870" y="1982682"/>
                <a:ext cx="28080" cy="3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472B170-C087-86E3-AF3B-9CBC0A35333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1230" y="1974042"/>
                  <a:ext cx="45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4DC0396-FA4B-1743-F398-50D7E5105736}"/>
                    </a:ext>
                  </a:extLst>
                </p14:cNvPr>
                <p14:cNvContentPartPr/>
                <p14:nvPr/>
              </p14:nvContentPartPr>
              <p14:xfrm>
                <a:off x="651470" y="1854522"/>
                <a:ext cx="125280" cy="156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4DC0396-FA4B-1743-F398-50D7E510573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2830" y="1845522"/>
                  <a:ext cx="142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2798514-C13D-4C28-1898-4AAD322B1AF6}"/>
                    </a:ext>
                  </a:extLst>
                </p14:cNvPr>
                <p14:cNvContentPartPr/>
                <p14:nvPr/>
              </p14:nvContentPartPr>
              <p14:xfrm>
                <a:off x="839030" y="1976922"/>
                <a:ext cx="21240" cy="21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2798514-C13D-4C28-1898-4AAD322B1AF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0390" y="1967922"/>
                  <a:ext cx="388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CE17A83-108A-467E-63C3-5A4B84EC6BE6}"/>
                    </a:ext>
                  </a:extLst>
                </p14:cNvPr>
                <p14:cNvContentPartPr/>
                <p14:nvPr/>
              </p14:nvContentPartPr>
              <p14:xfrm>
                <a:off x="952790" y="1858122"/>
                <a:ext cx="300600" cy="165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CE17A83-108A-467E-63C3-5A4B84EC6BE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44150" y="1849122"/>
                  <a:ext cx="318240" cy="18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5ED1236-B0D0-1A28-4F70-04CE15D54DA4}"/>
              </a:ext>
            </a:extLst>
          </p:cNvPr>
          <p:cNvGrpSpPr/>
          <p:nvPr/>
        </p:nvGrpSpPr>
        <p:grpSpPr>
          <a:xfrm>
            <a:off x="2111630" y="1760202"/>
            <a:ext cx="972720" cy="228600"/>
            <a:chOff x="2111630" y="1760202"/>
            <a:chExt cx="972720" cy="22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5F23557-6CB3-A80B-6FA0-14269557D960}"/>
                    </a:ext>
                  </a:extLst>
                </p14:cNvPr>
                <p14:cNvContentPartPr/>
                <p14:nvPr/>
              </p14:nvContentPartPr>
              <p14:xfrm>
                <a:off x="2111630" y="1778922"/>
                <a:ext cx="119880" cy="163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5F23557-6CB3-A80B-6FA0-14269557D96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02990" y="1770282"/>
                  <a:ext cx="137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A2F7E3A-E247-3BC3-7054-E1F9E8DA286E}"/>
                    </a:ext>
                  </a:extLst>
                </p14:cNvPr>
                <p14:cNvContentPartPr/>
                <p14:nvPr/>
              </p14:nvContentPartPr>
              <p14:xfrm>
                <a:off x="2272910" y="1796562"/>
                <a:ext cx="94320" cy="1213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A2F7E3A-E247-3BC3-7054-E1F9E8DA286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63910" y="1787562"/>
                  <a:ext cx="111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11E736E-5FBF-22F6-2896-6790C54E725D}"/>
                    </a:ext>
                  </a:extLst>
                </p14:cNvPr>
                <p14:cNvContentPartPr/>
                <p14:nvPr/>
              </p14:nvContentPartPr>
              <p14:xfrm>
                <a:off x="2405030" y="1902402"/>
                <a:ext cx="28080" cy="18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11E736E-5FBF-22F6-2896-6790C54E725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96390" y="1893762"/>
                  <a:ext cx="457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826EB8A-E11F-458E-F2FB-59438BACBB46}"/>
                    </a:ext>
                  </a:extLst>
                </p14:cNvPr>
                <p14:cNvContentPartPr/>
                <p14:nvPr/>
              </p14:nvContentPartPr>
              <p14:xfrm>
                <a:off x="2523470" y="1760202"/>
                <a:ext cx="101160" cy="1573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826EB8A-E11F-458E-F2FB-59438BACBB4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14470" y="1751562"/>
                  <a:ext cx="1188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6AC84E5-C172-6DA0-6316-EBCC6C173EF0}"/>
                    </a:ext>
                  </a:extLst>
                </p14:cNvPr>
                <p14:cNvContentPartPr/>
                <p14:nvPr/>
              </p14:nvContentPartPr>
              <p14:xfrm>
                <a:off x="2676110" y="1892682"/>
                <a:ext cx="18360" cy="306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6AC84E5-C172-6DA0-6316-EBCC6C173EF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67110" y="1884042"/>
                  <a:ext cx="360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C77DA77-D500-FC26-7A37-24A0D047E845}"/>
                    </a:ext>
                  </a:extLst>
                </p14:cNvPr>
                <p14:cNvContentPartPr/>
                <p14:nvPr/>
              </p14:nvContentPartPr>
              <p14:xfrm>
                <a:off x="2756030" y="1779282"/>
                <a:ext cx="109080" cy="1584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C77DA77-D500-FC26-7A37-24A0D047E84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47030" y="1770282"/>
                  <a:ext cx="126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ACB6569-871D-61D1-894C-3AA5C5DD85BF}"/>
                    </a:ext>
                  </a:extLst>
                </p14:cNvPr>
                <p14:cNvContentPartPr/>
                <p14:nvPr/>
              </p14:nvContentPartPr>
              <p14:xfrm>
                <a:off x="2944670" y="1762722"/>
                <a:ext cx="139680" cy="226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ACB6569-871D-61D1-894C-3AA5C5DD85B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935670" y="1754082"/>
                  <a:ext cx="15732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B72932D-89E7-DE35-E33F-A345ED1606AD}"/>
              </a:ext>
            </a:extLst>
          </p:cNvPr>
          <p:cNvGrpSpPr/>
          <p:nvPr/>
        </p:nvGrpSpPr>
        <p:grpSpPr>
          <a:xfrm>
            <a:off x="871070" y="2311362"/>
            <a:ext cx="203760" cy="1013400"/>
            <a:chOff x="871070" y="2311362"/>
            <a:chExt cx="203760" cy="101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A299D28-3F7A-0800-52CE-3217428F17F4}"/>
                    </a:ext>
                  </a:extLst>
                </p14:cNvPr>
                <p14:cNvContentPartPr/>
                <p14:nvPr/>
              </p14:nvContentPartPr>
              <p14:xfrm>
                <a:off x="871070" y="2311362"/>
                <a:ext cx="128520" cy="9705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A299D28-3F7A-0800-52CE-3217428F17F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62430" y="2302362"/>
                  <a:ext cx="146160" cy="9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16EC457-74B1-F69E-EFE7-00083D67B2E8}"/>
                    </a:ext>
                  </a:extLst>
                </p14:cNvPr>
                <p14:cNvContentPartPr/>
                <p14:nvPr/>
              </p14:nvContentPartPr>
              <p14:xfrm>
                <a:off x="899150" y="3196242"/>
                <a:ext cx="175680" cy="128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16EC457-74B1-F69E-EFE7-00083D67B2E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90510" y="3187602"/>
                  <a:ext cx="19332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5E8E974-CF76-59F5-8ECC-8733AF41872A}"/>
              </a:ext>
            </a:extLst>
          </p:cNvPr>
          <p:cNvGrpSpPr/>
          <p:nvPr/>
        </p:nvGrpSpPr>
        <p:grpSpPr>
          <a:xfrm>
            <a:off x="2710310" y="2168082"/>
            <a:ext cx="193320" cy="1063800"/>
            <a:chOff x="2710310" y="2168082"/>
            <a:chExt cx="193320" cy="106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808D1E9-C521-1C05-AA00-A3BF9F24CF41}"/>
                    </a:ext>
                  </a:extLst>
                </p14:cNvPr>
                <p14:cNvContentPartPr/>
                <p14:nvPr/>
              </p14:nvContentPartPr>
              <p14:xfrm>
                <a:off x="2710310" y="2168082"/>
                <a:ext cx="102600" cy="1008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808D1E9-C521-1C05-AA00-A3BF9F24CF4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01310" y="2159442"/>
                  <a:ext cx="120240" cy="10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ACAF609-E1DB-0DC3-F854-57C7D23A3FF6}"/>
                    </a:ext>
                  </a:extLst>
                </p14:cNvPr>
                <p14:cNvContentPartPr/>
                <p14:nvPr/>
              </p14:nvContentPartPr>
              <p14:xfrm>
                <a:off x="2721830" y="3094002"/>
                <a:ext cx="181800" cy="137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ACAF609-E1DB-0DC3-F854-57C7D23A3FF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712830" y="3085002"/>
                  <a:ext cx="199440" cy="15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5CED95B-FF36-3996-9256-0F965EA35D61}"/>
                  </a:ext>
                </a:extLst>
              </p14:cNvPr>
              <p14:cNvContentPartPr/>
              <p14:nvPr/>
            </p14:nvContentPartPr>
            <p14:xfrm>
              <a:off x="932990" y="2129562"/>
              <a:ext cx="171000" cy="118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5CED95B-FF36-3996-9256-0F965EA35D6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24350" y="2120922"/>
                <a:ext cx="188640" cy="2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65FE5D76-295A-3C04-6592-69023E23BE40}"/>
              </a:ext>
            </a:extLst>
          </p:cNvPr>
          <p:cNvGrpSpPr/>
          <p:nvPr/>
        </p:nvGrpSpPr>
        <p:grpSpPr>
          <a:xfrm>
            <a:off x="1083830" y="2684322"/>
            <a:ext cx="486360" cy="153360"/>
            <a:chOff x="1083830" y="2684322"/>
            <a:chExt cx="486360" cy="15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78CA210-ABAF-2182-5FC9-3C0F3E3FC107}"/>
                    </a:ext>
                  </a:extLst>
                </p14:cNvPr>
                <p14:cNvContentPartPr/>
                <p14:nvPr/>
              </p14:nvContentPartPr>
              <p14:xfrm>
                <a:off x="1083830" y="2684322"/>
                <a:ext cx="114120" cy="134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78CA210-ABAF-2182-5FC9-3C0F3E3FC10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5190" y="2675682"/>
                  <a:ext cx="1317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95261A0-B7B4-F1FC-5DD7-4373BFCCACA0}"/>
                    </a:ext>
                  </a:extLst>
                </p14:cNvPr>
                <p14:cNvContentPartPr/>
                <p14:nvPr/>
              </p14:nvContentPartPr>
              <p14:xfrm>
                <a:off x="1260950" y="2718882"/>
                <a:ext cx="80280" cy="103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95261A0-B7B4-F1FC-5DD7-4373BFCCACA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52310" y="2710242"/>
                  <a:ext cx="97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7DB34EA-966D-E330-4361-D8EF65E0478C}"/>
                    </a:ext>
                  </a:extLst>
                </p14:cNvPr>
                <p14:cNvContentPartPr/>
                <p14:nvPr/>
              </p14:nvContentPartPr>
              <p14:xfrm>
                <a:off x="1371110" y="2721762"/>
                <a:ext cx="95040" cy="109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7DB34EA-966D-E330-4361-D8EF65E0478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62110" y="2712762"/>
                  <a:ext cx="1126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264F0B0-FCEF-50A5-C6E9-5BF5AC33E747}"/>
                    </a:ext>
                  </a:extLst>
                </p14:cNvPr>
                <p14:cNvContentPartPr/>
                <p14:nvPr/>
              </p14:nvContentPartPr>
              <p14:xfrm>
                <a:off x="1531670" y="2751642"/>
                <a:ext cx="38520" cy="86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264F0B0-FCEF-50A5-C6E9-5BF5AC33E74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523030" y="2743002"/>
                  <a:ext cx="56160" cy="103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372E36B-EBA9-7730-7B9D-376FFC627A69}"/>
                  </a:ext>
                </a:extLst>
              </p14:cNvPr>
              <p14:cNvContentPartPr/>
              <p14:nvPr/>
            </p14:nvContentPartPr>
            <p14:xfrm>
              <a:off x="2815790" y="1987002"/>
              <a:ext cx="103680" cy="176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372E36B-EBA9-7730-7B9D-376FFC627A6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806790" y="1978002"/>
                <a:ext cx="121320" cy="3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4F044FA0-893F-C244-1D36-DE23D438B35A}"/>
              </a:ext>
            </a:extLst>
          </p:cNvPr>
          <p:cNvGrpSpPr/>
          <p:nvPr/>
        </p:nvGrpSpPr>
        <p:grpSpPr>
          <a:xfrm>
            <a:off x="2939990" y="2474442"/>
            <a:ext cx="467640" cy="235440"/>
            <a:chOff x="2939990" y="2474442"/>
            <a:chExt cx="467640" cy="23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6CA2F2D-674F-7321-5E63-FC11038CD69F}"/>
                    </a:ext>
                  </a:extLst>
                </p14:cNvPr>
                <p14:cNvContentPartPr/>
                <p14:nvPr/>
              </p14:nvContentPartPr>
              <p14:xfrm>
                <a:off x="2958350" y="2474442"/>
                <a:ext cx="79920" cy="1321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6CA2F2D-674F-7321-5E63-FC11038CD6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949710" y="2465442"/>
                  <a:ext cx="97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796E038-F5EA-31D2-CEE6-CAB23D8FF42C}"/>
                    </a:ext>
                  </a:extLst>
                </p14:cNvPr>
                <p14:cNvContentPartPr/>
                <p14:nvPr/>
              </p14:nvContentPartPr>
              <p14:xfrm>
                <a:off x="2939990" y="2626362"/>
                <a:ext cx="116280" cy="64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796E038-F5EA-31D2-CEE6-CAB23D8FF42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930990" y="2617722"/>
                  <a:ext cx="1339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C9E5E34-A682-A37C-9E1A-BB08A417CE20}"/>
                    </a:ext>
                  </a:extLst>
                </p14:cNvPr>
                <p14:cNvContentPartPr/>
                <p14:nvPr/>
              </p14:nvContentPartPr>
              <p14:xfrm>
                <a:off x="3093350" y="2548242"/>
                <a:ext cx="314280" cy="161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C9E5E34-A682-A37C-9E1A-BB08A417CE2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84350" y="2539242"/>
                  <a:ext cx="33192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600F899-710C-5BE2-7D6B-63D7A193D2F2}"/>
              </a:ext>
            </a:extLst>
          </p:cNvPr>
          <p:cNvGrpSpPr/>
          <p:nvPr/>
        </p:nvGrpSpPr>
        <p:grpSpPr>
          <a:xfrm>
            <a:off x="679550" y="3531042"/>
            <a:ext cx="576000" cy="426240"/>
            <a:chOff x="679550" y="3531042"/>
            <a:chExt cx="576000" cy="42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A9508D4-B817-76F9-9957-EC495AE8C209}"/>
                    </a:ext>
                  </a:extLst>
                </p14:cNvPr>
                <p14:cNvContentPartPr/>
                <p14:nvPr/>
              </p14:nvContentPartPr>
              <p14:xfrm>
                <a:off x="679550" y="3663882"/>
                <a:ext cx="219240" cy="1962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A9508D4-B817-76F9-9957-EC495AE8C20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70550" y="3654882"/>
                  <a:ext cx="2368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2AFCF7D-2FEF-D7FF-EC08-4A39BCB39CCE}"/>
                    </a:ext>
                  </a:extLst>
                </p14:cNvPr>
                <p14:cNvContentPartPr/>
                <p14:nvPr/>
              </p14:nvContentPartPr>
              <p14:xfrm>
                <a:off x="940190" y="3758562"/>
                <a:ext cx="115200" cy="1987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2AFCF7D-2FEF-D7FF-EC08-4A39BCB39CC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31190" y="3749922"/>
                  <a:ext cx="1328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BD9DC43-E57E-AAFE-1DDD-DE2C850C6728}"/>
                    </a:ext>
                  </a:extLst>
                </p14:cNvPr>
                <p14:cNvContentPartPr/>
                <p14:nvPr/>
              </p14:nvContentPartPr>
              <p14:xfrm>
                <a:off x="987350" y="3531042"/>
                <a:ext cx="88920" cy="93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BD9DC43-E57E-AAFE-1DDD-DE2C850C672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78710" y="3522042"/>
                  <a:ext cx="1065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2030AE4-3067-501A-14D9-A6766E0A774B}"/>
                    </a:ext>
                  </a:extLst>
                </p14:cNvPr>
                <p14:cNvContentPartPr/>
                <p14:nvPr/>
              </p14:nvContentPartPr>
              <p14:xfrm>
                <a:off x="1140710" y="3597642"/>
                <a:ext cx="114840" cy="3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02030AE4-3067-501A-14D9-A6766E0A774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32070" y="3588642"/>
                  <a:ext cx="1324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C970B98-AC1D-0419-EB06-88817D4D1B8F}"/>
                    </a:ext>
                  </a:extLst>
                </p14:cNvPr>
                <p14:cNvContentPartPr/>
                <p14:nvPr/>
              </p14:nvContentPartPr>
              <p14:xfrm>
                <a:off x="1197590" y="3540042"/>
                <a:ext cx="14400" cy="1004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C970B98-AC1D-0419-EB06-88817D4D1B8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88950" y="3531042"/>
                  <a:ext cx="3204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6379276-C2DD-4B70-665A-FAC276CF7AE6}"/>
              </a:ext>
            </a:extLst>
          </p:cNvPr>
          <p:cNvGrpSpPr/>
          <p:nvPr/>
        </p:nvGrpSpPr>
        <p:grpSpPr>
          <a:xfrm>
            <a:off x="2693390" y="3528522"/>
            <a:ext cx="258480" cy="216360"/>
            <a:chOff x="2693390" y="3528522"/>
            <a:chExt cx="258480" cy="21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4A701FF-C1D2-D114-C6E7-26DFE3A53816}"/>
                    </a:ext>
                  </a:extLst>
                </p14:cNvPr>
                <p14:cNvContentPartPr/>
                <p14:nvPr/>
              </p14:nvContentPartPr>
              <p14:xfrm>
                <a:off x="2693390" y="3611682"/>
                <a:ext cx="133200" cy="133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4A701FF-C1D2-D114-C6E7-26DFE3A5381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84750" y="3603042"/>
                  <a:ext cx="150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44CD5C6-0023-AA32-102F-30142F36FE7D}"/>
                    </a:ext>
                  </a:extLst>
                </p14:cNvPr>
                <p14:cNvContentPartPr/>
                <p14:nvPr/>
              </p14:nvContentPartPr>
              <p14:xfrm>
                <a:off x="2861150" y="3597282"/>
                <a:ext cx="66600" cy="1389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44CD5C6-0023-AA32-102F-30142F36FE7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52150" y="3588282"/>
                  <a:ext cx="842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037F9DD-8F82-54BB-F0AC-E53B5A97CEEF}"/>
                    </a:ext>
                  </a:extLst>
                </p14:cNvPr>
                <p14:cNvContentPartPr/>
                <p14:nvPr/>
              </p14:nvContentPartPr>
              <p14:xfrm>
                <a:off x="2867990" y="3528522"/>
                <a:ext cx="83880" cy="471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037F9DD-8F82-54BB-F0AC-E53B5A97CEE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58990" y="3519522"/>
                  <a:ext cx="10152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62BF78B-FF1F-4466-472A-02E0948189A6}"/>
              </a:ext>
            </a:extLst>
          </p:cNvPr>
          <p:cNvGrpSpPr/>
          <p:nvPr/>
        </p:nvGrpSpPr>
        <p:grpSpPr>
          <a:xfrm>
            <a:off x="292550" y="4283442"/>
            <a:ext cx="745560" cy="229320"/>
            <a:chOff x="292550" y="4283442"/>
            <a:chExt cx="745560" cy="22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D737A11-8196-5416-232D-A2800B6212B2}"/>
                    </a:ext>
                  </a:extLst>
                </p14:cNvPr>
                <p14:cNvContentPartPr/>
                <p14:nvPr/>
              </p14:nvContentPartPr>
              <p14:xfrm>
                <a:off x="292550" y="4332762"/>
                <a:ext cx="126360" cy="180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D737A11-8196-5416-232D-A2800B6212B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3910" y="4324122"/>
                  <a:ext cx="1440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0C96D1C-D029-90A8-9EA6-228F51E252DA}"/>
                    </a:ext>
                  </a:extLst>
                </p14:cNvPr>
                <p14:cNvContentPartPr/>
                <p14:nvPr/>
              </p14:nvContentPartPr>
              <p14:xfrm>
                <a:off x="459950" y="4314762"/>
                <a:ext cx="136080" cy="141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0C96D1C-D029-90A8-9EA6-228F51E252D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51310" y="4306122"/>
                  <a:ext cx="153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A0D9FB0-9629-B3ED-1332-A03658670C7F}"/>
                    </a:ext>
                  </a:extLst>
                </p14:cNvPr>
                <p14:cNvContentPartPr/>
                <p14:nvPr/>
              </p14:nvContentPartPr>
              <p14:xfrm>
                <a:off x="640670" y="4424562"/>
                <a:ext cx="31680" cy="100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A0D9FB0-9629-B3ED-1332-A03658670C7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2030" y="4415562"/>
                  <a:ext cx="4932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D910829-DAB9-D834-1D7E-4FF8B9A27B02}"/>
                    </a:ext>
                  </a:extLst>
                </p14:cNvPr>
                <p14:cNvContentPartPr/>
                <p14:nvPr/>
              </p14:nvContentPartPr>
              <p14:xfrm>
                <a:off x="754790" y="4283442"/>
                <a:ext cx="102240" cy="1551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D910829-DAB9-D834-1D7E-4FF8B9A27B0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5790" y="4274442"/>
                  <a:ext cx="1198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5657CDD-6447-B5E8-2199-0527D45940F3}"/>
                    </a:ext>
                  </a:extLst>
                </p14:cNvPr>
                <p14:cNvContentPartPr/>
                <p14:nvPr/>
              </p14:nvContentPartPr>
              <p14:xfrm>
                <a:off x="940190" y="4300002"/>
                <a:ext cx="97920" cy="209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5657CDD-6447-B5E8-2199-0527D45940F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1190" y="4291002"/>
                  <a:ext cx="11556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1FD9DDB-6552-010A-D97A-1E60B8013FEA}"/>
              </a:ext>
            </a:extLst>
          </p:cNvPr>
          <p:cNvGrpSpPr/>
          <p:nvPr/>
        </p:nvGrpSpPr>
        <p:grpSpPr>
          <a:xfrm>
            <a:off x="2506910" y="4047642"/>
            <a:ext cx="966600" cy="228600"/>
            <a:chOff x="2506910" y="4047642"/>
            <a:chExt cx="966600" cy="22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BF7E419-D354-AD60-2442-DA3FA683C769}"/>
                    </a:ext>
                  </a:extLst>
                </p14:cNvPr>
                <p14:cNvContentPartPr/>
                <p14:nvPr/>
              </p14:nvContentPartPr>
              <p14:xfrm>
                <a:off x="2506910" y="4076802"/>
                <a:ext cx="142200" cy="1875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BF7E419-D354-AD60-2442-DA3FA683C76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98270" y="4067802"/>
                  <a:ext cx="1598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BABFBEB-7A93-FC17-59ED-58D29A13FC6F}"/>
                    </a:ext>
                  </a:extLst>
                </p14:cNvPr>
                <p14:cNvContentPartPr/>
                <p14:nvPr/>
              </p14:nvContentPartPr>
              <p14:xfrm>
                <a:off x="2701310" y="4077882"/>
                <a:ext cx="118440" cy="131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BABFBEB-7A93-FC17-59ED-58D29A13FC6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92670" y="4068882"/>
                  <a:ext cx="136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184F25D-59F6-CECD-4499-04D71463BF6A}"/>
                    </a:ext>
                  </a:extLst>
                </p14:cNvPr>
                <p14:cNvContentPartPr/>
                <p14:nvPr/>
              </p14:nvContentPartPr>
              <p14:xfrm>
                <a:off x="2874830" y="4191282"/>
                <a:ext cx="31680" cy="144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184F25D-59F6-CECD-4499-04D71463BF6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866190" y="4182642"/>
                  <a:ext cx="493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B2AF82E-C077-B296-2E85-BB87B465C42E}"/>
                    </a:ext>
                  </a:extLst>
                </p14:cNvPr>
                <p14:cNvContentPartPr/>
                <p14:nvPr/>
              </p14:nvContentPartPr>
              <p14:xfrm>
                <a:off x="2969510" y="4066002"/>
                <a:ext cx="104040" cy="141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EB2AF82E-C077-B296-2E85-BB87B465C42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960510" y="4057362"/>
                  <a:ext cx="1216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0FA375F-6395-73F8-2315-A730170C2687}"/>
                    </a:ext>
                  </a:extLst>
                </p14:cNvPr>
                <p14:cNvContentPartPr/>
                <p14:nvPr/>
              </p14:nvContentPartPr>
              <p14:xfrm>
                <a:off x="3104510" y="4199562"/>
                <a:ext cx="24840" cy="20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0FA375F-6395-73F8-2315-A730170C268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095870" y="4190562"/>
                  <a:ext cx="42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C4C5507-62DC-9CC1-2F4E-E222F0E38DCE}"/>
                    </a:ext>
                  </a:extLst>
                </p14:cNvPr>
                <p14:cNvContentPartPr/>
                <p14:nvPr/>
              </p14:nvContentPartPr>
              <p14:xfrm>
                <a:off x="3226190" y="4067082"/>
                <a:ext cx="105120" cy="139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C4C5507-62DC-9CC1-2F4E-E222F0E38DC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217190" y="4058442"/>
                  <a:ext cx="1227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21E4467-9F38-9EB7-63CF-021FDDC5C231}"/>
                    </a:ext>
                  </a:extLst>
                </p14:cNvPr>
                <p14:cNvContentPartPr/>
                <p14:nvPr/>
              </p14:nvContentPartPr>
              <p14:xfrm>
                <a:off x="3379550" y="4047642"/>
                <a:ext cx="93960" cy="2286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21E4467-9F38-9EB7-63CF-021FDDC5C23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370550" y="4038642"/>
                  <a:ext cx="111600" cy="24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12E3BC2-4B36-218C-FBE1-C6641A52269C}"/>
                  </a:ext>
                </a:extLst>
              </p14:cNvPr>
              <p14:cNvContentPartPr/>
              <p14:nvPr/>
            </p14:nvContentPartPr>
            <p14:xfrm>
              <a:off x="-1255090" y="4908762"/>
              <a:ext cx="257400" cy="5043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12E3BC2-4B36-218C-FBE1-C6641A52269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-1264090" y="4899762"/>
                <a:ext cx="27504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98038A1-C247-B8B4-70BC-E6E88B557966}"/>
                  </a:ext>
                </a:extLst>
              </p14:cNvPr>
              <p14:cNvContentPartPr/>
              <p14:nvPr/>
            </p14:nvContentPartPr>
            <p14:xfrm>
              <a:off x="-984370" y="5185602"/>
              <a:ext cx="372600" cy="975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98038A1-C247-B8B4-70BC-E6E88B55796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-993010" y="5176602"/>
                <a:ext cx="39024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72B2601-E5E6-1335-01A4-05E69E583DC7}"/>
                  </a:ext>
                </a:extLst>
              </p14:cNvPr>
              <p14:cNvContentPartPr/>
              <p14:nvPr/>
            </p14:nvContentPartPr>
            <p14:xfrm>
              <a:off x="-588010" y="5005962"/>
              <a:ext cx="212760" cy="27648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72B2601-E5E6-1335-01A4-05E69E583DC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-596650" y="4996962"/>
                <a:ext cx="23040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6D2A8335-13FB-83F2-9B62-9F0E7F782395}"/>
                  </a:ext>
                </a:extLst>
              </p14:cNvPr>
              <p14:cNvContentPartPr/>
              <p14:nvPr/>
            </p14:nvContentPartPr>
            <p14:xfrm>
              <a:off x="-280930" y="5162562"/>
              <a:ext cx="201600" cy="1083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6D2A8335-13FB-83F2-9B62-9F0E7F78239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-289570" y="5153922"/>
                <a:ext cx="21924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41D36DF5-EA42-E37E-CAA6-E7BEBF667FF3}"/>
              </a:ext>
            </a:extLst>
          </p:cNvPr>
          <p:cNvGrpSpPr/>
          <p:nvPr/>
        </p:nvGrpSpPr>
        <p:grpSpPr>
          <a:xfrm>
            <a:off x="164030" y="5062122"/>
            <a:ext cx="348840" cy="252720"/>
            <a:chOff x="164030" y="5062122"/>
            <a:chExt cx="348840" cy="25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A8739B7-7AD4-3AAC-9846-12E8E0F7FDC9}"/>
                    </a:ext>
                  </a:extLst>
                </p14:cNvPr>
                <p14:cNvContentPartPr/>
                <p14:nvPr/>
              </p14:nvContentPartPr>
              <p14:xfrm>
                <a:off x="164030" y="5162202"/>
                <a:ext cx="118800" cy="669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A8739B7-7AD4-3AAC-9846-12E8E0F7FDC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55390" y="5153202"/>
                  <a:ext cx="1364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2C7BBCE-22EC-F7C9-027D-C52794612AD4}"/>
                    </a:ext>
                  </a:extLst>
                </p14:cNvPr>
                <p14:cNvContentPartPr/>
                <p14:nvPr/>
              </p14:nvContentPartPr>
              <p14:xfrm>
                <a:off x="289310" y="5072202"/>
                <a:ext cx="223560" cy="2426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2C7BBCE-22EC-F7C9-027D-C52794612AD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80670" y="5063202"/>
                  <a:ext cx="2412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1D795FB-F9E2-E1C0-29EF-22246CAD720C}"/>
                    </a:ext>
                  </a:extLst>
                </p14:cNvPr>
                <p14:cNvContentPartPr/>
                <p14:nvPr/>
              </p14:nvContentPartPr>
              <p14:xfrm>
                <a:off x="334670" y="5062122"/>
                <a:ext cx="153360" cy="846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1D795FB-F9E2-E1C0-29EF-22246CAD720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5670" y="5053482"/>
                  <a:ext cx="17100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02875C1-8284-7AE8-BD23-358AE574CC76}"/>
              </a:ext>
            </a:extLst>
          </p:cNvPr>
          <p:cNvGrpSpPr/>
          <p:nvPr/>
        </p:nvGrpSpPr>
        <p:grpSpPr>
          <a:xfrm>
            <a:off x="731390" y="4921722"/>
            <a:ext cx="842400" cy="305640"/>
            <a:chOff x="731390" y="4921722"/>
            <a:chExt cx="84240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DECCF7E-F29C-46AB-A236-45A5709A27D9}"/>
                    </a:ext>
                  </a:extLst>
                </p14:cNvPr>
                <p14:cNvContentPartPr/>
                <p14:nvPr/>
              </p14:nvContentPartPr>
              <p14:xfrm>
                <a:off x="731390" y="4921722"/>
                <a:ext cx="232200" cy="2271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DECCF7E-F29C-46AB-A236-45A5709A27D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22390" y="4913082"/>
                  <a:ext cx="2498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BF5D10C-00D2-DFD6-B01A-7A7CA171B27B}"/>
                    </a:ext>
                  </a:extLst>
                </p14:cNvPr>
                <p14:cNvContentPartPr/>
                <p14:nvPr/>
              </p14:nvContentPartPr>
              <p14:xfrm>
                <a:off x="996350" y="5020002"/>
                <a:ext cx="150840" cy="2034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BF5D10C-00D2-DFD6-B01A-7A7CA171B27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87350" y="5011002"/>
                  <a:ext cx="168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32E6868-656F-9DA6-D78B-588283F33E7D}"/>
                    </a:ext>
                  </a:extLst>
                </p14:cNvPr>
                <p14:cNvContentPartPr/>
                <p14:nvPr/>
              </p14:nvContentPartPr>
              <p14:xfrm>
                <a:off x="1210550" y="4953402"/>
                <a:ext cx="116280" cy="146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32E6868-656F-9DA6-D78B-588283F33E7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201550" y="4944762"/>
                  <a:ext cx="133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ED0DFC2-5941-702C-AD28-02D92F17A99D}"/>
                    </a:ext>
                  </a:extLst>
                </p14:cNvPr>
                <p14:cNvContentPartPr/>
                <p14:nvPr/>
              </p14:nvContentPartPr>
              <p14:xfrm>
                <a:off x="1364630" y="4931442"/>
                <a:ext cx="10800" cy="1800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ED0DFC2-5941-702C-AD28-02D92F17A99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55630" y="4922802"/>
                  <a:ext cx="28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5D34967-5D8C-AE71-21EC-44EAA893D31C}"/>
                    </a:ext>
                  </a:extLst>
                </p14:cNvPr>
                <p14:cNvContentPartPr/>
                <p14:nvPr/>
              </p14:nvContentPartPr>
              <p14:xfrm>
                <a:off x="1416830" y="5114682"/>
                <a:ext cx="156960" cy="1126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5D34967-5D8C-AE71-21EC-44EAA893D31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408190" y="5105682"/>
                  <a:ext cx="17460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E953DFF5-8B7F-AC8A-B831-39F364BD39B1}"/>
              </a:ext>
            </a:extLst>
          </p:cNvPr>
          <p:cNvGrpSpPr/>
          <p:nvPr/>
        </p:nvGrpSpPr>
        <p:grpSpPr>
          <a:xfrm>
            <a:off x="7316510" y="1261242"/>
            <a:ext cx="371160" cy="180000"/>
            <a:chOff x="7316510" y="1261242"/>
            <a:chExt cx="371160" cy="18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3CDDCED-4247-4FD9-5A90-E70D4AD719F9}"/>
                    </a:ext>
                  </a:extLst>
                </p14:cNvPr>
                <p14:cNvContentPartPr/>
                <p14:nvPr/>
              </p14:nvContentPartPr>
              <p14:xfrm>
                <a:off x="7316510" y="1261242"/>
                <a:ext cx="135000" cy="1144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3CDDCED-4247-4FD9-5A90-E70D4AD719F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307510" y="1252602"/>
                  <a:ext cx="152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0EC5046-2232-ABA1-418D-DE49FA827D87}"/>
                    </a:ext>
                  </a:extLst>
                </p14:cNvPr>
                <p14:cNvContentPartPr/>
                <p14:nvPr/>
              </p14:nvContentPartPr>
              <p14:xfrm>
                <a:off x="7527470" y="1292202"/>
                <a:ext cx="160200" cy="1490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0EC5046-2232-ABA1-418D-DE49FA827D8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518830" y="1283562"/>
                  <a:ext cx="177840" cy="166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5BA92FA2-4FA6-35F8-0D48-BE320C9B4B80}"/>
                  </a:ext>
                </a:extLst>
              </p14:cNvPr>
              <p14:cNvContentPartPr/>
              <p14:nvPr/>
            </p14:nvContentPartPr>
            <p14:xfrm>
              <a:off x="10889510" y="785682"/>
              <a:ext cx="254880" cy="4284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5BA92FA2-4FA6-35F8-0D48-BE320C9B4B8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880510" y="777042"/>
                <a:ext cx="272520" cy="6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B65FF69-51B7-D41F-D6B8-A154948D1AE3}"/>
              </a:ext>
            </a:extLst>
          </p:cNvPr>
          <p:cNvGrpSpPr/>
          <p:nvPr/>
        </p:nvGrpSpPr>
        <p:grpSpPr>
          <a:xfrm>
            <a:off x="8352230" y="1165482"/>
            <a:ext cx="2999880" cy="2431440"/>
            <a:chOff x="8352230" y="1165482"/>
            <a:chExt cx="2999880" cy="243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68376B6-24AD-8E51-9F79-083B0ACAA677}"/>
                    </a:ext>
                  </a:extLst>
                </p14:cNvPr>
                <p14:cNvContentPartPr/>
                <p14:nvPr/>
              </p14:nvContentPartPr>
              <p14:xfrm>
                <a:off x="9752270" y="2056842"/>
                <a:ext cx="159120" cy="1368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68376B6-24AD-8E51-9F79-083B0ACAA67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743630" y="2048202"/>
                  <a:ext cx="176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FDC47FE-32B9-7F5F-A51E-2360E6556A61}"/>
                    </a:ext>
                  </a:extLst>
                </p14:cNvPr>
                <p14:cNvContentPartPr/>
                <p14:nvPr/>
              </p14:nvContentPartPr>
              <p14:xfrm>
                <a:off x="9953150" y="2019762"/>
                <a:ext cx="17640" cy="1544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FDC47FE-32B9-7F5F-A51E-2360E6556A6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944150" y="2011122"/>
                  <a:ext cx="352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08198F9-41C6-8E54-84AE-4FA348CB8B76}"/>
                    </a:ext>
                  </a:extLst>
                </p14:cNvPr>
                <p14:cNvContentPartPr/>
                <p14:nvPr/>
              </p14:nvContentPartPr>
              <p14:xfrm>
                <a:off x="9575870" y="1816002"/>
                <a:ext cx="653040" cy="6264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08198F9-41C6-8E54-84AE-4FA348CB8B7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567230" y="1807362"/>
                  <a:ext cx="670680" cy="6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BA571C2-7292-A8FA-C873-4203E1B99177}"/>
                    </a:ext>
                  </a:extLst>
                </p14:cNvPr>
                <p14:cNvContentPartPr/>
                <p14:nvPr/>
              </p14:nvContentPartPr>
              <p14:xfrm>
                <a:off x="9314870" y="1536282"/>
                <a:ext cx="1157040" cy="13608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BA571C2-7292-A8FA-C873-4203E1B9917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306230" y="1527282"/>
                  <a:ext cx="1174680" cy="13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2841C47-131F-9488-9702-814B190D37CC}"/>
                    </a:ext>
                  </a:extLst>
                </p14:cNvPr>
                <p14:cNvContentPartPr/>
                <p14:nvPr/>
              </p14:nvContentPartPr>
              <p14:xfrm>
                <a:off x="8873870" y="1275282"/>
                <a:ext cx="2008800" cy="19929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2841C47-131F-9488-9702-814B190D37C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864870" y="1266642"/>
                  <a:ext cx="2026440" cy="20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DB44A59-D164-A30E-7A68-EBBD5E29C9D8}"/>
                    </a:ext>
                  </a:extLst>
                </p14:cNvPr>
                <p14:cNvContentPartPr/>
                <p14:nvPr/>
              </p14:nvContentPartPr>
              <p14:xfrm>
                <a:off x="8352230" y="1192482"/>
                <a:ext cx="567720" cy="23209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DB44A59-D164-A30E-7A68-EBBD5E29C9D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43590" y="1183482"/>
                  <a:ext cx="585360" cy="23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0B099C3-044E-B810-0A39-97CC63E0B9E7}"/>
                    </a:ext>
                  </a:extLst>
                </p14:cNvPr>
                <p14:cNvContentPartPr/>
                <p14:nvPr/>
              </p14:nvContentPartPr>
              <p14:xfrm>
                <a:off x="10655870" y="1165482"/>
                <a:ext cx="696240" cy="24314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0B099C3-044E-B810-0A39-97CC63E0B9E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647230" y="1156842"/>
                  <a:ext cx="713880" cy="24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160C6FE-F8D0-BB18-0835-7A58933DD7D6}"/>
                    </a:ext>
                  </a:extLst>
                </p14:cNvPr>
                <p14:cNvContentPartPr/>
                <p14:nvPr/>
              </p14:nvContentPartPr>
              <p14:xfrm>
                <a:off x="8823830" y="2311362"/>
                <a:ext cx="120600" cy="1566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160C6FE-F8D0-BB18-0835-7A58933DD7D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814830" y="2302362"/>
                  <a:ext cx="138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51DF20B1-AD6C-559E-6BEC-041E42C07617}"/>
                    </a:ext>
                  </a:extLst>
                </p14:cNvPr>
                <p14:cNvContentPartPr/>
                <p14:nvPr/>
              </p14:nvContentPartPr>
              <p14:xfrm>
                <a:off x="8780990" y="1903122"/>
                <a:ext cx="236520" cy="1209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51DF20B1-AD6C-559E-6BEC-041E42C0761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771990" y="1894482"/>
                  <a:ext cx="254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5DE2864-7BC2-A970-9FA1-5A9B29A4D6E3}"/>
                    </a:ext>
                  </a:extLst>
                </p14:cNvPr>
                <p14:cNvContentPartPr/>
                <p14:nvPr/>
              </p14:nvContentPartPr>
              <p14:xfrm>
                <a:off x="8793950" y="1828962"/>
                <a:ext cx="230760" cy="2124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5DE2864-7BC2-A970-9FA1-5A9B29A4D6E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785310" y="1820322"/>
                  <a:ext cx="2484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FC5186B-7032-76B1-275B-4E08105C16CC}"/>
                    </a:ext>
                  </a:extLst>
                </p14:cNvPr>
                <p14:cNvContentPartPr/>
                <p14:nvPr/>
              </p14:nvContentPartPr>
              <p14:xfrm>
                <a:off x="9515390" y="1223802"/>
                <a:ext cx="172800" cy="1641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FC5186B-7032-76B1-275B-4E08105C16C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506750" y="1215162"/>
                  <a:ext cx="1904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ECD80EB-8649-D9C4-353E-9BE32583663F}"/>
                    </a:ext>
                  </a:extLst>
                </p14:cNvPr>
                <p14:cNvContentPartPr/>
                <p14:nvPr/>
              </p14:nvContentPartPr>
              <p14:xfrm>
                <a:off x="9538790" y="1217682"/>
                <a:ext cx="163800" cy="1764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ECD80EB-8649-D9C4-353E-9BE32583663F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530150" y="1209042"/>
                  <a:ext cx="1814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5249324-57BE-CD99-30F0-B3379F96594F}"/>
                    </a:ext>
                  </a:extLst>
                </p14:cNvPr>
                <p14:cNvContentPartPr/>
                <p14:nvPr/>
              </p14:nvContentPartPr>
              <p14:xfrm>
                <a:off x="9884030" y="1202202"/>
                <a:ext cx="218880" cy="2156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5249324-57BE-CD99-30F0-B3379F96594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875390" y="1193202"/>
                  <a:ext cx="2365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AAF6484-0ED2-5EFD-6226-92FF8083E67C}"/>
                    </a:ext>
                  </a:extLst>
                </p14:cNvPr>
                <p14:cNvContentPartPr/>
                <p14:nvPr/>
              </p14:nvContentPartPr>
              <p14:xfrm>
                <a:off x="10741910" y="1902042"/>
                <a:ext cx="191160" cy="1540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AAF6484-0ED2-5EFD-6226-92FF8083E67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733270" y="1893402"/>
                  <a:ext cx="2088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28A669A-562E-D5C0-A3FE-9CA973BA5290}"/>
                    </a:ext>
                  </a:extLst>
                </p14:cNvPr>
                <p14:cNvContentPartPr/>
                <p14:nvPr/>
              </p14:nvContentPartPr>
              <p14:xfrm>
                <a:off x="10749470" y="1905642"/>
                <a:ext cx="185040" cy="22644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28A669A-562E-D5C0-A3FE-9CA973BA529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740830" y="1896642"/>
                  <a:ext cx="2026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5E57B49-A9FB-4FE1-9A01-61F53B28D89E}"/>
                    </a:ext>
                  </a:extLst>
                </p14:cNvPr>
                <p14:cNvContentPartPr/>
                <p14:nvPr/>
              </p14:nvContentPartPr>
              <p14:xfrm>
                <a:off x="10767470" y="2296602"/>
                <a:ext cx="214920" cy="1951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5E57B49-A9FB-4FE1-9A01-61F53B28D89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758470" y="2287962"/>
                  <a:ext cx="232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F92F896-69D5-9242-A901-0750C9F1FFB6}"/>
                    </a:ext>
                  </a:extLst>
                </p14:cNvPr>
                <p14:cNvContentPartPr/>
                <p14:nvPr/>
              </p14:nvContentPartPr>
              <p14:xfrm>
                <a:off x="9726710" y="3111282"/>
                <a:ext cx="254520" cy="1688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F92F896-69D5-9242-A901-0750C9F1FFB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718070" y="3102282"/>
                  <a:ext cx="272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D4F2D84-BE33-3644-A787-287F91A315F5}"/>
                    </a:ext>
                  </a:extLst>
                </p14:cNvPr>
                <p14:cNvContentPartPr/>
                <p14:nvPr/>
              </p14:nvContentPartPr>
              <p14:xfrm>
                <a:off x="9723110" y="3140802"/>
                <a:ext cx="237240" cy="1746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D4F2D84-BE33-3644-A787-287F91A315F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714470" y="3131802"/>
                  <a:ext cx="2548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2844B62-673E-100B-021D-1D8FB9F92906}"/>
                    </a:ext>
                  </a:extLst>
                </p14:cNvPr>
                <p14:cNvContentPartPr/>
                <p14:nvPr/>
              </p14:nvContentPartPr>
              <p14:xfrm>
                <a:off x="9991310" y="3171042"/>
                <a:ext cx="209160" cy="1569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2844B62-673E-100B-021D-1D8FB9F9290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982670" y="3162042"/>
                  <a:ext cx="2268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739A5B7-4441-413A-7401-E2475B884015}"/>
                    </a:ext>
                  </a:extLst>
                </p14:cNvPr>
                <p14:cNvContentPartPr/>
                <p14:nvPr/>
              </p14:nvContentPartPr>
              <p14:xfrm>
                <a:off x="9761630" y="2708082"/>
                <a:ext cx="230400" cy="198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739A5B7-4441-413A-7401-E2475B88401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752990" y="2699442"/>
                  <a:ext cx="2480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284225F-799F-9FC7-992D-73A1D4063E46}"/>
                    </a:ext>
                  </a:extLst>
                </p14:cNvPr>
                <p14:cNvContentPartPr/>
                <p14:nvPr/>
              </p14:nvContentPartPr>
              <p14:xfrm>
                <a:off x="9754070" y="2745522"/>
                <a:ext cx="192600" cy="1789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284225F-799F-9FC7-992D-73A1D4063E4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745070" y="2736522"/>
                  <a:ext cx="2102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AF845E1D-43EB-824E-7754-FA731A6B5EB9}"/>
                    </a:ext>
                  </a:extLst>
                </p14:cNvPr>
                <p14:cNvContentPartPr/>
                <p14:nvPr/>
              </p14:nvContentPartPr>
              <p14:xfrm>
                <a:off x="9973670" y="2749122"/>
                <a:ext cx="212760" cy="2221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AF845E1D-43EB-824E-7754-FA731A6B5EB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965030" y="2740122"/>
                  <a:ext cx="2304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4747648-00ED-2DA2-2A1F-371503EA4192}"/>
                    </a:ext>
                  </a:extLst>
                </p14:cNvPr>
                <p14:cNvContentPartPr/>
                <p14:nvPr/>
              </p14:nvContentPartPr>
              <p14:xfrm>
                <a:off x="9632750" y="1439442"/>
                <a:ext cx="198720" cy="1854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4747648-00ED-2DA2-2A1F-371503EA419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624110" y="1430802"/>
                  <a:ext cx="2163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DEF088E-1393-1C3B-2AB8-65C8C21379A3}"/>
                    </a:ext>
                  </a:extLst>
                </p14:cNvPr>
                <p14:cNvContentPartPr/>
                <p14:nvPr/>
              </p14:nvContentPartPr>
              <p14:xfrm>
                <a:off x="9632750" y="1481562"/>
                <a:ext cx="219600" cy="1670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DEF088E-1393-1C3B-2AB8-65C8C21379A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624110" y="1472922"/>
                  <a:ext cx="2372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92275E0-916B-0AE2-0805-EDB97F3F398C}"/>
                    </a:ext>
                  </a:extLst>
                </p14:cNvPr>
                <p14:cNvContentPartPr/>
                <p14:nvPr/>
              </p14:nvContentPartPr>
              <p14:xfrm>
                <a:off x="9942710" y="1447722"/>
                <a:ext cx="139680" cy="1774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92275E0-916B-0AE2-0805-EDB97F3F398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933710" y="1438722"/>
                  <a:ext cx="1573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01BD388E-6857-7908-3CBB-D68BF17FF8EA}"/>
                    </a:ext>
                  </a:extLst>
                </p14:cNvPr>
                <p14:cNvContentPartPr/>
                <p14:nvPr/>
              </p14:nvContentPartPr>
              <p14:xfrm>
                <a:off x="9862430" y="1746522"/>
                <a:ext cx="160560" cy="1875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1BD388E-6857-7908-3CBB-D68BF17FF8E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853790" y="1737882"/>
                  <a:ext cx="1782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C38EC01-011F-1B1D-23D1-8BE3E8B42CE6}"/>
                    </a:ext>
                  </a:extLst>
                </p14:cNvPr>
                <p14:cNvContentPartPr/>
                <p14:nvPr/>
              </p14:nvContentPartPr>
              <p14:xfrm>
                <a:off x="9887630" y="2354202"/>
                <a:ext cx="177120" cy="1159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C38EC01-011F-1B1D-23D1-8BE3E8B42CE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878630" y="2345202"/>
                  <a:ext cx="194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487D2D2-6068-805D-0F42-12A178DC9A66}"/>
                    </a:ext>
                  </a:extLst>
                </p14:cNvPr>
                <p14:cNvContentPartPr/>
                <p14:nvPr/>
              </p14:nvContentPartPr>
              <p14:xfrm>
                <a:off x="9883310" y="1933362"/>
                <a:ext cx="735120" cy="4780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487D2D2-6068-805D-0F42-12A178DC9A6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874670" y="1924722"/>
                  <a:ext cx="75276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F9A3263-E896-B350-042C-BAC5D205178B}"/>
                    </a:ext>
                  </a:extLst>
                </p14:cNvPr>
                <p14:cNvContentPartPr/>
                <p14:nvPr/>
              </p14:nvContentPartPr>
              <p14:xfrm>
                <a:off x="10290470" y="1935522"/>
                <a:ext cx="250920" cy="4546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F9A3263-E896-B350-042C-BAC5D205178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281830" y="1926522"/>
                  <a:ext cx="26856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4FBC760-10A3-28F5-8DF4-65C6BB535E49}"/>
                    </a:ext>
                  </a:extLst>
                </p14:cNvPr>
                <p14:cNvContentPartPr/>
                <p14:nvPr/>
              </p14:nvContentPartPr>
              <p14:xfrm>
                <a:off x="10318190" y="2244762"/>
                <a:ext cx="233640" cy="13176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4FBC760-10A3-28F5-8DF4-65C6BB535E4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309550" y="2235762"/>
                  <a:ext cx="251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3BA0E64-1739-D4BD-7A7A-65CDAAC2D4D8}"/>
                    </a:ext>
                  </a:extLst>
                </p14:cNvPr>
                <p14:cNvContentPartPr/>
                <p14:nvPr/>
              </p14:nvContentPartPr>
              <p14:xfrm>
                <a:off x="9211910" y="1935522"/>
                <a:ext cx="268920" cy="1238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3BA0E64-1739-D4BD-7A7A-65CDAAC2D4D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202910" y="1926882"/>
                  <a:ext cx="286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0DE12D7-BF09-9CBE-4866-20A0383B48DB}"/>
                    </a:ext>
                  </a:extLst>
                </p14:cNvPr>
                <p14:cNvContentPartPr/>
                <p14:nvPr/>
              </p14:nvContentPartPr>
              <p14:xfrm>
                <a:off x="9225590" y="1865682"/>
                <a:ext cx="254520" cy="4518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0DE12D7-BF09-9CBE-4866-20A0383B48D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216950" y="1857042"/>
                  <a:ext cx="27216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67D259F-6A31-BAE5-3899-8ABF7E3B87D9}"/>
                    </a:ext>
                  </a:extLst>
                </p14:cNvPr>
                <p14:cNvContentPartPr/>
                <p14:nvPr/>
              </p14:nvContentPartPr>
              <p14:xfrm>
                <a:off x="9270950" y="2169522"/>
                <a:ext cx="216000" cy="1756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67D259F-6A31-BAE5-3899-8ABF7E3B87D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262310" y="2160522"/>
                  <a:ext cx="233640" cy="19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561C8739-579E-B2E2-FE8A-4F3BBC5EF657}"/>
              </a:ext>
            </a:extLst>
          </p:cNvPr>
          <p:cNvGrpSpPr/>
          <p:nvPr/>
        </p:nvGrpSpPr>
        <p:grpSpPr>
          <a:xfrm>
            <a:off x="5244710" y="1610082"/>
            <a:ext cx="2263320" cy="1844280"/>
            <a:chOff x="5244710" y="1610082"/>
            <a:chExt cx="2263320" cy="184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4D3E2A7-5670-1642-811D-D9E7A1613BAF}"/>
                    </a:ext>
                  </a:extLst>
                </p14:cNvPr>
                <p14:cNvContentPartPr/>
                <p14:nvPr/>
              </p14:nvContentPartPr>
              <p14:xfrm>
                <a:off x="6231110" y="2390562"/>
                <a:ext cx="266760" cy="2304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4D3E2A7-5670-1642-811D-D9E7A1613BAF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222110" y="2381562"/>
                  <a:ext cx="2844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29FF240-10A4-5FF6-2B92-E999BDFC4EC2}"/>
                    </a:ext>
                  </a:extLst>
                </p14:cNvPr>
                <p14:cNvContentPartPr/>
                <p14:nvPr/>
              </p14:nvContentPartPr>
              <p14:xfrm>
                <a:off x="6563390" y="2500002"/>
                <a:ext cx="118800" cy="201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29FF240-10A4-5FF6-2B92-E999BDFC4EC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554750" y="2491362"/>
                  <a:ext cx="1364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A9DA238-232B-9F98-06B1-AACEF4480C30}"/>
                    </a:ext>
                  </a:extLst>
                </p14:cNvPr>
                <p14:cNvContentPartPr/>
                <p14:nvPr/>
              </p14:nvContentPartPr>
              <p14:xfrm>
                <a:off x="5940230" y="1975842"/>
                <a:ext cx="1017360" cy="10184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A9DA238-232B-9F98-06B1-AACEF4480C3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931230" y="1967202"/>
                  <a:ext cx="1035000" cy="10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FD1D1A4-9BE2-28E4-0A02-32501D997C66}"/>
                    </a:ext>
                  </a:extLst>
                </p14:cNvPr>
                <p14:cNvContentPartPr/>
                <p14:nvPr/>
              </p14:nvContentPartPr>
              <p14:xfrm>
                <a:off x="5651870" y="1739682"/>
                <a:ext cx="1510920" cy="16736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FD1D1A4-9BE2-28E4-0A02-32501D997C6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643230" y="1730682"/>
                  <a:ext cx="1528560" cy="169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5AB77A0-D47C-1964-61C7-F5488E699E39}"/>
                    </a:ext>
                  </a:extLst>
                </p14:cNvPr>
                <p14:cNvContentPartPr/>
                <p14:nvPr/>
              </p14:nvContentPartPr>
              <p14:xfrm>
                <a:off x="5244710" y="1715922"/>
                <a:ext cx="393480" cy="16336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5AB77A0-D47C-1964-61C7-F5488E699E3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236070" y="1707282"/>
                  <a:ext cx="411120" cy="165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B024A77-6E97-0578-DA2C-386482FCACEA}"/>
                    </a:ext>
                  </a:extLst>
                </p14:cNvPr>
                <p14:cNvContentPartPr/>
                <p14:nvPr/>
              </p14:nvContentPartPr>
              <p14:xfrm>
                <a:off x="7266830" y="1658322"/>
                <a:ext cx="241200" cy="141840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B024A77-6E97-0578-DA2C-386482FCACE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257830" y="1649322"/>
                  <a:ext cx="258840" cy="14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2274179-29A7-FC6F-D9A9-1DE6C4F840D8}"/>
                    </a:ext>
                  </a:extLst>
                </p14:cNvPr>
                <p14:cNvContentPartPr/>
                <p14:nvPr/>
              </p14:nvContentPartPr>
              <p14:xfrm>
                <a:off x="6430190" y="1926162"/>
                <a:ext cx="119160" cy="1004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2274179-29A7-FC6F-D9A9-1DE6C4F840D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421190" y="1917522"/>
                  <a:ext cx="1368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4F195CB-9B02-C94E-B285-D56DB2D5056A}"/>
                    </a:ext>
                  </a:extLst>
                </p14:cNvPr>
                <p14:cNvContentPartPr/>
                <p14:nvPr/>
              </p14:nvContentPartPr>
              <p14:xfrm>
                <a:off x="6428390" y="2890602"/>
                <a:ext cx="163440" cy="1148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4F195CB-9B02-C94E-B285-D56DB2D5056A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419750" y="2881962"/>
                  <a:ext cx="1810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92F63DD-4003-8641-4A4B-9A715F2E2ADF}"/>
                    </a:ext>
                  </a:extLst>
                </p14:cNvPr>
                <p14:cNvContentPartPr/>
                <p14:nvPr/>
              </p14:nvContentPartPr>
              <p14:xfrm>
                <a:off x="6258830" y="1610082"/>
                <a:ext cx="183240" cy="1422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92F63DD-4003-8641-4A4B-9A715F2E2AD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249830" y="1601442"/>
                  <a:ext cx="200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D2CFB81-EF6D-A7F1-DF3A-1D58D4AF2B31}"/>
                    </a:ext>
                  </a:extLst>
                </p14:cNvPr>
                <p14:cNvContentPartPr/>
                <p14:nvPr/>
              </p14:nvContentPartPr>
              <p14:xfrm>
                <a:off x="6607670" y="1676322"/>
                <a:ext cx="172080" cy="946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D2CFB81-EF6D-A7F1-DF3A-1D58D4AF2B3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598670" y="1667682"/>
                  <a:ext cx="189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D4277D0-98ED-99D5-D861-95BD6D2AB0A8}"/>
                    </a:ext>
                  </a:extLst>
                </p14:cNvPr>
                <p14:cNvContentPartPr/>
                <p14:nvPr/>
              </p14:nvContentPartPr>
              <p14:xfrm>
                <a:off x="7095470" y="2354562"/>
                <a:ext cx="84600" cy="1058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D4277D0-98ED-99D5-D861-95BD6D2AB0A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086470" y="2345562"/>
                  <a:ext cx="1022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A8CCAE5-7EA1-B754-5CE2-4D977C41C141}"/>
                    </a:ext>
                  </a:extLst>
                </p14:cNvPr>
                <p14:cNvContentPartPr/>
                <p14:nvPr/>
              </p14:nvContentPartPr>
              <p14:xfrm>
                <a:off x="7112390" y="2556162"/>
                <a:ext cx="77400" cy="8172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A8CCAE5-7EA1-B754-5CE2-4D977C41C14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03750" y="2547162"/>
                  <a:ext cx="950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65CC0E6-EE4D-A940-0EF4-24C15C3CA80A}"/>
                    </a:ext>
                  </a:extLst>
                </p14:cNvPr>
                <p14:cNvContentPartPr/>
                <p14:nvPr/>
              </p14:nvContentPartPr>
              <p14:xfrm>
                <a:off x="6236870" y="3325482"/>
                <a:ext cx="187920" cy="1029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65CC0E6-EE4D-A940-0EF4-24C15C3CA80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228230" y="3316482"/>
                  <a:ext cx="2055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6D18A66-A4A7-95EA-1E2E-1D68E783D565}"/>
                    </a:ext>
                  </a:extLst>
                </p14:cNvPr>
                <p14:cNvContentPartPr/>
                <p14:nvPr/>
              </p14:nvContentPartPr>
              <p14:xfrm>
                <a:off x="6594710" y="3348522"/>
                <a:ext cx="115200" cy="1058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6D18A66-A4A7-95EA-1E2E-1D68E783D56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586070" y="3339882"/>
                  <a:ext cx="1328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1AA44C6-FB81-C92E-FCF8-8DFECCE4DA9E}"/>
                    </a:ext>
                  </a:extLst>
                </p14:cNvPr>
                <p14:cNvContentPartPr/>
                <p14:nvPr/>
              </p14:nvContentPartPr>
              <p14:xfrm>
                <a:off x="5606870" y="2311362"/>
                <a:ext cx="135720" cy="9720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1AA44C6-FB81-C92E-FCF8-8DFECCE4DA9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598230" y="2302362"/>
                  <a:ext cx="153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1E31073B-0646-EB50-4014-E2513264B9D1}"/>
                    </a:ext>
                  </a:extLst>
                </p14:cNvPr>
                <p14:cNvContentPartPr/>
                <p14:nvPr/>
              </p14:nvContentPartPr>
              <p14:xfrm>
                <a:off x="5610470" y="2677842"/>
                <a:ext cx="184320" cy="1288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1E31073B-0646-EB50-4014-E2513264B9D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601470" y="2669202"/>
                  <a:ext cx="20196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B478E828-6FF1-4D03-4075-B45BB4D0F6D5}"/>
                  </a:ext>
                </a:extLst>
              </p14:cNvPr>
              <p14:cNvContentPartPr/>
              <p14:nvPr/>
            </p14:nvContentPartPr>
            <p14:xfrm>
              <a:off x="1198670" y="5239962"/>
              <a:ext cx="551880" cy="24372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B478E828-6FF1-4D03-4075-B45BB4D0F6D5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181030" y="5222322"/>
                <a:ext cx="58752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643D9BE-F28C-80EB-A9F1-DBA33EBE4AF8}"/>
                  </a:ext>
                </a:extLst>
              </p14:cNvPr>
              <p14:cNvContentPartPr/>
              <p14:nvPr/>
            </p14:nvContentPartPr>
            <p14:xfrm>
              <a:off x="1166270" y="5598522"/>
              <a:ext cx="28080" cy="828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643D9BE-F28C-80EB-A9F1-DBA33EBE4AF8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1148630" y="5580522"/>
                <a:ext cx="637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B7E1EB5F-D58E-5FF4-D68A-1BBBA9C2616C}"/>
                  </a:ext>
                </a:extLst>
              </p14:cNvPr>
              <p14:cNvContentPartPr/>
              <p14:nvPr/>
            </p14:nvContentPartPr>
            <p14:xfrm>
              <a:off x="11116670" y="3657042"/>
              <a:ext cx="217800" cy="27612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B7E1EB5F-D58E-5FF4-D68A-1BBBA9C2616C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1098670" y="3639402"/>
                <a:ext cx="25344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9680741A-EF79-2E20-6F4C-9C8697D337A9}"/>
                  </a:ext>
                </a:extLst>
              </p14:cNvPr>
              <p14:cNvContentPartPr/>
              <p14:nvPr/>
            </p14:nvContentPartPr>
            <p14:xfrm>
              <a:off x="1017230" y="2906082"/>
              <a:ext cx="393120" cy="972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9680741A-EF79-2E20-6F4C-9C8697D337A9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999590" y="2888442"/>
                <a:ext cx="428760" cy="4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2974795-CB90-BAA9-DD2A-B46035E1B83E}"/>
              </a:ext>
            </a:extLst>
          </p:cNvPr>
          <p:cNvGrpSpPr/>
          <p:nvPr/>
        </p:nvGrpSpPr>
        <p:grpSpPr>
          <a:xfrm>
            <a:off x="3003710" y="2494242"/>
            <a:ext cx="996480" cy="351360"/>
            <a:chOff x="3003710" y="2494242"/>
            <a:chExt cx="996480" cy="35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BB4A3A4-D53C-56D9-E2E8-2463E0E565AC}"/>
                    </a:ext>
                  </a:extLst>
                </p14:cNvPr>
                <p14:cNvContentPartPr/>
                <p14:nvPr/>
              </p14:nvContentPartPr>
              <p14:xfrm>
                <a:off x="3003710" y="2813202"/>
                <a:ext cx="368640" cy="324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BB4A3A4-D53C-56D9-E2E8-2463E0E565A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985710" y="2795562"/>
                  <a:ext cx="4042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03D952C-EAE9-56D2-2C16-1A3B5C0C6CC4}"/>
                    </a:ext>
                  </a:extLst>
                </p14:cNvPr>
                <p14:cNvContentPartPr/>
                <p14:nvPr/>
              </p14:nvContentPartPr>
              <p14:xfrm>
                <a:off x="3540110" y="2507562"/>
                <a:ext cx="167400" cy="1440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03D952C-EAE9-56D2-2C16-1A3B5C0C6CC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522470" y="2489922"/>
                  <a:ext cx="2030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0AB8246-FF3E-C7AC-072C-957F7625485B}"/>
                    </a:ext>
                  </a:extLst>
                </p14:cNvPr>
                <p14:cNvContentPartPr/>
                <p14:nvPr/>
              </p14:nvContentPartPr>
              <p14:xfrm>
                <a:off x="3518150" y="2503602"/>
                <a:ext cx="195120" cy="15840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0AB8246-FF3E-C7AC-072C-957F7625485B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500510" y="2485962"/>
                  <a:ext cx="2307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6BF7421A-391A-EA59-6A2E-0879D4A3AF8C}"/>
                    </a:ext>
                  </a:extLst>
                </p14:cNvPr>
                <p14:cNvContentPartPr/>
                <p14:nvPr/>
              </p14:nvContentPartPr>
              <p14:xfrm>
                <a:off x="3790670" y="2494242"/>
                <a:ext cx="209520" cy="2116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6BF7421A-391A-EA59-6A2E-0879D4A3AF8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772670" y="2476602"/>
                  <a:ext cx="245160" cy="247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5443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0" t="29947" r="5078" b="27604"/>
          <a:stretch/>
        </p:blipFill>
        <p:spPr bwMode="auto">
          <a:xfrm>
            <a:off x="0" y="0"/>
            <a:ext cx="4495800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6" t="40234" r="5013" b="7943"/>
          <a:stretch/>
        </p:blipFill>
        <p:spPr bwMode="auto">
          <a:xfrm>
            <a:off x="4991100" y="0"/>
            <a:ext cx="40386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3" t="39973" r="7713" b="1"/>
          <a:stretch/>
        </p:blipFill>
        <p:spPr bwMode="auto">
          <a:xfrm>
            <a:off x="2057400" y="3105150"/>
            <a:ext cx="4533900" cy="355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35488E-26A8-41F9-92D5-316A48561F4B}"/>
              </a:ext>
            </a:extLst>
          </p:cNvPr>
          <p:cNvSpPr/>
          <p:nvPr/>
        </p:nvSpPr>
        <p:spPr>
          <a:xfrm>
            <a:off x="4991100" y="152400"/>
            <a:ext cx="2552700" cy="2209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80AFDE-A216-4E67-B81E-78EB2E602243}"/>
              </a:ext>
            </a:extLst>
          </p:cNvPr>
          <p:cNvSpPr/>
          <p:nvPr/>
        </p:nvSpPr>
        <p:spPr>
          <a:xfrm>
            <a:off x="2133600" y="3581400"/>
            <a:ext cx="2514600" cy="175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AE6CE6-90B5-4DFE-BCD0-12CB90B7B015}"/>
              </a:ext>
            </a:extLst>
          </p:cNvPr>
          <p:cNvSpPr/>
          <p:nvPr/>
        </p:nvSpPr>
        <p:spPr>
          <a:xfrm>
            <a:off x="1981200" y="3200400"/>
            <a:ext cx="3009900" cy="190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6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E075F488-9800-41CA-F228-6EF3F2E7821A}"/>
              </a:ext>
            </a:extLst>
          </p:cNvPr>
          <p:cNvGrpSpPr/>
          <p:nvPr/>
        </p:nvGrpSpPr>
        <p:grpSpPr>
          <a:xfrm>
            <a:off x="337910" y="425682"/>
            <a:ext cx="1577160" cy="229680"/>
            <a:chOff x="337910" y="425682"/>
            <a:chExt cx="1577160" cy="22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7AF40C3-67A8-6F82-100D-51026962F933}"/>
                    </a:ext>
                  </a:extLst>
                </p14:cNvPr>
                <p14:cNvContentPartPr/>
                <p14:nvPr/>
              </p14:nvContentPartPr>
              <p14:xfrm>
                <a:off x="337910" y="430722"/>
                <a:ext cx="182160" cy="224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7AF40C3-67A8-6F82-100D-51026962F93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9270" y="422082"/>
                  <a:ext cx="1998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BADD894-D4E2-9B16-E366-B18F5FF2A712}"/>
                    </a:ext>
                  </a:extLst>
                </p14:cNvPr>
                <p14:cNvContentPartPr/>
                <p14:nvPr/>
              </p14:nvContentPartPr>
              <p14:xfrm>
                <a:off x="397670" y="540882"/>
                <a:ext cx="121680" cy="356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BADD894-D4E2-9B16-E366-B18F5FF2A71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9030" y="531882"/>
                  <a:ext cx="1393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A2C85F9-DEC5-E5AB-1A48-057692883056}"/>
                    </a:ext>
                  </a:extLst>
                </p14:cNvPr>
                <p14:cNvContentPartPr/>
                <p14:nvPr/>
              </p14:nvContentPartPr>
              <p14:xfrm>
                <a:off x="571190" y="425682"/>
                <a:ext cx="21960" cy="190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A2C85F9-DEC5-E5AB-1A48-0576928830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2550" y="417042"/>
                  <a:ext cx="396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8EDE2B5-B02F-A628-F6CF-A9D4E936C79D}"/>
                    </a:ext>
                  </a:extLst>
                </p14:cNvPr>
                <p14:cNvContentPartPr/>
                <p14:nvPr/>
              </p14:nvContentPartPr>
              <p14:xfrm>
                <a:off x="649310" y="508842"/>
                <a:ext cx="176400" cy="111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8EDE2B5-B02F-A628-F6CF-A9D4E936C79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0310" y="499842"/>
                  <a:ext cx="1940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843E77A-CCAA-ABB8-8713-25B92334F38E}"/>
                    </a:ext>
                  </a:extLst>
                </p14:cNvPr>
                <p14:cNvContentPartPr/>
                <p14:nvPr/>
              </p14:nvContentPartPr>
              <p14:xfrm>
                <a:off x="839030" y="516042"/>
                <a:ext cx="230040" cy="122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843E77A-CCAA-ABB8-8713-25B92334F38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0390" y="507402"/>
                  <a:ext cx="24768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A379F03-C863-828E-1CBB-187CA43994DB}"/>
                    </a:ext>
                  </a:extLst>
                </p14:cNvPr>
                <p14:cNvContentPartPr/>
                <p14:nvPr/>
              </p14:nvContentPartPr>
              <p14:xfrm>
                <a:off x="1137830" y="536922"/>
                <a:ext cx="29160" cy="71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A379F03-C863-828E-1CBB-187CA43994D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29190" y="527922"/>
                  <a:ext cx="468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62CFFA0-4520-58FC-1E1C-3EB071C794DE}"/>
                    </a:ext>
                  </a:extLst>
                </p14:cNvPr>
                <p14:cNvContentPartPr/>
                <p14:nvPr/>
              </p14:nvContentPartPr>
              <p14:xfrm>
                <a:off x="1147550" y="447642"/>
                <a:ext cx="29520" cy="54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62CFFA0-4520-58FC-1E1C-3EB071C794D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38910" y="439002"/>
                  <a:ext cx="47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BC63D89-11F2-9905-67AB-A7A58C340230}"/>
                    </a:ext>
                  </a:extLst>
                </p14:cNvPr>
                <p14:cNvContentPartPr/>
                <p14:nvPr/>
              </p14:nvContentPartPr>
              <p14:xfrm>
                <a:off x="1228910" y="514602"/>
                <a:ext cx="156960" cy="113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BC63D89-11F2-9905-67AB-A7A58C34023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20270" y="505602"/>
                  <a:ext cx="1746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7C1B43E-E937-5385-1BB3-798B77D4C1A2}"/>
                    </a:ext>
                  </a:extLst>
                </p14:cNvPr>
                <p14:cNvContentPartPr/>
                <p14:nvPr/>
              </p14:nvContentPartPr>
              <p14:xfrm>
                <a:off x="1392350" y="464562"/>
                <a:ext cx="10800" cy="41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7C1B43E-E937-5385-1BB3-798B77D4C1A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83710" y="455562"/>
                  <a:ext cx="284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097B16F-2874-7682-23F9-5CD4FC35D878}"/>
                    </a:ext>
                  </a:extLst>
                </p14:cNvPr>
                <p14:cNvContentPartPr/>
                <p14:nvPr/>
              </p14:nvContentPartPr>
              <p14:xfrm>
                <a:off x="1454270" y="517842"/>
                <a:ext cx="182160" cy="107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097B16F-2874-7682-23F9-5CD4FC35D87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45270" y="509202"/>
                  <a:ext cx="199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4306291-1E57-3ADA-ED68-6D407C8D29FE}"/>
                    </a:ext>
                  </a:extLst>
                </p14:cNvPr>
                <p14:cNvContentPartPr/>
                <p14:nvPr/>
              </p14:nvContentPartPr>
              <p14:xfrm>
                <a:off x="1639670" y="521802"/>
                <a:ext cx="275400" cy="100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4306291-1E57-3ADA-ED68-6D407C8D29F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30670" y="513162"/>
                  <a:ext cx="29304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BD96B4-876B-4C6D-C1D9-584FF83B0E0D}"/>
              </a:ext>
            </a:extLst>
          </p:cNvPr>
          <p:cNvGrpSpPr/>
          <p:nvPr/>
        </p:nvGrpSpPr>
        <p:grpSpPr>
          <a:xfrm>
            <a:off x="2281910" y="360522"/>
            <a:ext cx="1162080" cy="259560"/>
            <a:chOff x="2281910" y="360522"/>
            <a:chExt cx="1162080" cy="25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F552D4-567A-DB7C-F8FA-DB93A589C6C1}"/>
                    </a:ext>
                  </a:extLst>
                </p14:cNvPr>
                <p14:cNvContentPartPr/>
                <p14:nvPr/>
              </p14:nvContentPartPr>
              <p14:xfrm>
                <a:off x="2281910" y="512442"/>
                <a:ext cx="88200" cy="1029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F552D4-567A-DB7C-F8FA-DB93A589C6C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72910" y="503802"/>
                  <a:ext cx="105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C999359-FF05-9212-3D9B-CDEDCA76E020}"/>
                    </a:ext>
                  </a:extLst>
                </p14:cNvPr>
                <p14:cNvContentPartPr/>
                <p14:nvPr/>
              </p14:nvContentPartPr>
              <p14:xfrm>
                <a:off x="2408630" y="416322"/>
                <a:ext cx="191880" cy="1936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C999359-FF05-9212-3D9B-CDEDCA76E02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99630" y="407322"/>
                  <a:ext cx="2095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FB917EB-430C-139B-3DF6-0B7B64BD8BE8}"/>
                    </a:ext>
                  </a:extLst>
                </p14:cNvPr>
                <p14:cNvContentPartPr/>
                <p14:nvPr/>
              </p14:nvContentPartPr>
              <p14:xfrm>
                <a:off x="2638310" y="419562"/>
                <a:ext cx="31680" cy="195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FB917EB-430C-139B-3DF6-0B7B64BD8BE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29310" y="410562"/>
                  <a:ext cx="493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E87AB6A-D85D-B2C9-12D1-C477B05DFA78}"/>
                    </a:ext>
                  </a:extLst>
                </p14:cNvPr>
                <p14:cNvContentPartPr/>
                <p14:nvPr/>
              </p14:nvContentPartPr>
              <p14:xfrm>
                <a:off x="2727950" y="494442"/>
                <a:ext cx="119520" cy="125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E87AB6A-D85D-B2C9-12D1-C477B05DFA7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19310" y="485802"/>
                  <a:ext cx="137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0665A4F-F115-8994-C1B8-1A156EA0EED0}"/>
                    </a:ext>
                  </a:extLst>
                </p14:cNvPr>
                <p14:cNvContentPartPr/>
                <p14:nvPr/>
              </p14:nvContentPartPr>
              <p14:xfrm>
                <a:off x="2850710" y="512082"/>
                <a:ext cx="171360" cy="103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0665A4F-F115-8994-C1B8-1A156EA0EED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841710" y="503082"/>
                  <a:ext cx="189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D080471-6AF8-75EF-E833-779F1DA69A70}"/>
                    </a:ext>
                  </a:extLst>
                </p14:cNvPr>
                <p14:cNvContentPartPr/>
                <p14:nvPr/>
              </p14:nvContentPartPr>
              <p14:xfrm>
                <a:off x="3015950" y="423522"/>
                <a:ext cx="36720" cy="49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D080471-6AF8-75EF-E833-779F1DA69A7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07310" y="414882"/>
                  <a:ext cx="543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42BB1A8-86E4-B7E9-BD82-DF795126CADA}"/>
                    </a:ext>
                  </a:extLst>
                </p14:cNvPr>
                <p14:cNvContentPartPr/>
                <p14:nvPr/>
              </p14:nvContentPartPr>
              <p14:xfrm>
                <a:off x="3109190" y="360522"/>
                <a:ext cx="197640" cy="242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42BB1A8-86E4-B7E9-BD82-DF795126CAD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00550" y="351522"/>
                  <a:ext cx="2152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4B43030-AE03-137F-9F28-137691A564DA}"/>
                    </a:ext>
                  </a:extLst>
                </p14:cNvPr>
                <p14:cNvContentPartPr/>
                <p14:nvPr/>
              </p14:nvContentPartPr>
              <p14:xfrm>
                <a:off x="3323750" y="464922"/>
                <a:ext cx="120240" cy="123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4B43030-AE03-137F-9F28-137691A564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315110" y="456282"/>
                  <a:ext cx="13788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7BF4560-C432-17FA-80FA-7BB76C3638F8}"/>
              </a:ext>
            </a:extLst>
          </p:cNvPr>
          <p:cNvGrpSpPr/>
          <p:nvPr/>
        </p:nvGrpSpPr>
        <p:grpSpPr>
          <a:xfrm>
            <a:off x="305870" y="1057122"/>
            <a:ext cx="252720" cy="196920"/>
            <a:chOff x="305870" y="1057122"/>
            <a:chExt cx="252720" cy="19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0076827-9D0C-B2A2-C7FC-3E687DFF9FDE}"/>
                    </a:ext>
                  </a:extLst>
                </p14:cNvPr>
                <p14:cNvContentPartPr/>
                <p14:nvPr/>
              </p14:nvContentPartPr>
              <p14:xfrm>
                <a:off x="305870" y="1063242"/>
                <a:ext cx="175320" cy="190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0076827-9D0C-B2A2-C7FC-3E687DFF9FD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6870" y="1054242"/>
                  <a:ext cx="1929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546F34C9-F39D-D78F-F28E-751EA28A247E}"/>
                    </a:ext>
                  </a:extLst>
                </p14:cNvPr>
                <p14:cNvContentPartPr/>
                <p14:nvPr/>
              </p14:nvContentPartPr>
              <p14:xfrm>
                <a:off x="383270" y="1155042"/>
                <a:ext cx="97920" cy="27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546F34C9-F39D-D78F-F28E-751EA28A24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4270" y="1146402"/>
                  <a:ext cx="1155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F622F7D-79DF-114E-4005-CAF4079B1C40}"/>
                    </a:ext>
                  </a:extLst>
                </p14:cNvPr>
                <p14:cNvContentPartPr/>
                <p14:nvPr/>
              </p14:nvContentPartPr>
              <p14:xfrm>
                <a:off x="549950" y="1057122"/>
                <a:ext cx="8640" cy="1782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F622F7D-79DF-114E-4005-CAF4079B1C4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1310" y="1048122"/>
                  <a:ext cx="26280" cy="19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F7B8D2C-BBBC-80A3-58C2-DA083469CF9F}"/>
                  </a:ext>
                </a:extLst>
              </p14:cNvPr>
              <p14:cNvContentPartPr/>
              <p14:nvPr/>
            </p14:nvContentPartPr>
            <p14:xfrm>
              <a:off x="-49090" y="1198602"/>
              <a:ext cx="36000" cy="1296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F7B8D2C-BBBC-80A3-58C2-DA083469CF9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-57730" y="1189602"/>
                <a:ext cx="5364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DD7F3BD-EB84-0854-8701-75507632309A}"/>
                  </a:ext>
                </a:extLst>
              </p14:cNvPr>
              <p14:cNvContentPartPr/>
              <p14:nvPr/>
            </p14:nvContentPartPr>
            <p14:xfrm>
              <a:off x="11030" y="1184202"/>
              <a:ext cx="63000" cy="1508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DD7F3BD-EB84-0854-8701-75507632309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030" y="1175202"/>
                <a:ext cx="80640" cy="16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FA0AB3CA-E235-A7B3-72B7-C7346C55188F}"/>
              </a:ext>
            </a:extLst>
          </p:cNvPr>
          <p:cNvGrpSpPr/>
          <p:nvPr/>
        </p:nvGrpSpPr>
        <p:grpSpPr>
          <a:xfrm>
            <a:off x="94550" y="1507122"/>
            <a:ext cx="942840" cy="180360"/>
            <a:chOff x="94550" y="1507122"/>
            <a:chExt cx="942840" cy="18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9AF448C-73CE-5C16-E357-B38A330F4790}"/>
                    </a:ext>
                  </a:extLst>
                </p14:cNvPr>
                <p14:cNvContentPartPr/>
                <p14:nvPr/>
              </p14:nvContentPartPr>
              <p14:xfrm>
                <a:off x="94550" y="1517562"/>
                <a:ext cx="87480" cy="168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9AF448C-73CE-5C16-E357-B38A330F479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5550" y="1508562"/>
                  <a:ext cx="1051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FB65E9F-52A1-6DA9-C2C0-BE5B00E901B9}"/>
                    </a:ext>
                  </a:extLst>
                </p14:cNvPr>
                <p14:cNvContentPartPr/>
                <p14:nvPr/>
              </p14:nvContentPartPr>
              <p14:xfrm>
                <a:off x="236750" y="1554282"/>
                <a:ext cx="118440" cy="1087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FB65E9F-52A1-6DA9-C2C0-BE5B00E901B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8110" y="1545282"/>
                  <a:ext cx="1360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F6054AB-EE71-2C11-FA87-3B3A2F95AA03}"/>
                    </a:ext>
                  </a:extLst>
                </p14:cNvPr>
                <p14:cNvContentPartPr/>
                <p14:nvPr/>
              </p14:nvContentPartPr>
              <p14:xfrm>
                <a:off x="397310" y="1644282"/>
                <a:ext cx="48960" cy="8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6054AB-EE71-2C11-FA87-3B3A2F95AA0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8310" y="1635642"/>
                  <a:ext cx="666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FB9CD32-16C6-BCBE-AF1A-58DFDA53CA74}"/>
                    </a:ext>
                  </a:extLst>
                </p14:cNvPr>
                <p14:cNvContentPartPr/>
                <p14:nvPr/>
              </p14:nvContentPartPr>
              <p14:xfrm>
                <a:off x="513950" y="1530882"/>
                <a:ext cx="85320" cy="1450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FB9CD32-16C6-BCBE-AF1A-58DFDA53CA7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5310" y="1521882"/>
                  <a:ext cx="1029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5F99A84-32E5-C8CF-1472-5B114972A63D}"/>
                    </a:ext>
                  </a:extLst>
                </p14:cNvPr>
                <p14:cNvContentPartPr/>
                <p14:nvPr/>
              </p14:nvContentPartPr>
              <p14:xfrm>
                <a:off x="716630" y="1621242"/>
                <a:ext cx="28800" cy="21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5F99A84-32E5-C8CF-1472-5B114972A63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7990" y="1612242"/>
                  <a:ext cx="464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81B0E20-FAC2-E1BF-493C-1FFE54DA81EF}"/>
                    </a:ext>
                  </a:extLst>
                </p14:cNvPr>
                <p14:cNvContentPartPr/>
                <p14:nvPr/>
              </p14:nvContentPartPr>
              <p14:xfrm>
                <a:off x="786470" y="1507122"/>
                <a:ext cx="91440" cy="133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81B0E20-FAC2-E1BF-493C-1FFE54DA81E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7470" y="1498122"/>
                  <a:ext cx="1090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E8B7131-2D63-3999-A99B-6BA8D2C13A82}"/>
                    </a:ext>
                  </a:extLst>
                </p14:cNvPr>
                <p14:cNvContentPartPr/>
                <p14:nvPr/>
              </p14:nvContentPartPr>
              <p14:xfrm>
                <a:off x="943430" y="1515042"/>
                <a:ext cx="93960" cy="172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E8B7131-2D63-3999-A99B-6BA8D2C13A8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34790" y="1506402"/>
                  <a:ext cx="11160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D8FC04E-33C9-6B0E-BCDB-CAF907EDD3EF}"/>
              </a:ext>
            </a:extLst>
          </p:cNvPr>
          <p:cNvGrpSpPr/>
          <p:nvPr/>
        </p:nvGrpSpPr>
        <p:grpSpPr>
          <a:xfrm>
            <a:off x="2206670" y="989082"/>
            <a:ext cx="428040" cy="374400"/>
            <a:chOff x="2206670" y="989082"/>
            <a:chExt cx="428040" cy="37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F67B04F-30AF-8E97-E2D4-30374BAD8788}"/>
                    </a:ext>
                  </a:extLst>
                </p14:cNvPr>
                <p14:cNvContentPartPr/>
                <p14:nvPr/>
              </p14:nvContentPartPr>
              <p14:xfrm>
                <a:off x="2390990" y="1041282"/>
                <a:ext cx="118800" cy="1162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F67B04F-30AF-8E97-E2D4-30374BAD878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82350" y="1032282"/>
                  <a:ext cx="136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9CDC4F5-7AB2-0D19-BDD9-BFC747B5DB87}"/>
                    </a:ext>
                  </a:extLst>
                </p14:cNvPr>
                <p14:cNvContentPartPr/>
                <p14:nvPr/>
              </p14:nvContentPartPr>
              <p14:xfrm>
                <a:off x="2558390" y="989082"/>
                <a:ext cx="76320" cy="1699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9CDC4F5-7AB2-0D19-BDD9-BFC747B5DB8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549390" y="980442"/>
                  <a:ext cx="939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50CE4E6-80D6-D82F-1C9F-369C9077D88D}"/>
                    </a:ext>
                  </a:extLst>
                </p14:cNvPr>
                <p14:cNvContentPartPr/>
                <p14:nvPr/>
              </p14:nvContentPartPr>
              <p14:xfrm>
                <a:off x="2206670" y="1212282"/>
                <a:ext cx="17640" cy="1288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50CE4E6-80D6-D82F-1C9F-369C9077D88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98030" y="1203282"/>
                  <a:ext cx="35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4E92B9A-B449-C2EE-FF0B-031B7D818BFA}"/>
                    </a:ext>
                  </a:extLst>
                </p14:cNvPr>
                <p14:cNvContentPartPr/>
                <p14:nvPr/>
              </p14:nvContentPartPr>
              <p14:xfrm>
                <a:off x="2269310" y="1196082"/>
                <a:ext cx="68040" cy="1674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4E92B9A-B449-C2EE-FF0B-031B7D818BF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60310" y="1187442"/>
                  <a:ext cx="856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46BD532-A601-A965-EEBB-A4291D1C53F1}"/>
                    </a:ext>
                  </a:extLst>
                </p14:cNvPr>
                <p14:cNvContentPartPr/>
                <p14:nvPr/>
              </p14:nvContentPartPr>
              <p14:xfrm>
                <a:off x="2269310" y="1282122"/>
                <a:ext cx="94320" cy="20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46BD532-A601-A965-EEBB-A4291D1C53F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260670" y="1273122"/>
                  <a:ext cx="11196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0BDFCAA-6D41-2C42-BD88-CA050EB6EAF1}"/>
              </a:ext>
            </a:extLst>
          </p:cNvPr>
          <p:cNvGrpSpPr/>
          <p:nvPr/>
        </p:nvGrpSpPr>
        <p:grpSpPr>
          <a:xfrm>
            <a:off x="2032790" y="1492722"/>
            <a:ext cx="951480" cy="175680"/>
            <a:chOff x="2032790" y="1492722"/>
            <a:chExt cx="951480" cy="17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BBD6B054-6A31-A334-30D0-7AB1D2A97473}"/>
                    </a:ext>
                  </a:extLst>
                </p14:cNvPr>
                <p14:cNvContentPartPr/>
                <p14:nvPr/>
              </p14:nvContentPartPr>
              <p14:xfrm>
                <a:off x="2032790" y="1492722"/>
                <a:ext cx="122040" cy="155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BBD6B054-6A31-A334-30D0-7AB1D2A9747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23790" y="1484082"/>
                  <a:ext cx="1396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8C0554E-82A6-9680-8B98-D775F62F182F}"/>
                    </a:ext>
                  </a:extLst>
                </p14:cNvPr>
                <p14:cNvContentPartPr/>
                <p14:nvPr/>
              </p14:nvContentPartPr>
              <p14:xfrm>
                <a:off x="2176430" y="1526922"/>
                <a:ext cx="180360" cy="108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8C0554E-82A6-9680-8B98-D775F62F182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67790" y="1517922"/>
                  <a:ext cx="198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E660837-0069-8445-6D8C-DC34712918A4}"/>
                    </a:ext>
                  </a:extLst>
                </p14:cNvPr>
                <p14:cNvContentPartPr/>
                <p14:nvPr/>
              </p14:nvContentPartPr>
              <p14:xfrm>
                <a:off x="2403950" y="1504602"/>
                <a:ext cx="126720" cy="142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E660837-0069-8445-6D8C-DC34712918A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95310" y="1495602"/>
                  <a:ext cx="1443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721EBC8-7E0E-2F08-2D45-B92BF86FD0AB}"/>
                    </a:ext>
                  </a:extLst>
                </p14:cNvPr>
                <p14:cNvContentPartPr/>
                <p14:nvPr/>
              </p14:nvContentPartPr>
              <p14:xfrm>
                <a:off x="2564870" y="1628802"/>
                <a:ext cx="21240" cy="18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721EBC8-7E0E-2F08-2D45-B92BF86FD0A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56230" y="1619802"/>
                  <a:ext cx="38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7815F5B-9B12-6727-CE5D-8924D7895F36}"/>
                    </a:ext>
                  </a:extLst>
                </p14:cNvPr>
                <p14:cNvContentPartPr/>
                <p14:nvPr/>
              </p14:nvContentPartPr>
              <p14:xfrm>
                <a:off x="2669630" y="1509282"/>
                <a:ext cx="142920" cy="1569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7815F5B-9B12-6727-CE5D-8924D7895F36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60630" y="1500642"/>
                  <a:ext cx="1605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80D66A2-516D-F4F3-ACC9-C5FB98E05D54}"/>
                    </a:ext>
                  </a:extLst>
                </p14:cNvPr>
                <p14:cNvContentPartPr/>
                <p14:nvPr/>
              </p14:nvContentPartPr>
              <p14:xfrm>
                <a:off x="2882030" y="1498842"/>
                <a:ext cx="102240" cy="169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80D66A2-516D-F4F3-ACC9-C5FB98E05D5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873030" y="1489842"/>
                  <a:ext cx="11988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96F4882-F78D-D3D6-6926-17DD27C77F4B}"/>
              </a:ext>
            </a:extLst>
          </p:cNvPr>
          <p:cNvGrpSpPr/>
          <p:nvPr/>
        </p:nvGrpSpPr>
        <p:grpSpPr>
          <a:xfrm>
            <a:off x="571190" y="1842642"/>
            <a:ext cx="199080" cy="810360"/>
            <a:chOff x="571190" y="1842642"/>
            <a:chExt cx="199080" cy="81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8EB2B71-C146-2454-BD92-E0CA6DA658EC}"/>
                    </a:ext>
                  </a:extLst>
                </p14:cNvPr>
                <p14:cNvContentPartPr/>
                <p14:nvPr/>
              </p14:nvContentPartPr>
              <p14:xfrm>
                <a:off x="571190" y="1842642"/>
                <a:ext cx="122040" cy="6948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8EB2B71-C146-2454-BD92-E0CA6DA658E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2550" y="1833642"/>
                  <a:ext cx="139680" cy="71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4D6ED97-0306-E375-266F-CE2FFACAEFE7}"/>
                    </a:ext>
                  </a:extLst>
                </p14:cNvPr>
                <p14:cNvContentPartPr/>
                <p14:nvPr/>
              </p14:nvContentPartPr>
              <p14:xfrm>
                <a:off x="613670" y="2462202"/>
                <a:ext cx="156600" cy="190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4D6ED97-0306-E375-266F-CE2FFACAEFE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04670" y="2453202"/>
                  <a:ext cx="17424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31A0FA0-7CF1-F42D-AF95-AB37A34A7341}"/>
              </a:ext>
            </a:extLst>
          </p:cNvPr>
          <p:cNvGrpSpPr/>
          <p:nvPr/>
        </p:nvGrpSpPr>
        <p:grpSpPr>
          <a:xfrm>
            <a:off x="2446790" y="1792602"/>
            <a:ext cx="199080" cy="873000"/>
            <a:chOff x="2446790" y="1792602"/>
            <a:chExt cx="199080" cy="87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29E01CB-460C-F65E-215F-91A574613D40}"/>
                    </a:ext>
                  </a:extLst>
                </p14:cNvPr>
                <p14:cNvContentPartPr/>
                <p14:nvPr/>
              </p14:nvContentPartPr>
              <p14:xfrm>
                <a:off x="2507270" y="1792602"/>
                <a:ext cx="89640" cy="804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29E01CB-460C-F65E-215F-91A574613D4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498270" y="1783602"/>
                  <a:ext cx="107280" cy="82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10D911C-03C4-9D18-256F-DFE93243B125}"/>
                    </a:ext>
                  </a:extLst>
                </p14:cNvPr>
                <p14:cNvContentPartPr/>
                <p14:nvPr/>
              </p14:nvContentPartPr>
              <p14:xfrm>
                <a:off x="2446790" y="2539962"/>
                <a:ext cx="199080" cy="1256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10D911C-03C4-9D18-256F-DFE93243B12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438150" y="2531322"/>
                  <a:ext cx="21672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AB8B674-9819-0220-08D7-52C72ACB4E06}"/>
              </a:ext>
            </a:extLst>
          </p:cNvPr>
          <p:cNvGrpSpPr/>
          <p:nvPr/>
        </p:nvGrpSpPr>
        <p:grpSpPr>
          <a:xfrm>
            <a:off x="773150" y="2029122"/>
            <a:ext cx="494280" cy="149760"/>
            <a:chOff x="773150" y="2029122"/>
            <a:chExt cx="49428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14B1C77-3450-6376-6EF3-89B912906E8E}"/>
                    </a:ext>
                  </a:extLst>
                </p14:cNvPr>
                <p14:cNvContentPartPr/>
                <p14:nvPr/>
              </p14:nvContentPartPr>
              <p14:xfrm>
                <a:off x="773150" y="2029122"/>
                <a:ext cx="87480" cy="144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14B1C77-3450-6376-6EF3-89B912906E8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4150" y="2020122"/>
                  <a:ext cx="1051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677AC29-EC8E-E77B-E3E6-521F4A1CDD21}"/>
                    </a:ext>
                  </a:extLst>
                </p14:cNvPr>
                <p14:cNvContentPartPr/>
                <p14:nvPr/>
              </p14:nvContentPartPr>
              <p14:xfrm>
                <a:off x="911390" y="2079882"/>
                <a:ext cx="94680" cy="990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677AC29-EC8E-E77B-E3E6-521F4A1CDD2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02390" y="2070882"/>
                  <a:ext cx="1123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CC557B2-71F3-49D7-CEB4-ED075D687941}"/>
                    </a:ext>
                  </a:extLst>
                </p14:cNvPr>
                <p14:cNvContentPartPr/>
                <p14:nvPr/>
              </p14:nvContentPartPr>
              <p14:xfrm>
                <a:off x="1060070" y="2083122"/>
                <a:ext cx="106920" cy="950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CC557B2-71F3-49D7-CEB4-ED075D68794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51430" y="2074482"/>
                  <a:ext cx="124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B97E1CE-E4F9-D2C3-F3AB-836267D407A0}"/>
                    </a:ext>
                  </a:extLst>
                </p14:cNvPr>
                <p14:cNvContentPartPr/>
                <p14:nvPr/>
              </p14:nvContentPartPr>
              <p14:xfrm>
                <a:off x="1235750" y="2099682"/>
                <a:ext cx="31680" cy="698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B97E1CE-E4F9-D2C3-F3AB-836267D407A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27110" y="2090682"/>
                  <a:ext cx="49320" cy="8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9F7C320-48AE-7B25-137D-5E2F1AB963D4}"/>
              </a:ext>
            </a:extLst>
          </p:cNvPr>
          <p:cNvGrpSpPr/>
          <p:nvPr/>
        </p:nvGrpSpPr>
        <p:grpSpPr>
          <a:xfrm>
            <a:off x="2704190" y="2052882"/>
            <a:ext cx="477360" cy="228600"/>
            <a:chOff x="2704190" y="2052882"/>
            <a:chExt cx="477360" cy="22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F557A51-0947-A7D0-ADCF-4BEB75367673}"/>
                    </a:ext>
                  </a:extLst>
                </p14:cNvPr>
                <p14:cNvContentPartPr/>
                <p14:nvPr/>
              </p14:nvContentPartPr>
              <p14:xfrm>
                <a:off x="2704190" y="2052882"/>
                <a:ext cx="82080" cy="110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F557A51-0947-A7D0-ADCF-4BEB7536767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95550" y="2043882"/>
                  <a:ext cx="997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94D6EDF-7347-4362-2B22-6D44177D7747}"/>
                    </a:ext>
                  </a:extLst>
                </p14:cNvPr>
                <p14:cNvContentPartPr/>
                <p14:nvPr/>
              </p14:nvContentPartPr>
              <p14:xfrm>
                <a:off x="2712830" y="2184282"/>
                <a:ext cx="92880" cy="79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94D6EDF-7347-4362-2B22-6D44177D774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04190" y="2175282"/>
                  <a:ext cx="1105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6127568-EB03-DE07-2FD0-CE0EE5CF8D63}"/>
                    </a:ext>
                  </a:extLst>
                </p14:cNvPr>
                <p14:cNvContentPartPr/>
                <p14:nvPr/>
              </p14:nvContentPartPr>
              <p14:xfrm>
                <a:off x="2861150" y="2084562"/>
                <a:ext cx="159480" cy="105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6127568-EB03-DE07-2FD0-CE0EE5CF8D6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852150" y="2075562"/>
                  <a:ext cx="177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80D8149-D36E-CC5F-EABE-3988C3FEB38E}"/>
                    </a:ext>
                  </a:extLst>
                </p14:cNvPr>
                <p14:cNvContentPartPr/>
                <p14:nvPr/>
              </p14:nvContentPartPr>
              <p14:xfrm>
                <a:off x="3007310" y="2164842"/>
                <a:ext cx="21240" cy="1166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80D8149-D36E-CC5F-EABE-3988C3FEB38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998310" y="2155842"/>
                  <a:ext cx="38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002513C-2C91-34EB-EC1D-148236DA5C15}"/>
                    </a:ext>
                  </a:extLst>
                </p14:cNvPr>
                <p14:cNvContentPartPr/>
                <p14:nvPr/>
              </p14:nvContentPartPr>
              <p14:xfrm>
                <a:off x="3038630" y="2192202"/>
                <a:ext cx="142920" cy="860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002513C-2C91-34EB-EC1D-148236DA5C1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29630" y="2183202"/>
                  <a:ext cx="16056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E0F84A0-3414-7D35-B396-2CB6BA88296D}"/>
              </a:ext>
            </a:extLst>
          </p:cNvPr>
          <p:cNvGrpSpPr/>
          <p:nvPr/>
        </p:nvGrpSpPr>
        <p:grpSpPr>
          <a:xfrm>
            <a:off x="338270" y="2766402"/>
            <a:ext cx="541440" cy="324720"/>
            <a:chOff x="338270" y="2766402"/>
            <a:chExt cx="541440" cy="32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8860B65-1CBA-65A0-937F-0F977DED3204}"/>
                    </a:ext>
                  </a:extLst>
                </p14:cNvPr>
                <p14:cNvContentPartPr/>
                <p14:nvPr/>
              </p14:nvContentPartPr>
              <p14:xfrm>
                <a:off x="338270" y="2905362"/>
                <a:ext cx="177840" cy="1857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8860B65-1CBA-65A0-937F-0F977DED320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9270" y="2896362"/>
                  <a:ext cx="1954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0032B25-0F51-719D-6C1D-C68A6F0AD50B}"/>
                    </a:ext>
                  </a:extLst>
                </p14:cNvPr>
                <p14:cNvContentPartPr/>
                <p14:nvPr/>
              </p14:nvContentPartPr>
              <p14:xfrm>
                <a:off x="401270" y="3004002"/>
                <a:ext cx="118080" cy="35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0032B25-0F51-719D-6C1D-C68A6F0AD50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92630" y="2995362"/>
                  <a:ext cx="1357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74CA413-ED8C-114A-B01E-F5794CE17E95}"/>
                    </a:ext>
                  </a:extLst>
                </p14:cNvPr>
                <p14:cNvContentPartPr/>
                <p14:nvPr/>
              </p14:nvContentPartPr>
              <p14:xfrm>
                <a:off x="534830" y="2901042"/>
                <a:ext cx="26280" cy="1684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74CA413-ED8C-114A-B01E-F5794CE17E9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25830" y="2892402"/>
                  <a:ext cx="439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D7CFA96-5679-6151-5BF8-2D8382F66803}"/>
                    </a:ext>
                  </a:extLst>
                </p14:cNvPr>
                <p14:cNvContentPartPr/>
                <p14:nvPr/>
              </p14:nvContentPartPr>
              <p14:xfrm>
                <a:off x="610070" y="2766402"/>
                <a:ext cx="81360" cy="1404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D7CFA96-5679-6151-5BF8-2D8382F6680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01430" y="2757762"/>
                  <a:ext cx="99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5922AEC-B685-7132-52C7-71436412745D}"/>
                    </a:ext>
                  </a:extLst>
                </p14:cNvPr>
                <p14:cNvContentPartPr/>
                <p14:nvPr/>
              </p14:nvContentPartPr>
              <p14:xfrm>
                <a:off x="755510" y="2837682"/>
                <a:ext cx="124200" cy="334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5922AEC-B685-7132-52C7-71436412745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46510" y="2829042"/>
                  <a:ext cx="1418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7063E7B-A2AA-AE17-BC24-CD9ED02E2A89}"/>
                    </a:ext>
                  </a:extLst>
                </p14:cNvPr>
                <p14:cNvContentPartPr/>
                <p14:nvPr/>
              </p14:nvContentPartPr>
              <p14:xfrm>
                <a:off x="811310" y="2777202"/>
                <a:ext cx="14760" cy="1706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7063E7B-A2AA-AE17-BC24-CD9ED02E2A8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02670" y="2768202"/>
                  <a:ext cx="3240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240BC77-7F96-605C-DB48-A10C45B7FE86}"/>
              </a:ext>
            </a:extLst>
          </p:cNvPr>
          <p:cNvGrpSpPr/>
          <p:nvPr/>
        </p:nvGrpSpPr>
        <p:grpSpPr>
          <a:xfrm>
            <a:off x="254750" y="3367962"/>
            <a:ext cx="838800" cy="198000"/>
            <a:chOff x="254750" y="3367962"/>
            <a:chExt cx="838800" cy="19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448E01B-4CEC-70A7-A1A3-72425C642CEE}"/>
                    </a:ext>
                  </a:extLst>
                </p14:cNvPr>
                <p14:cNvContentPartPr/>
                <p14:nvPr/>
              </p14:nvContentPartPr>
              <p14:xfrm>
                <a:off x="254750" y="3399282"/>
                <a:ext cx="93960" cy="153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448E01B-4CEC-70A7-A1A3-72425C642CE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46110" y="3390642"/>
                  <a:ext cx="111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933A4E2-ECD9-9BE7-5308-4551BA795CF4}"/>
                    </a:ext>
                  </a:extLst>
                </p14:cNvPr>
                <p14:cNvContentPartPr/>
                <p14:nvPr/>
              </p14:nvContentPartPr>
              <p14:xfrm>
                <a:off x="410990" y="3423042"/>
                <a:ext cx="139680" cy="115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933A4E2-ECD9-9BE7-5308-4551BA795CF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2350" y="3414402"/>
                  <a:ext cx="1573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4FE9A0B-B68C-587E-5CCF-AB35E6941425}"/>
                    </a:ext>
                  </a:extLst>
                </p14:cNvPr>
                <p14:cNvContentPartPr/>
                <p14:nvPr/>
              </p14:nvContentPartPr>
              <p14:xfrm>
                <a:off x="596750" y="3526362"/>
                <a:ext cx="2880" cy="39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4FE9A0B-B68C-587E-5CCF-AB35E694142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7750" y="3517722"/>
                  <a:ext cx="205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BF73813-3758-AE02-426F-91523DADC187}"/>
                    </a:ext>
                  </a:extLst>
                </p14:cNvPr>
                <p14:cNvContentPartPr/>
                <p14:nvPr/>
              </p14:nvContentPartPr>
              <p14:xfrm>
                <a:off x="667310" y="3399282"/>
                <a:ext cx="106200" cy="1227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BF73813-3758-AE02-426F-91523DADC18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8670" y="3390642"/>
                  <a:ext cx="1238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EE3BDCB-B830-116C-1D7D-D4B3CB449D48}"/>
                    </a:ext>
                  </a:extLst>
                </p14:cNvPr>
                <p14:cNvContentPartPr/>
                <p14:nvPr/>
              </p14:nvContentPartPr>
              <p14:xfrm>
                <a:off x="874670" y="3367962"/>
                <a:ext cx="82800" cy="1940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EE3BDCB-B830-116C-1D7D-D4B3CB449D4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65670" y="3358962"/>
                  <a:ext cx="1004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FFA439E-63A9-3229-72B9-2717250A9113}"/>
                    </a:ext>
                  </a:extLst>
                </p14:cNvPr>
                <p14:cNvContentPartPr/>
                <p14:nvPr/>
              </p14:nvContentPartPr>
              <p14:xfrm>
                <a:off x="1065470" y="3555882"/>
                <a:ext cx="28080" cy="100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FFA439E-63A9-3229-72B9-2717250A911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56470" y="3546882"/>
                  <a:ext cx="45720" cy="2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366A1D9-A309-5051-8B0A-E2BD425BBCDE}"/>
              </a:ext>
            </a:extLst>
          </p:cNvPr>
          <p:cNvGrpSpPr/>
          <p:nvPr/>
        </p:nvGrpSpPr>
        <p:grpSpPr>
          <a:xfrm>
            <a:off x="2444270" y="2929842"/>
            <a:ext cx="382320" cy="280080"/>
            <a:chOff x="2444270" y="2929842"/>
            <a:chExt cx="382320" cy="28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09D699F-376C-D19C-61B6-33178A23A9E9}"/>
                    </a:ext>
                  </a:extLst>
                </p14:cNvPr>
                <p14:cNvContentPartPr/>
                <p14:nvPr/>
              </p14:nvContentPartPr>
              <p14:xfrm>
                <a:off x="2444270" y="3068442"/>
                <a:ext cx="138960" cy="1342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09D699F-376C-D19C-61B6-33178A23A9E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435630" y="3059802"/>
                  <a:ext cx="1566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E324D14-0F1B-7CD1-1B1E-87C338D5D2B7}"/>
                    </a:ext>
                  </a:extLst>
                </p14:cNvPr>
                <p14:cNvContentPartPr/>
                <p14:nvPr/>
              </p14:nvContentPartPr>
              <p14:xfrm>
                <a:off x="2617430" y="3034602"/>
                <a:ext cx="111600" cy="175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E324D14-0F1B-7CD1-1B1E-87C338D5D2B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608430" y="3025602"/>
                  <a:ext cx="1292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8FE7D8C-AEAA-348C-EAC7-8F911096A507}"/>
                    </a:ext>
                  </a:extLst>
                </p14:cNvPr>
                <p14:cNvContentPartPr/>
                <p14:nvPr/>
              </p14:nvContentPartPr>
              <p14:xfrm>
                <a:off x="2686190" y="2929842"/>
                <a:ext cx="140400" cy="648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8FE7D8C-AEAA-348C-EAC7-8F911096A50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677190" y="2920842"/>
                  <a:ext cx="15804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A0F7E41-976C-7D96-0B41-040834918F6F}"/>
              </a:ext>
            </a:extLst>
          </p:cNvPr>
          <p:cNvGrpSpPr/>
          <p:nvPr/>
        </p:nvGrpSpPr>
        <p:grpSpPr>
          <a:xfrm>
            <a:off x="2261750" y="3439242"/>
            <a:ext cx="1180080" cy="258840"/>
            <a:chOff x="2261750" y="3439242"/>
            <a:chExt cx="1180080" cy="25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89465C8-2850-F379-8A81-B78A0069C604}"/>
                    </a:ext>
                  </a:extLst>
                </p14:cNvPr>
                <p14:cNvContentPartPr/>
                <p14:nvPr/>
              </p14:nvContentPartPr>
              <p14:xfrm>
                <a:off x="2261750" y="3514122"/>
                <a:ext cx="109080" cy="15336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89465C8-2850-F379-8A81-B78A0069C60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252750" y="3505482"/>
                  <a:ext cx="126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7B7A59B-CFCA-1414-06EB-D2F3B5C45B33}"/>
                    </a:ext>
                  </a:extLst>
                </p14:cNvPr>
                <p14:cNvContentPartPr/>
                <p14:nvPr/>
              </p14:nvContentPartPr>
              <p14:xfrm>
                <a:off x="2436350" y="3538602"/>
                <a:ext cx="142920" cy="1321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7B7A59B-CFCA-1414-06EB-D2F3B5C45B3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427710" y="3529962"/>
                  <a:ext cx="1605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EF3E2A1-C6F6-0EBC-68D7-D311B7BDBA6A}"/>
                    </a:ext>
                  </a:extLst>
                </p14:cNvPr>
                <p14:cNvContentPartPr/>
                <p14:nvPr/>
              </p14:nvContentPartPr>
              <p14:xfrm>
                <a:off x="2627870" y="3639762"/>
                <a:ext cx="21240" cy="82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EF3E2A1-C6F6-0EBC-68D7-D311B7BDBA6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618870" y="3631122"/>
                  <a:ext cx="38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B2F0A20-E32A-4C1A-7FED-8D2F5A1EEACA}"/>
                    </a:ext>
                  </a:extLst>
                </p14:cNvPr>
                <p14:cNvContentPartPr/>
                <p14:nvPr/>
              </p14:nvContentPartPr>
              <p14:xfrm>
                <a:off x="2707430" y="3509802"/>
                <a:ext cx="108720" cy="1522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B2F0A20-E32A-4C1A-7FED-8D2F5A1EEAC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698430" y="3500802"/>
                  <a:ext cx="126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4CED356-8CFA-C804-94BF-1AB173AC121D}"/>
                    </a:ext>
                  </a:extLst>
                </p14:cNvPr>
                <p14:cNvContentPartPr/>
                <p14:nvPr/>
              </p14:nvContentPartPr>
              <p14:xfrm>
                <a:off x="2871590" y="3616362"/>
                <a:ext cx="17280" cy="248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4CED356-8CFA-C804-94BF-1AB173AC121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62590" y="3607722"/>
                  <a:ext cx="34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D24CD22-A900-7DB9-2AFD-5132B6735CFF}"/>
                    </a:ext>
                  </a:extLst>
                </p14:cNvPr>
                <p14:cNvContentPartPr/>
                <p14:nvPr/>
              </p14:nvContentPartPr>
              <p14:xfrm>
                <a:off x="2966270" y="3486762"/>
                <a:ext cx="121320" cy="1418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D24CD22-A900-7DB9-2AFD-5132B6735CF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957270" y="3478122"/>
                  <a:ext cx="1389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582D256-2B34-F7A9-783A-0FAB81EC156F}"/>
                    </a:ext>
                  </a:extLst>
                </p14:cNvPr>
                <p14:cNvContentPartPr/>
                <p14:nvPr/>
              </p14:nvContentPartPr>
              <p14:xfrm>
                <a:off x="3152750" y="3439242"/>
                <a:ext cx="289080" cy="258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582D256-2B34-F7A9-783A-0FAB81EC156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143750" y="3430602"/>
                  <a:ext cx="306720" cy="27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EAC5481-7523-5253-CD5C-6D673392FCE2}"/>
                  </a:ext>
                </a:extLst>
              </p14:cNvPr>
              <p14:cNvContentPartPr/>
              <p14:nvPr/>
            </p14:nvContentPartPr>
            <p14:xfrm>
              <a:off x="-1558210" y="4156362"/>
              <a:ext cx="217440" cy="4654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EAC5481-7523-5253-CD5C-6D673392FCE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-1566850" y="4147362"/>
                <a:ext cx="23508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76AE561-1D2B-5540-5FA1-5DF8AE30806E}"/>
                  </a:ext>
                </a:extLst>
              </p14:cNvPr>
              <p14:cNvContentPartPr/>
              <p14:nvPr/>
            </p14:nvContentPartPr>
            <p14:xfrm>
              <a:off x="-1321690" y="4406202"/>
              <a:ext cx="338400" cy="1022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76AE561-1D2B-5540-5FA1-5DF8AE30806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-1330690" y="4397562"/>
                <a:ext cx="35604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6BC19E5-5D68-62AA-C2CC-D7506C675353}"/>
                  </a:ext>
                </a:extLst>
              </p14:cNvPr>
              <p14:cNvContentPartPr/>
              <p14:nvPr/>
            </p14:nvContentPartPr>
            <p14:xfrm>
              <a:off x="-917770" y="4381002"/>
              <a:ext cx="156600" cy="11088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6BC19E5-5D68-62AA-C2CC-D7506C67535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-926770" y="4372002"/>
                <a:ext cx="17424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BCCA52AD-9CC0-723A-A341-921422A05B57}"/>
                  </a:ext>
                </a:extLst>
              </p14:cNvPr>
              <p14:cNvContentPartPr/>
              <p14:nvPr/>
            </p14:nvContentPartPr>
            <p14:xfrm>
              <a:off x="-759730" y="4288482"/>
              <a:ext cx="43560" cy="1771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BCCA52AD-9CC0-723A-A341-921422A05B57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-768370" y="4279482"/>
                <a:ext cx="612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1D43153-86FB-57AB-8ED8-7F36AC85B426}"/>
                  </a:ext>
                </a:extLst>
              </p14:cNvPr>
              <p14:cNvContentPartPr/>
              <p14:nvPr/>
            </p14:nvContentPartPr>
            <p14:xfrm>
              <a:off x="-674410" y="4354722"/>
              <a:ext cx="226440" cy="12492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1D43153-86FB-57AB-8ED8-7F36AC85B426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-683410" y="4345722"/>
                <a:ext cx="24408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3E15590-DEEF-1803-0C0D-3D2E411A2117}"/>
                  </a:ext>
                </a:extLst>
              </p14:cNvPr>
              <p14:cNvContentPartPr/>
              <p14:nvPr/>
            </p14:nvContentPartPr>
            <p14:xfrm>
              <a:off x="-264010" y="4392522"/>
              <a:ext cx="187560" cy="244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3E15590-DEEF-1803-0C0D-3D2E411A2117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-272650" y="4383882"/>
                <a:ext cx="20520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4AE8873-B342-7BCA-67DD-406991C41B6C}"/>
                  </a:ext>
                </a:extLst>
              </p14:cNvPr>
              <p14:cNvContentPartPr/>
              <p14:nvPr/>
            </p14:nvContentPartPr>
            <p14:xfrm>
              <a:off x="-280930" y="4424562"/>
              <a:ext cx="250560" cy="2664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4AE8873-B342-7BCA-67DD-406991C41B6C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-289930" y="4415562"/>
                <a:ext cx="2682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D2A0B8FD-A6DF-6AF4-DCE6-FF5F82F165E0}"/>
                  </a:ext>
                </a:extLst>
              </p14:cNvPr>
              <p14:cNvContentPartPr/>
              <p14:nvPr/>
            </p14:nvContentPartPr>
            <p14:xfrm>
              <a:off x="-82570" y="4295682"/>
              <a:ext cx="140400" cy="22500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D2A0B8FD-A6DF-6AF4-DCE6-FF5F82F165E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-91210" y="4286682"/>
                <a:ext cx="158040" cy="24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C57E91B-3CAA-BBBF-4852-D393C7E18E2C}"/>
              </a:ext>
            </a:extLst>
          </p:cNvPr>
          <p:cNvGrpSpPr/>
          <p:nvPr/>
        </p:nvGrpSpPr>
        <p:grpSpPr>
          <a:xfrm>
            <a:off x="396590" y="4264362"/>
            <a:ext cx="799920" cy="292680"/>
            <a:chOff x="396590" y="4264362"/>
            <a:chExt cx="799920" cy="29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F1D3CD0-368D-DEA2-F17F-9C0096EE4475}"/>
                    </a:ext>
                  </a:extLst>
                </p14:cNvPr>
                <p14:cNvContentPartPr/>
                <p14:nvPr/>
              </p14:nvContentPartPr>
              <p14:xfrm>
                <a:off x="396590" y="4279122"/>
                <a:ext cx="154440" cy="174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F1D3CD0-368D-DEA2-F17F-9C0096EE447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87590" y="4270122"/>
                  <a:ext cx="1720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1D14B21-C0FE-D838-12CE-EC508C8CD078}"/>
                    </a:ext>
                  </a:extLst>
                </p14:cNvPr>
                <p14:cNvContentPartPr/>
                <p14:nvPr/>
              </p14:nvContentPartPr>
              <p14:xfrm>
                <a:off x="425030" y="4393242"/>
                <a:ext cx="111960" cy="356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1D14B21-C0FE-D838-12CE-EC508C8CD07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16030" y="4384242"/>
                  <a:ext cx="1296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0A0B81E-8449-63FE-9144-4FC6F1932F51}"/>
                    </a:ext>
                  </a:extLst>
                </p14:cNvPr>
                <p14:cNvContentPartPr/>
                <p14:nvPr/>
              </p14:nvContentPartPr>
              <p14:xfrm>
                <a:off x="598910" y="4276242"/>
                <a:ext cx="56160" cy="1677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0A0B81E-8449-63FE-9144-4FC6F1932F5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90270" y="4267602"/>
                  <a:ext cx="73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4DB01B7-5F17-EB3B-BEE9-A2A5F026F6D4}"/>
                    </a:ext>
                  </a:extLst>
                </p14:cNvPr>
                <p14:cNvContentPartPr/>
                <p14:nvPr/>
              </p14:nvContentPartPr>
              <p14:xfrm>
                <a:off x="713390" y="4264362"/>
                <a:ext cx="209520" cy="1778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4DB01B7-5F17-EB3B-BEE9-A2A5F026F6D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04750" y="4255722"/>
                  <a:ext cx="2271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1571780-A13A-2D6B-6786-C5C792A847FB}"/>
                    </a:ext>
                  </a:extLst>
                </p14:cNvPr>
                <p14:cNvContentPartPr/>
                <p14:nvPr/>
              </p14:nvContentPartPr>
              <p14:xfrm>
                <a:off x="936590" y="4408362"/>
                <a:ext cx="118800" cy="148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1571780-A13A-2D6B-6786-C5C792A847F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27950" y="4399722"/>
                  <a:ext cx="136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EE55062-A16D-923E-E732-C7ABF23095D8}"/>
                    </a:ext>
                  </a:extLst>
                </p14:cNvPr>
                <p14:cNvContentPartPr/>
                <p14:nvPr/>
              </p14:nvContentPartPr>
              <p14:xfrm>
                <a:off x="1159430" y="4479642"/>
                <a:ext cx="37080" cy="39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EE55062-A16D-923E-E732-C7ABF23095D8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50430" y="4470642"/>
                  <a:ext cx="5472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7CDC86A2-7EE6-B621-52D8-4305994010EA}"/>
                  </a:ext>
                </a:extLst>
              </p14:cNvPr>
              <p14:cNvContentPartPr/>
              <p14:nvPr/>
            </p14:nvContentPartPr>
            <p14:xfrm>
              <a:off x="6434510" y="735282"/>
              <a:ext cx="107640" cy="2019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7CDC86A2-7EE6-B621-52D8-4305994010E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425870" y="726282"/>
                <a:ext cx="1252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9FBF72E2-1C1D-9CC9-BE4F-FCCA5481B22B}"/>
                  </a:ext>
                </a:extLst>
              </p14:cNvPr>
              <p14:cNvContentPartPr/>
              <p14:nvPr/>
            </p14:nvContentPartPr>
            <p14:xfrm>
              <a:off x="6613070" y="824562"/>
              <a:ext cx="145800" cy="4932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9FBF72E2-1C1D-9CC9-BE4F-FCCA5481B22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604070" y="815562"/>
                <a:ext cx="16344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A55A168-F6AB-B1BE-FE94-41D7F4CA7A2A}"/>
                  </a:ext>
                </a:extLst>
              </p14:cNvPr>
              <p14:cNvContentPartPr/>
              <p14:nvPr/>
            </p14:nvContentPartPr>
            <p14:xfrm>
              <a:off x="6678230" y="780642"/>
              <a:ext cx="14400" cy="16740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A55A168-F6AB-B1BE-FE94-41D7F4CA7A2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669590" y="772002"/>
                <a:ext cx="3204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CB843F4-05A2-E9F8-4FD0-27EA384048B6}"/>
                  </a:ext>
                </a:extLst>
              </p14:cNvPr>
              <p14:cNvContentPartPr/>
              <p14:nvPr/>
            </p14:nvContentPartPr>
            <p14:xfrm>
              <a:off x="5704070" y="2529882"/>
              <a:ext cx="125640" cy="18252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CB843F4-05A2-E9F8-4FD0-27EA384048B6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695430" y="2521242"/>
                <a:ext cx="14328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D07EC07-BE1C-BF90-40CA-73CA5567FCFC}"/>
                  </a:ext>
                </a:extLst>
              </p14:cNvPr>
              <p14:cNvContentPartPr/>
              <p14:nvPr/>
            </p14:nvContentPartPr>
            <p14:xfrm>
              <a:off x="5728910" y="2640042"/>
              <a:ext cx="111240" cy="414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D07EC07-BE1C-BF90-40CA-73CA5567FCFC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719910" y="2631402"/>
                <a:ext cx="1288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A40965E-A720-53A7-82EC-6D42FAC74B6B}"/>
                  </a:ext>
                </a:extLst>
              </p14:cNvPr>
              <p14:cNvContentPartPr/>
              <p14:nvPr/>
            </p14:nvContentPartPr>
            <p14:xfrm>
              <a:off x="5877950" y="2559042"/>
              <a:ext cx="38880" cy="16164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A40965E-A720-53A7-82EC-6D42FAC74B6B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869310" y="2550402"/>
                <a:ext cx="5652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7436C55-222A-FB45-A86F-6761D9D0E53D}"/>
                  </a:ext>
                </a:extLst>
              </p14:cNvPr>
              <p14:cNvContentPartPr/>
              <p14:nvPr/>
            </p14:nvContentPartPr>
            <p14:xfrm>
              <a:off x="5354150" y="2147202"/>
              <a:ext cx="858240" cy="79020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7436C55-222A-FB45-A86F-6761D9D0E53D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345510" y="2138202"/>
                <a:ext cx="875880" cy="8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F94345C-EBB1-CBC6-0F43-181855564C2B}"/>
                  </a:ext>
                </a:extLst>
              </p14:cNvPr>
              <p14:cNvContentPartPr/>
              <p14:nvPr/>
            </p14:nvContentPartPr>
            <p14:xfrm>
              <a:off x="4973270" y="1647522"/>
              <a:ext cx="1702080" cy="167148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F94345C-EBB1-CBC6-0F43-181855564C2B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964630" y="1638882"/>
                <a:ext cx="1719720" cy="168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2458BE41-87BA-85C1-5780-795A02929C91}"/>
                  </a:ext>
                </a:extLst>
              </p14:cNvPr>
              <p14:cNvContentPartPr/>
              <p14:nvPr/>
            </p14:nvContentPartPr>
            <p14:xfrm>
              <a:off x="4826390" y="1493802"/>
              <a:ext cx="125640" cy="3348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2458BE41-87BA-85C1-5780-795A02929C9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817750" y="1484802"/>
                <a:ext cx="1432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FE05885-84A3-1D0D-46CF-D6F0AEC09E81}"/>
                  </a:ext>
                </a:extLst>
              </p14:cNvPr>
              <p14:cNvContentPartPr/>
              <p14:nvPr/>
            </p14:nvContentPartPr>
            <p14:xfrm>
              <a:off x="4705070" y="1528722"/>
              <a:ext cx="324000" cy="235224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FE05885-84A3-1D0D-46CF-D6F0AEC09E81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696430" y="1520082"/>
                <a:ext cx="341640" cy="23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D84113F5-710A-219A-9EBC-FE35F7921EAA}"/>
                  </a:ext>
                </a:extLst>
              </p14:cNvPr>
              <p14:cNvContentPartPr/>
              <p14:nvPr/>
            </p14:nvContentPartPr>
            <p14:xfrm>
              <a:off x="6504350" y="1297962"/>
              <a:ext cx="459360" cy="28911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D84113F5-710A-219A-9EBC-FE35F7921EAA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6495710" y="1289322"/>
                <a:ext cx="477000" cy="29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E6B3684-7C83-3D5C-F152-E7360B5F8F02}"/>
                  </a:ext>
                </a:extLst>
              </p14:cNvPr>
              <p14:cNvContentPartPr/>
              <p14:nvPr/>
            </p14:nvContentPartPr>
            <p14:xfrm>
              <a:off x="5796230" y="2126682"/>
              <a:ext cx="67680" cy="849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E6B3684-7C83-3D5C-F152-E7360B5F8F02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787590" y="2117682"/>
                <a:ext cx="853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444F136-3EEA-C930-C9A4-7403F7145794}"/>
                  </a:ext>
                </a:extLst>
              </p14:cNvPr>
              <p14:cNvContentPartPr/>
              <p14:nvPr/>
            </p14:nvContentPartPr>
            <p14:xfrm>
              <a:off x="5784350" y="2861082"/>
              <a:ext cx="100440" cy="1047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444F136-3EEA-C930-C9A4-7403F7145794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775710" y="2852442"/>
                <a:ext cx="1180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FC897DB-CF33-A598-CEBF-F0B6450F3E5A}"/>
                  </a:ext>
                </a:extLst>
              </p14:cNvPr>
              <p14:cNvContentPartPr/>
              <p14:nvPr/>
            </p14:nvContentPartPr>
            <p14:xfrm>
              <a:off x="5684990" y="1565082"/>
              <a:ext cx="82080" cy="9792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FC897DB-CF33-A598-CEBF-F0B6450F3E5A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675990" y="1556442"/>
                <a:ext cx="9972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43937B39-196D-7E4D-0C21-BB2B933668ED}"/>
                  </a:ext>
                </a:extLst>
              </p14:cNvPr>
              <p14:cNvContentPartPr/>
              <p14:nvPr/>
            </p14:nvContentPartPr>
            <p14:xfrm>
              <a:off x="5949590" y="1569402"/>
              <a:ext cx="95760" cy="9360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43937B39-196D-7E4D-0C21-BB2B933668ED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940950" y="1560402"/>
                <a:ext cx="11340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D0DBC485-A66F-D4BC-0BDF-58DB1B3E899B}"/>
                  </a:ext>
                </a:extLst>
              </p14:cNvPr>
              <p14:cNvContentPartPr/>
              <p14:nvPr/>
            </p14:nvContentPartPr>
            <p14:xfrm>
              <a:off x="6584270" y="2261322"/>
              <a:ext cx="112320" cy="11376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D0DBC485-A66F-D4BC-0BDF-58DB1B3E899B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575630" y="2252322"/>
                <a:ext cx="1299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9F4AB26-39D8-EC83-483B-A32BDBF20D13}"/>
                  </a:ext>
                </a:extLst>
              </p14:cNvPr>
              <p14:cNvContentPartPr/>
              <p14:nvPr/>
            </p14:nvContentPartPr>
            <p14:xfrm>
              <a:off x="6598310" y="2492082"/>
              <a:ext cx="84960" cy="957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9F4AB26-39D8-EC83-483B-A32BDBF20D13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589670" y="2483442"/>
                <a:ext cx="10260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A31C926A-40A5-0FDF-134F-D7DD7C7C269F}"/>
                  </a:ext>
                </a:extLst>
              </p14:cNvPr>
              <p14:cNvContentPartPr/>
              <p14:nvPr/>
            </p14:nvContentPartPr>
            <p14:xfrm>
              <a:off x="5740070" y="3218202"/>
              <a:ext cx="114120" cy="10080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A31C926A-40A5-0FDF-134F-D7DD7C7C269F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731430" y="3209562"/>
                <a:ext cx="13176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E823941-805C-E254-9C8A-8BF3B8DC71DE}"/>
                  </a:ext>
                </a:extLst>
              </p14:cNvPr>
              <p14:cNvContentPartPr/>
              <p14:nvPr/>
            </p14:nvContentPartPr>
            <p14:xfrm>
              <a:off x="5989190" y="3197322"/>
              <a:ext cx="99720" cy="939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E823941-805C-E254-9C8A-8BF3B8DC71D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5980190" y="3188682"/>
                <a:ext cx="11736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E2DA5A5-BDC8-7E8C-424B-B8CBAD1C377A}"/>
                  </a:ext>
                </a:extLst>
              </p14:cNvPr>
              <p14:cNvContentPartPr/>
              <p14:nvPr/>
            </p14:nvContentPartPr>
            <p14:xfrm>
              <a:off x="4966430" y="2201202"/>
              <a:ext cx="92160" cy="9288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E2DA5A5-BDC8-7E8C-424B-B8CBAD1C377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4957430" y="2192562"/>
                <a:ext cx="10980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39488FFC-0BC4-426D-AD30-824C6FA5DF5F}"/>
                  </a:ext>
                </a:extLst>
              </p14:cNvPr>
              <p14:cNvContentPartPr/>
              <p14:nvPr/>
            </p14:nvContentPartPr>
            <p14:xfrm>
              <a:off x="4954910" y="2512962"/>
              <a:ext cx="84960" cy="10332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39488FFC-0BC4-426D-AD30-824C6FA5DF5F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4945910" y="2504322"/>
                <a:ext cx="10260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ACD77EB-256D-C5FF-4B20-13DAE37D3C71}"/>
                  </a:ext>
                </a:extLst>
              </p14:cNvPr>
              <p14:cNvContentPartPr/>
              <p14:nvPr/>
            </p14:nvContentPartPr>
            <p14:xfrm>
              <a:off x="10350230" y="678402"/>
              <a:ext cx="335880" cy="446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ACD77EB-256D-C5FF-4B20-13DAE37D3C71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0341590" y="669762"/>
                <a:ext cx="353520" cy="6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6E455714-46C8-F188-1491-730C72D4AD9A}"/>
              </a:ext>
            </a:extLst>
          </p:cNvPr>
          <p:cNvGrpSpPr/>
          <p:nvPr/>
        </p:nvGrpSpPr>
        <p:grpSpPr>
          <a:xfrm>
            <a:off x="7218950" y="998442"/>
            <a:ext cx="3326400" cy="3173760"/>
            <a:chOff x="7218950" y="998442"/>
            <a:chExt cx="3326400" cy="317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C4E1D66-BD15-F0DC-87BA-8A5C571E8379}"/>
                    </a:ext>
                  </a:extLst>
                </p14:cNvPr>
                <p14:cNvContentPartPr/>
                <p14:nvPr/>
              </p14:nvContentPartPr>
              <p14:xfrm>
                <a:off x="8849750" y="2344482"/>
                <a:ext cx="139680" cy="1645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C4E1D66-BD15-F0DC-87BA-8A5C571E837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841110" y="2335482"/>
                  <a:ext cx="157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80988F3-93EF-C4D0-90FD-3F5EDE34936B}"/>
                    </a:ext>
                  </a:extLst>
                </p14:cNvPr>
                <p14:cNvContentPartPr/>
                <p14:nvPr/>
              </p14:nvContentPartPr>
              <p14:xfrm>
                <a:off x="9027230" y="2327562"/>
                <a:ext cx="115200" cy="1897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80988F3-93EF-C4D0-90FD-3F5EDE34936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018590" y="2318922"/>
                  <a:ext cx="132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986A3F2-4543-41F5-F521-E7BD393AEE84}"/>
                    </a:ext>
                  </a:extLst>
                </p14:cNvPr>
                <p14:cNvContentPartPr/>
                <p14:nvPr/>
              </p14:nvContentPartPr>
              <p14:xfrm>
                <a:off x="8605670" y="2084922"/>
                <a:ext cx="764280" cy="7329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986A3F2-4543-41F5-F521-E7BD393AEE8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97030" y="2075922"/>
                  <a:ext cx="781920" cy="75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D2D0246-36AE-2749-7654-0EA67C845FB9}"/>
                    </a:ext>
                  </a:extLst>
                </p14:cNvPr>
                <p14:cNvContentPartPr/>
                <p14:nvPr/>
              </p14:nvContentPartPr>
              <p14:xfrm>
                <a:off x="8310470" y="1730322"/>
                <a:ext cx="1469880" cy="14115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D2D0246-36AE-2749-7654-0EA67C845FB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301470" y="1721682"/>
                  <a:ext cx="1487520" cy="14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6D9B92B-D8FB-C45B-950A-89D3C2782F94}"/>
                    </a:ext>
                  </a:extLst>
                </p14:cNvPr>
                <p14:cNvContentPartPr/>
                <p14:nvPr/>
              </p14:nvContentPartPr>
              <p14:xfrm>
                <a:off x="7815830" y="1270242"/>
                <a:ext cx="2311560" cy="23425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6D9B92B-D8FB-C45B-950A-89D3C2782F9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806830" y="1261602"/>
                  <a:ext cx="2329200" cy="23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05B252C-4C25-48EB-59A4-75ADC0AABBAB}"/>
                    </a:ext>
                  </a:extLst>
                </p14:cNvPr>
                <p14:cNvContentPartPr/>
                <p14:nvPr/>
              </p14:nvContentPartPr>
              <p14:xfrm>
                <a:off x="7434230" y="1188522"/>
                <a:ext cx="207000" cy="511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05B252C-4C25-48EB-59A4-75ADC0AABBA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425590" y="1179522"/>
                  <a:ext cx="2246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9EFF8BA-57CB-13DE-32A3-0EF569D2C41D}"/>
                    </a:ext>
                  </a:extLst>
                </p14:cNvPr>
                <p14:cNvContentPartPr/>
                <p14:nvPr/>
              </p14:nvContentPartPr>
              <p14:xfrm>
                <a:off x="7218950" y="1196082"/>
                <a:ext cx="427320" cy="29761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9EFF8BA-57CB-13DE-32A3-0EF569D2C41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209950" y="1187442"/>
                  <a:ext cx="444960" cy="29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443A34A-F105-E84E-6440-C81E9151D000}"/>
                    </a:ext>
                  </a:extLst>
                </p14:cNvPr>
                <p14:cNvContentPartPr/>
                <p14:nvPr/>
              </p14:nvContentPartPr>
              <p14:xfrm>
                <a:off x="9740750" y="998442"/>
                <a:ext cx="804600" cy="301500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443A34A-F105-E84E-6440-C81E9151D00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732110" y="989802"/>
                  <a:ext cx="822240" cy="30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7D0C9E9-B0FC-6FB9-0B92-2C5B6B738E21}"/>
                    </a:ext>
                  </a:extLst>
                </p14:cNvPr>
                <p14:cNvContentPartPr/>
                <p14:nvPr/>
              </p14:nvContentPartPr>
              <p14:xfrm>
                <a:off x="7718630" y="2623122"/>
                <a:ext cx="116640" cy="1076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7D0C9E9-B0FC-6FB9-0B92-2C5B6B738E2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709630" y="2614482"/>
                  <a:ext cx="1342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4D587ED-2D65-D7DF-FD89-F44F07472E56}"/>
                    </a:ext>
                  </a:extLst>
                </p14:cNvPr>
                <p14:cNvContentPartPr/>
                <p14:nvPr/>
              </p14:nvContentPartPr>
              <p14:xfrm>
                <a:off x="7719710" y="2272842"/>
                <a:ext cx="176760" cy="1306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4D587ED-2D65-D7DF-FD89-F44F07472E5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710710" y="2263842"/>
                  <a:ext cx="1944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924B9FB-0C30-25CF-E854-BB4B99022AE7}"/>
                    </a:ext>
                  </a:extLst>
                </p14:cNvPr>
                <p14:cNvContentPartPr/>
                <p14:nvPr/>
              </p14:nvContentPartPr>
              <p14:xfrm>
                <a:off x="7721150" y="2273922"/>
                <a:ext cx="158040" cy="1472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924B9FB-0C30-25CF-E854-BB4B99022AE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712510" y="2264922"/>
                  <a:ext cx="1756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8AA1DF51-7475-1B7A-BD51-9D4FB8FA4FBB}"/>
                    </a:ext>
                  </a:extLst>
                </p14:cNvPr>
                <p14:cNvContentPartPr/>
                <p14:nvPr/>
              </p14:nvContentPartPr>
              <p14:xfrm>
                <a:off x="8835710" y="1170882"/>
                <a:ext cx="156600" cy="1778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8AA1DF51-7475-1B7A-BD51-9D4FB8FA4FB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827070" y="1162242"/>
                  <a:ext cx="1742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A08AB14-97E4-D086-06D8-87940E1D4638}"/>
                    </a:ext>
                  </a:extLst>
                </p14:cNvPr>
                <p14:cNvContentPartPr/>
                <p14:nvPr/>
              </p14:nvContentPartPr>
              <p14:xfrm>
                <a:off x="8832470" y="1191762"/>
                <a:ext cx="160560" cy="1792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A08AB14-97E4-D086-06D8-87940E1D463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823830" y="1183122"/>
                  <a:ext cx="178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6021A70B-4A23-5202-50AB-B26EEA3D6014}"/>
                    </a:ext>
                  </a:extLst>
                </p14:cNvPr>
                <p14:cNvContentPartPr/>
                <p14:nvPr/>
              </p14:nvContentPartPr>
              <p14:xfrm>
                <a:off x="9107510" y="1145682"/>
                <a:ext cx="128520" cy="1918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6021A70B-4A23-5202-50AB-B26EEA3D6014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098510" y="1137042"/>
                  <a:ext cx="1461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E8224A2-150E-1D62-A7AC-F298730CF42C}"/>
                    </a:ext>
                  </a:extLst>
                </p14:cNvPr>
                <p14:cNvContentPartPr/>
                <p14:nvPr/>
              </p14:nvContentPartPr>
              <p14:xfrm>
                <a:off x="9107510" y="1162962"/>
                <a:ext cx="177840" cy="2098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E8224A2-150E-1D62-A7AC-F298730CF42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098510" y="1153962"/>
                  <a:ext cx="19548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7BB88CA-66FF-8E42-E423-6452B6E3A654}"/>
                    </a:ext>
                  </a:extLst>
                </p14:cNvPr>
                <p14:cNvContentPartPr/>
                <p14:nvPr/>
              </p14:nvContentPartPr>
              <p14:xfrm>
                <a:off x="9963590" y="2135322"/>
                <a:ext cx="241920" cy="1746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7BB88CA-66FF-8E42-E423-6452B6E3A65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954590" y="2126682"/>
                  <a:ext cx="259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7AC6B0F-56A7-5007-DBE7-119EFCE91976}"/>
                    </a:ext>
                  </a:extLst>
                </p14:cNvPr>
                <p14:cNvContentPartPr/>
                <p14:nvPr/>
              </p14:nvContentPartPr>
              <p14:xfrm>
                <a:off x="9953150" y="2147202"/>
                <a:ext cx="212760" cy="1940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7AC6B0F-56A7-5007-DBE7-119EFCE9197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944150" y="2138202"/>
                  <a:ext cx="2304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F469C10-BA7A-E1AB-59F2-43E32B4C7253}"/>
                    </a:ext>
                  </a:extLst>
                </p14:cNvPr>
                <p14:cNvContentPartPr/>
                <p14:nvPr/>
              </p14:nvContentPartPr>
              <p14:xfrm>
                <a:off x="9994190" y="2444562"/>
                <a:ext cx="195840" cy="1922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F469C10-BA7A-E1AB-59F2-43E32B4C725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985550" y="2435562"/>
                  <a:ext cx="2134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2FCA994-A85A-A8AE-3B62-0F5592C5DF1E}"/>
                    </a:ext>
                  </a:extLst>
                </p14:cNvPr>
                <p14:cNvContentPartPr/>
                <p14:nvPr/>
              </p14:nvContentPartPr>
              <p14:xfrm>
                <a:off x="8776670" y="3445722"/>
                <a:ext cx="191520" cy="19512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2FCA994-A85A-A8AE-3B62-0F5592C5DF1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768030" y="3436722"/>
                  <a:ext cx="2091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B937F22-DA32-1BCF-9D4F-8ED336481A03}"/>
                    </a:ext>
                  </a:extLst>
                </p14:cNvPr>
                <p14:cNvContentPartPr/>
                <p14:nvPr/>
              </p14:nvContentPartPr>
              <p14:xfrm>
                <a:off x="8794310" y="3491442"/>
                <a:ext cx="236880" cy="199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B937F22-DA32-1BCF-9D4F-8ED336481A03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785310" y="3482802"/>
                  <a:ext cx="2545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9300E6C-5564-C23E-2E48-D68943E4535A}"/>
                    </a:ext>
                  </a:extLst>
                </p14:cNvPr>
                <p14:cNvContentPartPr/>
                <p14:nvPr/>
              </p14:nvContentPartPr>
              <p14:xfrm>
                <a:off x="9191030" y="3485322"/>
                <a:ext cx="163440" cy="1760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9300E6C-5564-C23E-2E48-D68943E4535A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182030" y="3476682"/>
                  <a:ext cx="1810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95AFBA5-B774-ABB0-D07A-AB9466508D3B}"/>
                    </a:ext>
                  </a:extLst>
                </p14:cNvPr>
                <p14:cNvContentPartPr/>
                <p14:nvPr/>
              </p14:nvContentPartPr>
              <p14:xfrm>
                <a:off x="9176270" y="3489282"/>
                <a:ext cx="185400" cy="2016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95AFBA5-B774-ABB0-D07A-AB9466508D3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167630" y="3480642"/>
                  <a:ext cx="2030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1FF9464-6A44-465B-BA27-3E94C78C7425}"/>
                    </a:ext>
                  </a:extLst>
                </p14:cNvPr>
                <p14:cNvContentPartPr/>
                <p14:nvPr/>
              </p14:nvContentPartPr>
              <p14:xfrm>
                <a:off x="8864870" y="2002842"/>
                <a:ext cx="150480" cy="1684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1FF9464-6A44-465B-BA27-3E94C78C742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855870" y="1993842"/>
                  <a:ext cx="1681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46D1609-58A6-044A-6A26-207CCD161326}"/>
                    </a:ext>
                  </a:extLst>
                </p14:cNvPr>
                <p14:cNvContentPartPr/>
                <p14:nvPr/>
              </p14:nvContentPartPr>
              <p14:xfrm>
                <a:off x="8874230" y="1993122"/>
                <a:ext cx="146520" cy="2188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46D1609-58A6-044A-6A26-207CCD16132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865590" y="1984482"/>
                  <a:ext cx="1641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E28E978-9762-697B-04AC-33937FA6A5A7}"/>
                    </a:ext>
                  </a:extLst>
                </p14:cNvPr>
                <p14:cNvContentPartPr/>
                <p14:nvPr/>
              </p14:nvContentPartPr>
              <p14:xfrm>
                <a:off x="8853350" y="2669562"/>
                <a:ext cx="205560" cy="2311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E28E978-9762-697B-04AC-33937FA6A5A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844710" y="2660562"/>
                  <a:ext cx="2232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0B1B14C-AD7E-E6F9-4B69-A27D3B824CCB}"/>
                    </a:ext>
                  </a:extLst>
                </p14:cNvPr>
                <p14:cNvContentPartPr/>
                <p14:nvPr/>
              </p14:nvContentPartPr>
              <p14:xfrm>
                <a:off x="8846510" y="2724282"/>
                <a:ext cx="198360" cy="1861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0B1B14C-AD7E-E6F9-4B69-A27D3B824CC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837510" y="2715282"/>
                  <a:ext cx="2160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D618EA3-E625-032B-7F78-BB83121AD907}"/>
                    </a:ext>
                  </a:extLst>
                </p14:cNvPr>
                <p14:cNvContentPartPr/>
                <p14:nvPr/>
              </p14:nvContentPartPr>
              <p14:xfrm>
                <a:off x="8832470" y="1635642"/>
                <a:ext cx="160560" cy="2145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D618EA3-E625-032B-7F78-BB83121AD90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823830" y="1627002"/>
                  <a:ext cx="17820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D9D62C9-AE94-556C-6CEA-CD3EC02526DA}"/>
                    </a:ext>
                  </a:extLst>
                </p14:cNvPr>
                <p14:cNvContentPartPr/>
                <p14:nvPr/>
              </p14:nvContentPartPr>
              <p14:xfrm>
                <a:off x="8818430" y="1671282"/>
                <a:ext cx="191880" cy="1634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D9D62C9-AE94-556C-6CEA-CD3EC02526D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809790" y="1662282"/>
                  <a:ext cx="2095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B42CA17-010D-7F63-9F25-6A1CC0A2C758}"/>
                    </a:ext>
                  </a:extLst>
                </p14:cNvPr>
                <p14:cNvContentPartPr/>
                <p14:nvPr/>
              </p14:nvContentPartPr>
              <p14:xfrm>
                <a:off x="9117950" y="1627002"/>
                <a:ext cx="177840" cy="2034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B42CA17-010D-7F63-9F25-6A1CC0A2C75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108950" y="1618002"/>
                  <a:ext cx="195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FC5C0DC-2C1C-A26F-4A3B-2E098B96BE97}"/>
                    </a:ext>
                  </a:extLst>
                </p14:cNvPr>
                <p14:cNvContentPartPr/>
                <p14:nvPr/>
              </p14:nvContentPartPr>
              <p14:xfrm>
                <a:off x="9653630" y="2248002"/>
                <a:ext cx="181800" cy="1558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FC5C0DC-2C1C-A26F-4A3B-2E098B96BE9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9644990" y="2239002"/>
                  <a:ext cx="199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DA9B3A0-60C8-EAA0-6EB0-E5689D89B4EF}"/>
                    </a:ext>
                  </a:extLst>
                </p14:cNvPr>
                <p14:cNvContentPartPr/>
                <p14:nvPr/>
              </p14:nvContentPartPr>
              <p14:xfrm>
                <a:off x="9632750" y="2236842"/>
                <a:ext cx="202320" cy="1746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DA9B3A0-60C8-EAA0-6EB0-E5689D89B4E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624110" y="2228202"/>
                  <a:ext cx="2199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67E1E7A-3496-5495-57B1-C52EE88824AF}"/>
                    </a:ext>
                  </a:extLst>
                </p14:cNvPr>
                <p14:cNvContentPartPr/>
                <p14:nvPr/>
              </p14:nvContentPartPr>
              <p14:xfrm>
                <a:off x="9619070" y="2538162"/>
                <a:ext cx="215640" cy="1512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67E1E7A-3496-5495-57B1-C52EE88824A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610070" y="2529522"/>
                  <a:ext cx="2332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38C9D8A-71C9-5FC9-7FCC-2A4B44D802EF}"/>
                    </a:ext>
                  </a:extLst>
                </p14:cNvPr>
                <p14:cNvContentPartPr/>
                <p14:nvPr/>
              </p14:nvContentPartPr>
              <p14:xfrm>
                <a:off x="8783870" y="3065922"/>
                <a:ext cx="164160" cy="1843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38C9D8A-71C9-5FC9-7FCC-2A4B44D802E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774870" y="3057282"/>
                  <a:ext cx="1818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87A549B7-42C7-6165-4972-4914A389FE5F}"/>
                    </a:ext>
                  </a:extLst>
                </p14:cNvPr>
                <p14:cNvContentPartPr/>
                <p14:nvPr/>
              </p14:nvContentPartPr>
              <p14:xfrm>
                <a:off x="8801150" y="3076722"/>
                <a:ext cx="233640" cy="1587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87A549B7-42C7-6165-4972-4914A389FE5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792510" y="3067722"/>
                  <a:ext cx="2512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6BFD48E-BB8C-E7F6-BD74-8ABD316C5150}"/>
                    </a:ext>
                  </a:extLst>
                </p14:cNvPr>
                <p14:cNvContentPartPr/>
                <p14:nvPr/>
              </p14:nvContentPartPr>
              <p14:xfrm>
                <a:off x="9124070" y="3029922"/>
                <a:ext cx="150840" cy="1958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6BFD48E-BB8C-E7F6-BD74-8ABD316C515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115070" y="3020922"/>
                  <a:ext cx="1684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5B32C75-44F1-9BD5-77C9-7FA8D5B7F963}"/>
                    </a:ext>
                  </a:extLst>
                </p14:cNvPr>
                <p14:cNvContentPartPr/>
                <p14:nvPr/>
              </p14:nvContentPartPr>
              <p14:xfrm>
                <a:off x="8244950" y="2358522"/>
                <a:ext cx="232920" cy="1515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5B32C75-44F1-9BD5-77C9-7FA8D5B7F963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236310" y="2349522"/>
                  <a:ext cx="2505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3C18AFB-CBDC-189F-2AC4-ACFA32B24E71}"/>
                    </a:ext>
                  </a:extLst>
                </p14:cNvPr>
                <p14:cNvContentPartPr/>
                <p14:nvPr/>
              </p14:nvContentPartPr>
              <p14:xfrm>
                <a:off x="8244590" y="2299842"/>
                <a:ext cx="142920" cy="2350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3C18AFB-CBDC-189F-2AC4-ACFA32B24E7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235590" y="2290842"/>
                  <a:ext cx="1605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6E2CDCD-DB19-FADD-DEE5-4C16A439F059}"/>
                    </a:ext>
                  </a:extLst>
                </p14:cNvPr>
                <p14:cNvContentPartPr/>
                <p14:nvPr/>
              </p14:nvContentPartPr>
              <p14:xfrm>
                <a:off x="8209670" y="2606922"/>
                <a:ext cx="267480" cy="1821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6E2CDCD-DB19-FADD-DEE5-4C16A439F05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200670" y="2597922"/>
                  <a:ext cx="285120" cy="19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FA660455-C0FC-794E-0B4D-A505E2A34C91}"/>
                  </a:ext>
                </a:extLst>
              </p14:cNvPr>
              <p14:cNvContentPartPr/>
              <p14:nvPr/>
            </p14:nvContentPartPr>
            <p14:xfrm>
              <a:off x="10346270" y="4002642"/>
              <a:ext cx="203760" cy="22500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FA660455-C0FC-794E-0B4D-A505E2A34C91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0328630" y="3985002"/>
                <a:ext cx="239400" cy="26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24685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51"/>
          <a:stretch/>
        </p:blipFill>
        <p:spPr bwMode="auto">
          <a:xfrm>
            <a:off x="57149" y="152400"/>
            <a:ext cx="5324475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3429000"/>
            <a:ext cx="6829424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036413" y="1905000"/>
            <a:ext cx="4067175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Magnesium chloride (MgCl2)</a:t>
            </a:r>
          </a:p>
        </p:txBody>
      </p:sp>
    </p:spTree>
    <p:extLst>
      <p:ext uri="{BB962C8B-B14F-4D97-AF65-F5344CB8AC3E}">
        <p14:creationId xmlns:p14="http://schemas.microsoft.com/office/powerpoint/2010/main" val="16526557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6781800" cy="868362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3200" b="1" i="1" dirty="0">
                <a:solidFill>
                  <a:srgbClr val="FFFF00"/>
                </a:solidFill>
              </a:rPr>
              <a:t>Lets draw some ionic compound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" y="1295400"/>
            <a:ext cx="7772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sz="2800" b="1" i="1" dirty="0"/>
              <a:t>    </a:t>
            </a:r>
            <a:r>
              <a:rPr lang="en-US" sz="2800" b="1" i="1" dirty="0" err="1"/>
              <a:t>Aluminium</a:t>
            </a:r>
            <a:r>
              <a:rPr lang="en-US" sz="2800" b="1" i="1" dirty="0"/>
              <a:t> chloride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b="1" i="1" dirty="0"/>
              <a:t>    </a:t>
            </a:r>
            <a:r>
              <a:rPr lang="en-US" sz="2800" b="1" i="1" dirty="0" err="1"/>
              <a:t>Aluminium</a:t>
            </a:r>
            <a:r>
              <a:rPr lang="en-US" sz="2800" b="1" i="1" dirty="0"/>
              <a:t> oxide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b="1" i="1" dirty="0"/>
              <a:t>    Potassium nitride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2800" b="1" i="1" dirty="0"/>
              <a:t>    Sodium sulfide </a:t>
            </a:r>
          </a:p>
        </p:txBody>
      </p:sp>
    </p:spTree>
    <p:extLst>
      <p:ext uri="{BB962C8B-B14F-4D97-AF65-F5344CB8AC3E}">
        <p14:creationId xmlns:p14="http://schemas.microsoft.com/office/powerpoint/2010/main" val="29875342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FC7AEAFB-2C30-25C1-CBBD-EFA851490120}"/>
              </a:ext>
            </a:extLst>
          </p:cNvPr>
          <p:cNvGrpSpPr/>
          <p:nvPr/>
        </p:nvGrpSpPr>
        <p:grpSpPr>
          <a:xfrm>
            <a:off x="299750" y="239562"/>
            <a:ext cx="1503720" cy="246600"/>
            <a:chOff x="299750" y="239562"/>
            <a:chExt cx="1503720" cy="24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22575C5-9227-8B3B-F711-693F2A543FA3}"/>
                    </a:ext>
                  </a:extLst>
                </p14:cNvPr>
                <p14:cNvContentPartPr/>
                <p14:nvPr/>
              </p14:nvContentPartPr>
              <p14:xfrm>
                <a:off x="299750" y="258642"/>
                <a:ext cx="179280" cy="197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22575C5-9227-8B3B-F711-693F2A543FA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1110" y="250002"/>
                  <a:ext cx="1969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2C54E2B-F9A6-4CC9-4B28-5FA019EE6EF3}"/>
                    </a:ext>
                  </a:extLst>
                </p14:cNvPr>
                <p14:cNvContentPartPr/>
                <p14:nvPr/>
              </p14:nvContentPartPr>
              <p14:xfrm>
                <a:off x="327110" y="356922"/>
                <a:ext cx="143640" cy="29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2C54E2B-F9A6-4CC9-4B28-5FA019EE6E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8110" y="347922"/>
                  <a:ext cx="1612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10B2A38-A47B-ADA5-EA88-4656EA3DE70B}"/>
                    </a:ext>
                  </a:extLst>
                </p14:cNvPr>
                <p14:cNvContentPartPr/>
                <p14:nvPr/>
              </p14:nvContentPartPr>
              <p14:xfrm>
                <a:off x="525830" y="239562"/>
                <a:ext cx="15480" cy="2138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10B2A38-A47B-ADA5-EA88-4656EA3DE70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7190" y="230562"/>
                  <a:ext cx="331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39F8016-8487-BA5D-8923-99DF2DAB391C}"/>
                    </a:ext>
                  </a:extLst>
                </p14:cNvPr>
                <p14:cNvContentPartPr/>
                <p14:nvPr/>
              </p14:nvContentPartPr>
              <p14:xfrm>
                <a:off x="602510" y="337482"/>
                <a:ext cx="188280" cy="1148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39F8016-8487-BA5D-8923-99DF2DAB391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3870" y="328482"/>
                  <a:ext cx="2059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24AC87F-192C-2AC7-B748-38C9B7A78A87}"/>
                    </a:ext>
                  </a:extLst>
                </p14:cNvPr>
                <p14:cNvContentPartPr/>
                <p14:nvPr/>
              </p14:nvContentPartPr>
              <p14:xfrm>
                <a:off x="805910" y="343242"/>
                <a:ext cx="226080" cy="961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24AC87F-192C-2AC7-B748-38C9B7A78A8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6910" y="334602"/>
                  <a:ext cx="2437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B6FECAC-B0F3-7C80-2E54-CB6E7511345B}"/>
                    </a:ext>
                  </a:extLst>
                </p14:cNvPr>
                <p14:cNvContentPartPr/>
                <p14:nvPr/>
              </p14:nvContentPartPr>
              <p14:xfrm>
                <a:off x="1083110" y="357642"/>
                <a:ext cx="14040" cy="68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B6FECAC-B0F3-7C80-2E54-CB6E7511345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74110" y="348642"/>
                  <a:ext cx="316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B148F44-1601-7268-B3E9-2BD44759A6BD}"/>
                    </a:ext>
                  </a:extLst>
                </p14:cNvPr>
                <p14:cNvContentPartPr/>
                <p14:nvPr/>
              </p14:nvContentPartPr>
              <p14:xfrm>
                <a:off x="1107230" y="266562"/>
                <a:ext cx="17640" cy="457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B148F44-1601-7268-B3E9-2BD44759A6B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98230" y="257922"/>
                  <a:ext cx="352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B0DF46E-3AA6-FE0B-47E1-BF3033B7F076}"/>
                    </a:ext>
                  </a:extLst>
                </p14:cNvPr>
                <p14:cNvContentPartPr/>
                <p14:nvPr/>
              </p14:nvContentPartPr>
              <p14:xfrm>
                <a:off x="1138550" y="343242"/>
                <a:ext cx="111960" cy="1000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B0DF46E-3AA6-FE0B-47E1-BF3033B7F0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29550" y="334242"/>
                  <a:ext cx="129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9927A5E-B996-3A81-BC81-20E06FAC4661}"/>
                    </a:ext>
                  </a:extLst>
                </p14:cNvPr>
                <p14:cNvContentPartPr/>
                <p14:nvPr/>
              </p14:nvContentPartPr>
              <p14:xfrm>
                <a:off x="1316030" y="280602"/>
                <a:ext cx="28080" cy="1605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9927A5E-B996-3A81-BC81-20E06FAC466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07030" y="271962"/>
                  <a:ext cx="457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B1FD1E6-A883-988C-ED44-7891B1648D87}"/>
                    </a:ext>
                  </a:extLst>
                </p14:cNvPr>
                <p14:cNvContentPartPr/>
                <p14:nvPr/>
              </p14:nvContentPartPr>
              <p14:xfrm>
                <a:off x="1378670" y="363042"/>
                <a:ext cx="153360" cy="957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B1FD1E6-A883-988C-ED44-7891B1648D8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370030" y="354042"/>
                  <a:ext cx="1710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7B07F84-05B0-0BCC-FBF4-60F97A481F2D}"/>
                    </a:ext>
                  </a:extLst>
                </p14:cNvPr>
                <p14:cNvContentPartPr/>
                <p14:nvPr/>
              </p14:nvContentPartPr>
              <p14:xfrm>
                <a:off x="1559030" y="361242"/>
                <a:ext cx="244440" cy="1249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7B07F84-05B0-0BCC-FBF4-60F97A481F2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50030" y="352242"/>
                  <a:ext cx="26208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DFCD654-1218-9B40-792B-A77D16544C82}"/>
              </a:ext>
            </a:extLst>
          </p:cNvPr>
          <p:cNvGrpSpPr/>
          <p:nvPr/>
        </p:nvGrpSpPr>
        <p:grpSpPr>
          <a:xfrm>
            <a:off x="2168870" y="223002"/>
            <a:ext cx="768960" cy="253800"/>
            <a:chOff x="2168870" y="223002"/>
            <a:chExt cx="768960" cy="25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E11362B-7180-6DB2-3989-F8FB81A6019D}"/>
                    </a:ext>
                  </a:extLst>
                </p14:cNvPr>
                <p14:cNvContentPartPr/>
                <p14:nvPr/>
              </p14:nvContentPartPr>
              <p14:xfrm>
                <a:off x="2168870" y="357642"/>
                <a:ext cx="84240" cy="119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E11362B-7180-6DB2-3989-F8FB81A6019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60230" y="349002"/>
                  <a:ext cx="1018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311CA3A-DE48-8DCC-9F77-46E637276F41}"/>
                    </a:ext>
                  </a:extLst>
                </p14:cNvPr>
                <p14:cNvContentPartPr/>
                <p14:nvPr/>
              </p14:nvContentPartPr>
              <p14:xfrm>
                <a:off x="2356430" y="360882"/>
                <a:ext cx="108360" cy="100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311CA3A-DE48-8DCC-9F77-46E637276F4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47430" y="351882"/>
                  <a:ext cx="1260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7268E67-A433-4214-A46F-666DBD917FF1}"/>
                    </a:ext>
                  </a:extLst>
                </p14:cNvPr>
                <p14:cNvContentPartPr/>
                <p14:nvPr/>
              </p14:nvContentPartPr>
              <p14:xfrm>
                <a:off x="2363270" y="353322"/>
                <a:ext cx="191520" cy="108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7268E67-A433-4214-A46F-666DBD917FF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54630" y="344682"/>
                  <a:ext cx="2091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670B03C-8FD0-0BF7-0024-3023F5C50B61}"/>
                    </a:ext>
                  </a:extLst>
                </p14:cNvPr>
                <p14:cNvContentPartPr/>
                <p14:nvPr/>
              </p14:nvContentPartPr>
              <p14:xfrm>
                <a:off x="2533910" y="297162"/>
                <a:ext cx="35280" cy="44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670B03C-8FD0-0BF7-0024-3023F5C50B6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24910" y="288162"/>
                  <a:ext cx="529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8D45966-AB23-5675-1D09-EC75A7C540CF}"/>
                    </a:ext>
                  </a:extLst>
                </p14:cNvPr>
                <p14:cNvContentPartPr/>
                <p14:nvPr/>
              </p14:nvContentPartPr>
              <p14:xfrm>
                <a:off x="2651630" y="223002"/>
                <a:ext cx="171360" cy="231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8D45966-AB23-5675-1D09-EC75A7C540C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42630" y="214002"/>
                  <a:ext cx="1890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7CC3CDE-964E-6018-296A-227FE4C15907}"/>
                    </a:ext>
                  </a:extLst>
                </p14:cNvPr>
                <p14:cNvContentPartPr/>
                <p14:nvPr/>
              </p14:nvContentPartPr>
              <p14:xfrm>
                <a:off x="2843510" y="337482"/>
                <a:ext cx="94320" cy="129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7CC3CDE-964E-6018-296A-227FE4C1590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34870" y="328842"/>
                  <a:ext cx="11196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E9538C-7E7E-86A2-27BB-792632E128A5}"/>
              </a:ext>
            </a:extLst>
          </p:cNvPr>
          <p:cNvGrpSpPr/>
          <p:nvPr/>
        </p:nvGrpSpPr>
        <p:grpSpPr>
          <a:xfrm>
            <a:off x="642830" y="998802"/>
            <a:ext cx="235080" cy="190080"/>
            <a:chOff x="642830" y="998802"/>
            <a:chExt cx="235080" cy="19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F632D8-6702-401C-D31E-3E45ADB7353F}"/>
                    </a:ext>
                  </a:extLst>
                </p14:cNvPr>
                <p14:cNvContentPartPr/>
                <p14:nvPr/>
              </p14:nvContentPartPr>
              <p14:xfrm>
                <a:off x="642830" y="1016802"/>
                <a:ext cx="151200" cy="165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F632D8-6702-401C-D31E-3E45ADB7353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34190" y="1007802"/>
                  <a:ext cx="1688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D1EDF24-9C83-F50D-23E3-A3B393153C50}"/>
                    </a:ext>
                  </a:extLst>
                </p14:cNvPr>
                <p14:cNvContentPartPr/>
                <p14:nvPr/>
              </p14:nvContentPartPr>
              <p14:xfrm>
                <a:off x="704030" y="1108242"/>
                <a:ext cx="100800" cy="25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D1EDF24-9C83-F50D-23E3-A3B393153C5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5390" y="1099242"/>
                  <a:ext cx="1184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865FC46-65DC-9929-7A55-988DDC97BEC0}"/>
                    </a:ext>
                  </a:extLst>
                </p14:cNvPr>
                <p14:cNvContentPartPr/>
                <p14:nvPr/>
              </p14:nvContentPartPr>
              <p14:xfrm>
                <a:off x="863510" y="998802"/>
                <a:ext cx="14400" cy="1900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865FC46-65DC-9929-7A55-988DDC97BEC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54870" y="990162"/>
                  <a:ext cx="32040" cy="20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7F6E645-F60B-A6AD-4B52-A4F4CAD77F37}"/>
              </a:ext>
            </a:extLst>
          </p:cNvPr>
          <p:cNvGrpSpPr/>
          <p:nvPr/>
        </p:nvGrpSpPr>
        <p:grpSpPr>
          <a:xfrm>
            <a:off x="361670" y="1342242"/>
            <a:ext cx="151200" cy="134640"/>
            <a:chOff x="361670" y="1342242"/>
            <a:chExt cx="151200" cy="13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923A000-BDCD-08C5-46A9-6A83A8D769E4}"/>
                    </a:ext>
                  </a:extLst>
                </p14:cNvPr>
                <p14:cNvContentPartPr/>
                <p14:nvPr/>
              </p14:nvContentPartPr>
              <p14:xfrm>
                <a:off x="361670" y="1342962"/>
                <a:ext cx="39240" cy="133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923A000-BDCD-08C5-46A9-6A83A8D769E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3030" y="1334322"/>
                  <a:ext cx="568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85EFF46-6AA7-6CCA-9F4C-4D878F41CD81}"/>
                    </a:ext>
                  </a:extLst>
                </p14:cNvPr>
                <p14:cNvContentPartPr/>
                <p14:nvPr/>
              </p14:nvContentPartPr>
              <p14:xfrm>
                <a:off x="376430" y="1342242"/>
                <a:ext cx="136440" cy="1227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85EFF46-6AA7-6CCA-9F4C-4D878F41CD8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7430" y="1333602"/>
                  <a:ext cx="154080" cy="14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55EF90F-BE64-7A39-7501-F465BBA29E85}"/>
              </a:ext>
            </a:extLst>
          </p:cNvPr>
          <p:cNvGrpSpPr/>
          <p:nvPr/>
        </p:nvGrpSpPr>
        <p:grpSpPr>
          <a:xfrm>
            <a:off x="212990" y="1608642"/>
            <a:ext cx="974520" cy="214200"/>
            <a:chOff x="212990" y="1608642"/>
            <a:chExt cx="974520" cy="21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DB865CC-3C65-3713-BB10-92F70D62DEFE}"/>
                    </a:ext>
                  </a:extLst>
                </p14:cNvPr>
                <p14:cNvContentPartPr/>
                <p14:nvPr/>
              </p14:nvContentPartPr>
              <p14:xfrm>
                <a:off x="212990" y="1608642"/>
                <a:ext cx="132480" cy="1803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DB865CC-3C65-3713-BB10-92F70D62DEF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03990" y="1599642"/>
                  <a:ext cx="1501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86AF125-A90F-D45A-02EE-E3FB155A736D}"/>
                    </a:ext>
                  </a:extLst>
                </p14:cNvPr>
                <p14:cNvContentPartPr/>
                <p14:nvPr/>
              </p14:nvContentPartPr>
              <p14:xfrm>
                <a:off x="362030" y="1634562"/>
                <a:ext cx="101520" cy="130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86AF125-A90F-D45A-02EE-E3FB155A736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3390" y="1625922"/>
                  <a:ext cx="119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2DA5910-64E5-8869-21F7-AAEEDAC1500F}"/>
                    </a:ext>
                  </a:extLst>
                </p14:cNvPr>
                <p14:cNvContentPartPr/>
                <p14:nvPr/>
              </p14:nvContentPartPr>
              <p14:xfrm>
                <a:off x="529430" y="1738242"/>
                <a:ext cx="17640" cy="14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2DA5910-64E5-8869-21F7-AAEEDAC1500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0790" y="1729242"/>
                  <a:ext cx="352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D189405-7A5F-CAE9-E1BC-9C4722C91F6A}"/>
                    </a:ext>
                  </a:extLst>
                </p14:cNvPr>
                <p14:cNvContentPartPr/>
                <p14:nvPr/>
              </p14:nvContentPartPr>
              <p14:xfrm>
                <a:off x="598910" y="1612242"/>
                <a:ext cx="115200" cy="156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D189405-7A5F-CAE9-E1BC-9C4722C91F6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90270" y="1603242"/>
                  <a:ext cx="132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3386443-F1B4-50E0-36F8-39FE86D03858}"/>
                    </a:ext>
                  </a:extLst>
                </p14:cNvPr>
                <p14:cNvContentPartPr/>
                <p14:nvPr/>
              </p14:nvContentPartPr>
              <p14:xfrm>
                <a:off x="766670" y="1746162"/>
                <a:ext cx="13680" cy="38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3386443-F1B4-50E0-36F8-39FE86D0385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58030" y="1737162"/>
                  <a:ext cx="313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D86A47E-A446-55A0-B974-CA3DF16A23AB}"/>
                    </a:ext>
                  </a:extLst>
                </p14:cNvPr>
                <p14:cNvContentPartPr/>
                <p14:nvPr/>
              </p14:nvContentPartPr>
              <p14:xfrm>
                <a:off x="887630" y="1627722"/>
                <a:ext cx="95400" cy="1436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D86A47E-A446-55A0-B974-CA3DF16A23A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8990" y="1619082"/>
                  <a:ext cx="1130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E52EB04-09B5-C693-CB9F-8161593C6017}"/>
                    </a:ext>
                  </a:extLst>
                </p14:cNvPr>
                <p14:cNvContentPartPr/>
                <p14:nvPr/>
              </p14:nvContentPartPr>
              <p14:xfrm>
                <a:off x="1065470" y="1623042"/>
                <a:ext cx="122040" cy="199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E52EB04-09B5-C693-CB9F-8161593C601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56470" y="1614042"/>
                  <a:ext cx="139680" cy="21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1A9739B-3EED-0A3A-E23E-BBEAE4156FCE}"/>
              </a:ext>
            </a:extLst>
          </p:cNvPr>
          <p:cNvGrpSpPr/>
          <p:nvPr/>
        </p:nvGrpSpPr>
        <p:grpSpPr>
          <a:xfrm>
            <a:off x="2154110" y="984762"/>
            <a:ext cx="327960" cy="344880"/>
            <a:chOff x="2154110" y="984762"/>
            <a:chExt cx="327960" cy="34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B1316E3-1D54-E344-ECF3-C82E1E41AD36}"/>
                    </a:ext>
                  </a:extLst>
                </p14:cNvPr>
                <p14:cNvContentPartPr/>
                <p14:nvPr/>
              </p14:nvContentPartPr>
              <p14:xfrm>
                <a:off x="2358590" y="984762"/>
                <a:ext cx="123480" cy="1652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B1316E3-1D54-E344-ECF3-C82E1E41AD3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349590" y="976122"/>
                  <a:ext cx="141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52BC76E-BCD8-3A57-9544-63233C734CFC}"/>
                    </a:ext>
                  </a:extLst>
                </p14:cNvPr>
                <p14:cNvContentPartPr/>
                <p14:nvPr/>
              </p14:nvContentPartPr>
              <p14:xfrm>
                <a:off x="2154110" y="1179162"/>
                <a:ext cx="80280" cy="1504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52BC76E-BCD8-3A57-9544-63233C734CF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45470" y="1170522"/>
                  <a:ext cx="9792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C176E93-2469-564F-7722-FBE5694E2E41}"/>
              </a:ext>
            </a:extLst>
          </p:cNvPr>
          <p:cNvGrpSpPr/>
          <p:nvPr/>
        </p:nvGrpSpPr>
        <p:grpSpPr>
          <a:xfrm>
            <a:off x="2138990" y="1464642"/>
            <a:ext cx="681120" cy="228960"/>
            <a:chOff x="2138990" y="1464642"/>
            <a:chExt cx="681120" cy="22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5A2F595-A48A-3B56-6583-C55C397EBB8B}"/>
                    </a:ext>
                  </a:extLst>
                </p14:cNvPr>
                <p14:cNvContentPartPr/>
                <p14:nvPr/>
              </p14:nvContentPartPr>
              <p14:xfrm>
                <a:off x="2138990" y="1494162"/>
                <a:ext cx="75240" cy="154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5A2F595-A48A-3B56-6583-C55C397EBB8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29990" y="1485522"/>
                  <a:ext cx="928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390657E-8C4F-0229-AC85-66291AA12CE8}"/>
                    </a:ext>
                  </a:extLst>
                </p14:cNvPr>
                <p14:cNvContentPartPr/>
                <p14:nvPr/>
              </p14:nvContentPartPr>
              <p14:xfrm>
                <a:off x="2245190" y="1513962"/>
                <a:ext cx="132480" cy="1231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390657E-8C4F-0229-AC85-66291AA12CE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36190" y="1504962"/>
                  <a:ext cx="150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DB642A9-297F-2EB7-ADB1-76736E93D7BC}"/>
                    </a:ext>
                  </a:extLst>
                </p14:cNvPr>
                <p14:cNvContentPartPr/>
                <p14:nvPr/>
              </p14:nvContentPartPr>
              <p14:xfrm>
                <a:off x="2450390" y="1632402"/>
                <a:ext cx="17640" cy="6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DB642A9-297F-2EB7-ADB1-76736E93D7B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441390" y="1623762"/>
                  <a:ext cx="3528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42AD285-6045-DB7D-26CE-8314F92507EE}"/>
                    </a:ext>
                  </a:extLst>
                </p14:cNvPr>
                <p14:cNvContentPartPr/>
                <p14:nvPr/>
              </p14:nvContentPartPr>
              <p14:xfrm>
                <a:off x="2525630" y="1500642"/>
                <a:ext cx="124200" cy="1587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42AD285-6045-DB7D-26CE-8314F92507E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16630" y="1492002"/>
                  <a:ext cx="1418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D588C29-07C3-52AA-8A71-D57A1645C50C}"/>
                    </a:ext>
                  </a:extLst>
                </p14:cNvPr>
                <p14:cNvContentPartPr/>
                <p14:nvPr/>
              </p14:nvContentPartPr>
              <p14:xfrm>
                <a:off x="2707790" y="1464642"/>
                <a:ext cx="112320" cy="2289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D588C29-07C3-52AA-8A71-D57A1645C50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99150" y="1456002"/>
                  <a:ext cx="12996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4FE7CD2-C265-C0DF-72BB-F008D9D9999B}"/>
              </a:ext>
            </a:extLst>
          </p:cNvPr>
          <p:cNvGrpSpPr/>
          <p:nvPr/>
        </p:nvGrpSpPr>
        <p:grpSpPr>
          <a:xfrm>
            <a:off x="696470" y="2062602"/>
            <a:ext cx="584280" cy="945720"/>
            <a:chOff x="696470" y="2062602"/>
            <a:chExt cx="584280" cy="94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32DFD6E-ABE4-FF74-3649-EAD16BA2026D}"/>
                    </a:ext>
                  </a:extLst>
                </p14:cNvPr>
                <p14:cNvContentPartPr/>
                <p14:nvPr/>
              </p14:nvContentPartPr>
              <p14:xfrm>
                <a:off x="710870" y="2062602"/>
                <a:ext cx="76320" cy="867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32DFD6E-ABE4-FF74-3649-EAD16BA2026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2230" y="2053602"/>
                  <a:ext cx="93960" cy="88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28735E9-25FA-EA0B-10F1-9F65DB682E69}"/>
                    </a:ext>
                  </a:extLst>
                </p14:cNvPr>
                <p14:cNvContentPartPr/>
                <p14:nvPr/>
              </p14:nvContentPartPr>
              <p14:xfrm>
                <a:off x="696470" y="2874042"/>
                <a:ext cx="144720" cy="1342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28735E9-25FA-EA0B-10F1-9F65DB682E6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7830" y="2865402"/>
                  <a:ext cx="162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57F4D95-1BEF-A2B9-24B6-BFC75E0F85C3}"/>
                    </a:ext>
                  </a:extLst>
                </p14:cNvPr>
                <p14:cNvContentPartPr/>
                <p14:nvPr/>
              </p14:nvContentPartPr>
              <p14:xfrm>
                <a:off x="866390" y="2418282"/>
                <a:ext cx="98640" cy="164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57F4D95-1BEF-A2B9-24B6-BFC75E0F85C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57390" y="2409642"/>
                  <a:ext cx="1162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63CEAA0-AE9A-51FB-1D3A-1294017C79A3}"/>
                    </a:ext>
                  </a:extLst>
                </p14:cNvPr>
                <p14:cNvContentPartPr/>
                <p14:nvPr/>
              </p14:nvContentPartPr>
              <p14:xfrm>
                <a:off x="982310" y="2471202"/>
                <a:ext cx="99360" cy="131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63CEAA0-AE9A-51FB-1D3A-1294017C79A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73310" y="2462562"/>
                  <a:ext cx="1170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DB5583B-A6D8-F17E-0DFE-BF3F5DD4CC5C}"/>
                    </a:ext>
                  </a:extLst>
                </p14:cNvPr>
                <p14:cNvContentPartPr/>
                <p14:nvPr/>
              </p14:nvContentPartPr>
              <p14:xfrm>
                <a:off x="1124150" y="2474802"/>
                <a:ext cx="84600" cy="112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DB5583B-A6D8-F17E-0DFE-BF3F5DD4CC5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15150" y="2466162"/>
                  <a:ext cx="1022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7EFC080-C5CA-11C7-34EF-B19CE2C7E01C}"/>
                    </a:ext>
                  </a:extLst>
                </p14:cNvPr>
                <p14:cNvContentPartPr/>
                <p14:nvPr/>
              </p14:nvContentPartPr>
              <p14:xfrm>
                <a:off x="1242950" y="2508282"/>
                <a:ext cx="37800" cy="7020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7EFC080-C5CA-11C7-34EF-B19CE2C7E01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233950" y="2499282"/>
                  <a:ext cx="5544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9C2F9F6-81EA-440B-62DA-3B4307609445}"/>
              </a:ext>
            </a:extLst>
          </p:cNvPr>
          <p:cNvGrpSpPr/>
          <p:nvPr/>
        </p:nvGrpSpPr>
        <p:grpSpPr>
          <a:xfrm>
            <a:off x="2360030" y="1812402"/>
            <a:ext cx="646920" cy="1118160"/>
            <a:chOff x="2360030" y="1812402"/>
            <a:chExt cx="646920" cy="11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83CC8EA-02CF-F0E8-1A60-B6BB591AAE04}"/>
                    </a:ext>
                  </a:extLst>
                </p14:cNvPr>
                <p14:cNvContentPartPr/>
                <p14:nvPr/>
              </p14:nvContentPartPr>
              <p14:xfrm>
                <a:off x="2360030" y="1812402"/>
                <a:ext cx="212760" cy="10666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83CC8EA-02CF-F0E8-1A60-B6BB591AAE0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51390" y="1803762"/>
                  <a:ext cx="230400" cy="10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E2EDF9A-C3B8-7F24-77FB-95336643063A}"/>
                    </a:ext>
                  </a:extLst>
                </p14:cNvPr>
                <p14:cNvContentPartPr/>
                <p14:nvPr/>
              </p14:nvContentPartPr>
              <p14:xfrm>
                <a:off x="2460830" y="2810322"/>
                <a:ext cx="179640" cy="1202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E2EDF9A-C3B8-7F24-77FB-95336643063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451830" y="2801682"/>
                  <a:ext cx="1972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2C13ACA-90A0-7781-D280-430E22DEEA29}"/>
                    </a:ext>
                  </a:extLst>
                </p14:cNvPr>
                <p14:cNvContentPartPr/>
                <p14:nvPr/>
              </p14:nvContentPartPr>
              <p14:xfrm>
                <a:off x="2617070" y="2429802"/>
                <a:ext cx="118800" cy="1544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2C13ACA-90A0-7781-D280-430E22DEEA2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08430" y="2421162"/>
                  <a:ext cx="1364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248F85A-0DFE-B782-E13F-19A3423564F7}"/>
                    </a:ext>
                  </a:extLst>
                </p14:cNvPr>
                <p14:cNvContentPartPr/>
                <p14:nvPr/>
              </p14:nvContentPartPr>
              <p14:xfrm>
                <a:off x="2774030" y="2465082"/>
                <a:ext cx="149400" cy="1137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248F85A-0DFE-B782-E13F-19A3423564F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65390" y="2456442"/>
                  <a:ext cx="1670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ACC9B49-AD35-8CCA-C275-05C6C3DAF673}"/>
                    </a:ext>
                  </a:extLst>
                </p14:cNvPr>
                <p14:cNvContentPartPr/>
                <p14:nvPr/>
              </p14:nvContentPartPr>
              <p14:xfrm>
                <a:off x="2891750" y="2542482"/>
                <a:ext cx="18360" cy="1389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ACC9B49-AD35-8CCA-C275-05C6C3DAF67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882750" y="2533482"/>
                  <a:ext cx="360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B13C833-DCAA-9402-6AC4-5CA38443935D}"/>
                    </a:ext>
                  </a:extLst>
                </p14:cNvPr>
                <p14:cNvContentPartPr/>
                <p14:nvPr/>
              </p14:nvContentPartPr>
              <p14:xfrm>
                <a:off x="2927030" y="2589642"/>
                <a:ext cx="79920" cy="824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B13C833-DCAA-9402-6AC4-5CA38443935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18390" y="2581002"/>
                  <a:ext cx="97560" cy="10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831D5CF-6B46-3B35-9EB8-6909746FD73A}"/>
              </a:ext>
            </a:extLst>
          </p:cNvPr>
          <p:cNvGrpSpPr/>
          <p:nvPr/>
        </p:nvGrpSpPr>
        <p:grpSpPr>
          <a:xfrm>
            <a:off x="588470" y="3075282"/>
            <a:ext cx="478080" cy="401040"/>
            <a:chOff x="588470" y="3075282"/>
            <a:chExt cx="478080" cy="40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E3FD335F-9A6D-15A2-CF8D-E8283CAEA205}"/>
                    </a:ext>
                  </a:extLst>
                </p14:cNvPr>
                <p14:cNvContentPartPr/>
                <p14:nvPr/>
              </p14:nvContentPartPr>
              <p14:xfrm>
                <a:off x="588470" y="3249882"/>
                <a:ext cx="156960" cy="2030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3FD335F-9A6D-15A2-CF8D-E8283CAEA20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79830" y="3240882"/>
                  <a:ext cx="1746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D2319DC-A625-701B-7F6A-395EFB456C50}"/>
                    </a:ext>
                  </a:extLst>
                </p14:cNvPr>
                <p14:cNvContentPartPr/>
                <p14:nvPr/>
              </p14:nvContentPartPr>
              <p14:xfrm>
                <a:off x="637430" y="3367962"/>
                <a:ext cx="111600" cy="27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D2319DC-A625-701B-7F6A-395EFB456C5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28430" y="3358962"/>
                  <a:ext cx="1292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6F57CB4-CD07-2608-8644-783B505363DC}"/>
                    </a:ext>
                  </a:extLst>
                </p14:cNvPr>
                <p14:cNvContentPartPr/>
                <p14:nvPr/>
              </p14:nvContentPartPr>
              <p14:xfrm>
                <a:off x="786830" y="3272922"/>
                <a:ext cx="24840" cy="2034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6F57CB4-CD07-2608-8644-783B505363D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78190" y="3264282"/>
                  <a:ext cx="42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C54900C-BA3F-75C1-C8AF-2A59F77E8455}"/>
                    </a:ext>
                  </a:extLst>
                </p14:cNvPr>
                <p14:cNvContentPartPr/>
                <p14:nvPr/>
              </p14:nvContentPartPr>
              <p14:xfrm>
                <a:off x="769190" y="3075282"/>
                <a:ext cx="83880" cy="1576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C54900C-BA3F-75C1-C8AF-2A59F77E845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60190" y="3066642"/>
                  <a:ext cx="101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1D5C84B-1E36-74A2-42DD-FFEA6638E749}"/>
                    </a:ext>
                  </a:extLst>
                </p14:cNvPr>
                <p14:cNvContentPartPr/>
                <p14:nvPr/>
              </p14:nvContentPartPr>
              <p14:xfrm>
                <a:off x="910670" y="3146922"/>
                <a:ext cx="155880" cy="237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1D5C84B-1E36-74A2-42DD-FFEA6638E74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01670" y="3137922"/>
                  <a:ext cx="173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87D789F-E40A-EE46-FE7E-22D1B0546CF3}"/>
                    </a:ext>
                  </a:extLst>
                </p14:cNvPr>
                <p14:cNvContentPartPr/>
                <p14:nvPr/>
              </p14:nvContentPartPr>
              <p14:xfrm>
                <a:off x="967910" y="3090042"/>
                <a:ext cx="38160" cy="1551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87D789F-E40A-EE46-FE7E-22D1B0546CF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59270" y="3081402"/>
                  <a:ext cx="55800" cy="17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546365D-73F9-146F-369A-13A1C62BB0E0}"/>
              </a:ext>
            </a:extLst>
          </p:cNvPr>
          <p:cNvGrpSpPr/>
          <p:nvPr/>
        </p:nvGrpSpPr>
        <p:grpSpPr>
          <a:xfrm>
            <a:off x="331430" y="3685122"/>
            <a:ext cx="667080" cy="250560"/>
            <a:chOff x="331430" y="3685122"/>
            <a:chExt cx="667080" cy="25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4D41A36-C967-9586-706C-BF5CEC3B1F0E}"/>
                    </a:ext>
                  </a:extLst>
                </p14:cNvPr>
                <p14:cNvContentPartPr/>
                <p14:nvPr/>
              </p14:nvContentPartPr>
              <p14:xfrm>
                <a:off x="331430" y="3695562"/>
                <a:ext cx="108000" cy="205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4D41A36-C967-9586-706C-BF5CEC3B1F0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22430" y="3686562"/>
                  <a:ext cx="125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71D024D-3B55-BB1A-31EF-34A20E499156}"/>
                    </a:ext>
                  </a:extLst>
                </p14:cNvPr>
                <p14:cNvContentPartPr/>
                <p14:nvPr/>
              </p14:nvContentPartPr>
              <p14:xfrm>
                <a:off x="484070" y="3742722"/>
                <a:ext cx="126000" cy="1281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71D024D-3B55-BB1A-31EF-34A20E49915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75070" y="3734082"/>
                  <a:ext cx="1436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81EFCAA-4D65-F0F2-DEF5-D569BDB7D2AB}"/>
                    </a:ext>
                  </a:extLst>
                </p14:cNvPr>
                <p14:cNvContentPartPr/>
                <p14:nvPr/>
              </p14:nvContentPartPr>
              <p14:xfrm>
                <a:off x="651110" y="3810042"/>
                <a:ext cx="35280" cy="219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81EFCAA-4D65-F0F2-DEF5-D569BDB7D2A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2470" y="3801402"/>
                  <a:ext cx="529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1639491-0B35-9106-4113-4AAB44E21822}"/>
                    </a:ext>
                  </a:extLst>
                </p14:cNvPr>
                <p14:cNvContentPartPr/>
                <p14:nvPr/>
              </p14:nvContentPartPr>
              <p14:xfrm>
                <a:off x="741830" y="3698442"/>
                <a:ext cx="101160" cy="167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1639491-0B35-9106-4113-4AAB44E2182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3190" y="3689802"/>
                  <a:ext cx="118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2E13055-991D-848A-34E1-43552DB084A4}"/>
                    </a:ext>
                  </a:extLst>
                </p14:cNvPr>
                <p14:cNvContentPartPr/>
                <p14:nvPr/>
              </p14:nvContentPartPr>
              <p14:xfrm>
                <a:off x="898430" y="3685122"/>
                <a:ext cx="100080" cy="2505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2E13055-991D-848A-34E1-43552DB084A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9430" y="3676482"/>
                  <a:ext cx="117720" cy="26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816FEB5-5FCC-C7A7-A4F6-8DF04136DAAD}"/>
              </a:ext>
            </a:extLst>
          </p:cNvPr>
          <p:cNvGrpSpPr/>
          <p:nvPr/>
        </p:nvGrpSpPr>
        <p:grpSpPr>
          <a:xfrm>
            <a:off x="2382350" y="3101922"/>
            <a:ext cx="360360" cy="310680"/>
            <a:chOff x="2382350" y="3101922"/>
            <a:chExt cx="360360" cy="31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FF25721-07A6-CBBD-0E20-32475016CED9}"/>
                    </a:ext>
                  </a:extLst>
                </p14:cNvPr>
                <p14:cNvContentPartPr/>
                <p14:nvPr/>
              </p14:nvContentPartPr>
              <p14:xfrm>
                <a:off x="2382350" y="3264282"/>
                <a:ext cx="132840" cy="148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FF25721-07A6-CBBD-0E20-32475016CED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373350" y="3255282"/>
                  <a:ext cx="1504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E4E3794-42DB-CF45-12A2-3025459E77E6}"/>
                    </a:ext>
                  </a:extLst>
                </p14:cNvPr>
                <p14:cNvContentPartPr/>
                <p14:nvPr/>
              </p14:nvContentPartPr>
              <p14:xfrm>
                <a:off x="2510510" y="3101922"/>
                <a:ext cx="100440" cy="1303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E4E3794-42DB-CF45-12A2-3025459E77E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501510" y="3092922"/>
                  <a:ext cx="1180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894017C-FCDD-D85F-A9DA-96EC7141BDCF}"/>
                    </a:ext>
                  </a:extLst>
                </p14:cNvPr>
                <p14:cNvContentPartPr/>
                <p14:nvPr/>
              </p14:nvContentPartPr>
              <p14:xfrm>
                <a:off x="2638670" y="3168522"/>
                <a:ext cx="104040" cy="79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894017C-FCDD-D85F-A9DA-96EC7141BDC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630030" y="3159882"/>
                  <a:ext cx="121680" cy="2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42F2EA6-3006-966E-973F-03FC22B4B2F3}"/>
              </a:ext>
            </a:extLst>
          </p:cNvPr>
          <p:cNvGrpSpPr/>
          <p:nvPr/>
        </p:nvGrpSpPr>
        <p:grpSpPr>
          <a:xfrm>
            <a:off x="2314310" y="3623922"/>
            <a:ext cx="766440" cy="250560"/>
            <a:chOff x="2314310" y="3623922"/>
            <a:chExt cx="766440" cy="25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C70BE67-CAD0-7F12-2A0F-508BCA8403B9}"/>
                    </a:ext>
                  </a:extLst>
                </p14:cNvPr>
                <p14:cNvContentPartPr/>
                <p14:nvPr/>
              </p14:nvContentPartPr>
              <p14:xfrm>
                <a:off x="2314310" y="3660642"/>
                <a:ext cx="105120" cy="173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C70BE67-CAD0-7F12-2A0F-508BCA8403B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305310" y="3651642"/>
                  <a:ext cx="1227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E6C0452-BD7D-74E6-1ACE-3199CD0FFA4D}"/>
                    </a:ext>
                  </a:extLst>
                </p14:cNvPr>
                <p14:cNvContentPartPr/>
                <p14:nvPr/>
              </p14:nvContentPartPr>
              <p14:xfrm>
                <a:off x="2449670" y="3676482"/>
                <a:ext cx="133200" cy="1418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E6C0452-BD7D-74E6-1ACE-3199CD0FFA4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40670" y="3667482"/>
                  <a:ext cx="150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330853C-704B-724F-3B29-A9FA8CCB9F79}"/>
                    </a:ext>
                  </a:extLst>
                </p14:cNvPr>
                <p14:cNvContentPartPr/>
                <p14:nvPr/>
              </p14:nvContentPartPr>
              <p14:xfrm>
                <a:off x="2633990" y="3802122"/>
                <a:ext cx="11520" cy="140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330853C-704B-724F-3B29-A9FA8CCB9F7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625350" y="3793482"/>
                  <a:ext cx="29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EF02911-D736-BBE8-6E56-E3A141216E4C}"/>
                    </a:ext>
                  </a:extLst>
                </p14:cNvPr>
                <p14:cNvContentPartPr/>
                <p14:nvPr/>
              </p14:nvContentPartPr>
              <p14:xfrm>
                <a:off x="2677190" y="3661722"/>
                <a:ext cx="125280" cy="172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EF02911-D736-BBE8-6E56-E3A141216E4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668190" y="3652722"/>
                  <a:ext cx="1429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062B563-C824-8505-460C-5CE6137BAEBB}"/>
                    </a:ext>
                  </a:extLst>
                </p14:cNvPr>
                <p14:cNvContentPartPr/>
                <p14:nvPr/>
              </p14:nvContentPartPr>
              <p14:xfrm>
                <a:off x="2853950" y="3623922"/>
                <a:ext cx="100080" cy="2484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062B563-C824-8505-460C-5CE6137BAEB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845310" y="3614922"/>
                  <a:ext cx="1177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C0B6316-BC0F-C27B-9017-046CD1E89434}"/>
                    </a:ext>
                  </a:extLst>
                </p14:cNvPr>
                <p14:cNvContentPartPr/>
                <p14:nvPr/>
              </p14:nvContentPartPr>
              <p14:xfrm>
                <a:off x="3069950" y="3868722"/>
                <a:ext cx="10800" cy="5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C0B6316-BC0F-C27B-9017-046CD1E8943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060950" y="3860082"/>
                  <a:ext cx="28440" cy="2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DAC3F6F2-2304-BECC-8483-0EBDCC8CCA99}"/>
                  </a:ext>
                </a:extLst>
              </p14:cNvPr>
              <p14:cNvContentPartPr/>
              <p14:nvPr/>
            </p14:nvContentPartPr>
            <p14:xfrm>
              <a:off x="-1178410" y="4238802"/>
              <a:ext cx="127800" cy="34812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DAC3F6F2-2304-BECC-8483-0EBDCC8CCA9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-1187410" y="4229802"/>
                <a:ext cx="14544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4C4178E-439A-DC29-1773-400283F92F4F}"/>
                  </a:ext>
                </a:extLst>
              </p14:cNvPr>
              <p14:cNvContentPartPr/>
              <p14:nvPr/>
            </p14:nvContentPartPr>
            <p14:xfrm>
              <a:off x="-1185970" y="4432122"/>
              <a:ext cx="228600" cy="12564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4C4178E-439A-DC29-1773-400283F92F4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-1194970" y="4423482"/>
                <a:ext cx="2462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36A8D87-5FC3-F268-D503-C292DC587D65}"/>
                  </a:ext>
                </a:extLst>
              </p14:cNvPr>
              <p14:cNvContentPartPr/>
              <p14:nvPr/>
            </p14:nvContentPartPr>
            <p14:xfrm>
              <a:off x="-932170" y="4436802"/>
              <a:ext cx="97920" cy="9144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36A8D87-5FC3-F268-D503-C292DC587D6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-941170" y="4428162"/>
                <a:ext cx="11556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EA566B8-3A60-BB2C-6644-040F7AEAEA10}"/>
                  </a:ext>
                </a:extLst>
              </p14:cNvPr>
              <p14:cNvContentPartPr/>
              <p14:nvPr/>
            </p14:nvContentPartPr>
            <p14:xfrm>
              <a:off x="-820570" y="4432482"/>
              <a:ext cx="208800" cy="1134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EA566B8-3A60-BB2C-6644-040F7AEAEA1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-829570" y="4423842"/>
                <a:ext cx="22644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E3CF0B9-8757-A41E-5767-D1DB312EE9F0}"/>
                  </a:ext>
                </a:extLst>
              </p14:cNvPr>
              <p14:cNvContentPartPr/>
              <p14:nvPr/>
            </p14:nvContentPartPr>
            <p14:xfrm>
              <a:off x="-580450" y="4442922"/>
              <a:ext cx="184680" cy="1134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E3CF0B9-8757-A41E-5767-D1DB312EE9F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-589090" y="4434282"/>
                <a:ext cx="2023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40A4C294-BF75-EC12-BCDE-8BF44CE0C79E}"/>
                  </a:ext>
                </a:extLst>
              </p14:cNvPr>
              <p14:cNvContentPartPr/>
              <p14:nvPr/>
            </p14:nvContentPartPr>
            <p14:xfrm>
              <a:off x="-385330" y="4324842"/>
              <a:ext cx="59040" cy="2001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40A4C294-BF75-EC12-BCDE-8BF44CE0C79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-394330" y="4315842"/>
                <a:ext cx="7668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35C56A2D-EA47-CC74-A49D-578DEDB3F4EC}"/>
                  </a:ext>
                </a:extLst>
              </p14:cNvPr>
              <p14:cNvContentPartPr/>
              <p14:nvPr/>
            </p14:nvContentPartPr>
            <p14:xfrm>
              <a:off x="-308650" y="4416642"/>
              <a:ext cx="156240" cy="1083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35C56A2D-EA47-CC74-A49D-578DEDB3F4E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-317290" y="4407642"/>
                <a:ext cx="17388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0AB70E8-4724-F408-CE14-151726B9ED72}"/>
              </a:ext>
            </a:extLst>
          </p:cNvPr>
          <p:cNvGrpSpPr/>
          <p:nvPr/>
        </p:nvGrpSpPr>
        <p:grpSpPr>
          <a:xfrm>
            <a:off x="-7330" y="4350042"/>
            <a:ext cx="321840" cy="199440"/>
            <a:chOff x="-7330" y="4350042"/>
            <a:chExt cx="321840" cy="19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999AD6D-212B-73E1-3F05-9F04355BD0AB}"/>
                    </a:ext>
                  </a:extLst>
                </p14:cNvPr>
                <p14:cNvContentPartPr/>
                <p14:nvPr/>
              </p14:nvContentPartPr>
              <p14:xfrm>
                <a:off x="2030" y="4425282"/>
                <a:ext cx="165960" cy="230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999AD6D-212B-73E1-3F05-9F04355BD0A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-6610" y="4416282"/>
                  <a:ext cx="1836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F4797A9-8921-DEAA-DB85-57F15B202045}"/>
                    </a:ext>
                  </a:extLst>
                </p14:cNvPr>
                <p14:cNvContentPartPr/>
                <p14:nvPr/>
              </p14:nvContentPartPr>
              <p14:xfrm>
                <a:off x="-7330" y="4467762"/>
                <a:ext cx="220320" cy="21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F4797A9-8921-DEAA-DB85-57F15B20204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-15970" y="4459122"/>
                  <a:ext cx="237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148C1AF-8803-8C49-EE09-EDF7E826DA65}"/>
                    </a:ext>
                  </a:extLst>
                </p14:cNvPr>
                <p14:cNvContentPartPr/>
                <p14:nvPr/>
              </p14:nvContentPartPr>
              <p14:xfrm>
                <a:off x="146390" y="4350042"/>
                <a:ext cx="168120" cy="1994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148C1AF-8803-8C49-EE09-EDF7E826DA6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7750" y="4341402"/>
                  <a:ext cx="18576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FFEC8D6-C979-166C-A6B3-7A50EAD8D3B6}"/>
              </a:ext>
            </a:extLst>
          </p:cNvPr>
          <p:cNvGrpSpPr/>
          <p:nvPr/>
        </p:nvGrpSpPr>
        <p:grpSpPr>
          <a:xfrm>
            <a:off x="536270" y="4260042"/>
            <a:ext cx="749160" cy="333000"/>
            <a:chOff x="536270" y="4260042"/>
            <a:chExt cx="749160" cy="33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E3CC5C4-4657-4AEC-0559-439EF57E24CE}"/>
                    </a:ext>
                  </a:extLst>
                </p14:cNvPr>
                <p14:cNvContentPartPr/>
                <p14:nvPr/>
              </p14:nvContentPartPr>
              <p14:xfrm>
                <a:off x="536270" y="4289922"/>
                <a:ext cx="150120" cy="197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E3CC5C4-4657-4AEC-0559-439EF57E24C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27630" y="4280922"/>
                  <a:ext cx="1677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8D7EB42-7C2B-8E9E-FB01-815EE0C7051E}"/>
                    </a:ext>
                  </a:extLst>
                </p14:cNvPr>
                <p14:cNvContentPartPr/>
                <p14:nvPr/>
              </p14:nvContentPartPr>
              <p14:xfrm>
                <a:off x="585590" y="4387122"/>
                <a:ext cx="107640" cy="356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8D7EB42-7C2B-8E9E-FB01-815EE0C7051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6950" y="4378482"/>
                  <a:ext cx="1252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3ED9B67-F49B-BF6F-27AA-30E52F676B33}"/>
                    </a:ext>
                  </a:extLst>
                </p14:cNvPr>
                <p14:cNvContentPartPr/>
                <p14:nvPr/>
              </p14:nvContentPartPr>
              <p14:xfrm>
                <a:off x="747230" y="4268322"/>
                <a:ext cx="43560" cy="2095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3ED9B67-F49B-BF6F-27AA-30E52F676B3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38590" y="4259322"/>
                  <a:ext cx="612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6E9B720-0C12-045D-987C-2260E6ABC8AA}"/>
                    </a:ext>
                  </a:extLst>
                </p14:cNvPr>
                <p14:cNvContentPartPr/>
                <p14:nvPr/>
              </p14:nvContentPartPr>
              <p14:xfrm>
                <a:off x="835790" y="4472802"/>
                <a:ext cx="108360" cy="12024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6E9B720-0C12-045D-987C-2260E6ABC8A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6790" y="4463802"/>
                  <a:ext cx="1260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20AFAA3-2F66-D1E1-1F8C-27FF2B823AD8}"/>
                    </a:ext>
                  </a:extLst>
                </p14:cNvPr>
                <p14:cNvContentPartPr/>
                <p14:nvPr/>
              </p14:nvContentPartPr>
              <p14:xfrm>
                <a:off x="974750" y="4260042"/>
                <a:ext cx="125640" cy="1861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20AFAA3-2F66-D1E1-1F8C-27FF2B823AD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66110" y="4251402"/>
                  <a:ext cx="14328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EBD6F1A-0E37-CA3B-BDAF-5B7C69628BDE}"/>
                    </a:ext>
                  </a:extLst>
                </p14:cNvPr>
                <p14:cNvContentPartPr/>
                <p14:nvPr/>
              </p14:nvContentPartPr>
              <p14:xfrm>
                <a:off x="1155830" y="4396842"/>
                <a:ext cx="129600" cy="1508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EBD6F1A-0E37-CA3B-BDAF-5B7C69628BD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47190" y="4388202"/>
                  <a:ext cx="14724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73B1A4F-090D-3BCD-A2E6-4188ADAFDBF1}"/>
              </a:ext>
            </a:extLst>
          </p:cNvPr>
          <p:cNvGrpSpPr/>
          <p:nvPr/>
        </p:nvGrpSpPr>
        <p:grpSpPr>
          <a:xfrm>
            <a:off x="4780310" y="400482"/>
            <a:ext cx="2726280" cy="2908800"/>
            <a:chOff x="4780310" y="400482"/>
            <a:chExt cx="2726280" cy="290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CEAB279-2389-4E6A-4469-051A892A4936}"/>
                    </a:ext>
                  </a:extLst>
                </p14:cNvPr>
                <p14:cNvContentPartPr/>
                <p14:nvPr/>
              </p14:nvContentPartPr>
              <p14:xfrm>
                <a:off x="6013670" y="2316402"/>
                <a:ext cx="101520" cy="568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CEAB279-2389-4E6A-4469-051A892A493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005030" y="2307402"/>
                  <a:ext cx="1191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07B86CE-C83E-A06B-EACE-52751854AD9B}"/>
                    </a:ext>
                  </a:extLst>
                </p14:cNvPr>
                <p14:cNvContentPartPr/>
                <p14:nvPr/>
              </p14:nvContentPartPr>
              <p14:xfrm>
                <a:off x="5967230" y="2297682"/>
                <a:ext cx="171360" cy="23220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07B86CE-C83E-A06B-EACE-52751854AD9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958230" y="2288682"/>
                  <a:ext cx="1890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C4FDF48-E6D3-D261-C993-3CC4C7D2DDEF}"/>
                    </a:ext>
                  </a:extLst>
                </p14:cNvPr>
                <p14:cNvContentPartPr/>
                <p14:nvPr/>
              </p14:nvContentPartPr>
              <p14:xfrm>
                <a:off x="6003950" y="2357802"/>
                <a:ext cx="128520" cy="302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C4FDF48-E6D3-D261-C993-3CC4C7D2DDE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994950" y="2349162"/>
                  <a:ext cx="146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777969E-2D5E-CD71-2C13-2C53250E469D}"/>
                    </a:ext>
                  </a:extLst>
                </p14:cNvPr>
                <p14:cNvContentPartPr/>
                <p14:nvPr/>
              </p14:nvContentPartPr>
              <p14:xfrm>
                <a:off x="6198350" y="2268882"/>
                <a:ext cx="32040" cy="2250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777969E-2D5E-CD71-2C13-2C53250E469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189350" y="2259882"/>
                  <a:ext cx="496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798F65F-E3F4-2896-C418-5B02B353F5C4}"/>
                    </a:ext>
                  </a:extLst>
                </p14:cNvPr>
                <p14:cNvContentPartPr/>
                <p14:nvPr/>
              </p14:nvContentPartPr>
              <p14:xfrm>
                <a:off x="5757710" y="2033802"/>
                <a:ext cx="744480" cy="7477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798F65F-E3F4-2896-C418-5B02B353F5C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749070" y="2024802"/>
                  <a:ext cx="762120" cy="7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ED18C26-3F94-9CC0-26DC-844BDC9DE54E}"/>
                    </a:ext>
                  </a:extLst>
                </p14:cNvPr>
                <p14:cNvContentPartPr/>
                <p14:nvPr/>
              </p14:nvContentPartPr>
              <p14:xfrm>
                <a:off x="5246510" y="1507122"/>
                <a:ext cx="1721520" cy="17733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ED18C26-3F94-9CC0-26DC-844BDC9DE54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237870" y="1498122"/>
                  <a:ext cx="1739160" cy="179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748A34C-76C3-BC69-A3B8-79D4EE930761}"/>
                    </a:ext>
                  </a:extLst>
                </p14:cNvPr>
                <p14:cNvContentPartPr/>
                <p14:nvPr/>
              </p14:nvContentPartPr>
              <p14:xfrm>
                <a:off x="6132470" y="1990602"/>
                <a:ext cx="110880" cy="835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748A34C-76C3-BC69-A3B8-79D4EE930761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123830" y="1981602"/>
                  <a:ext cx="1285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32AABD2-661E-B947-AB88-38E2BA98268C}"/>
                    </a:ext>
                  </a:extLst>
                </p14:cNvPr>
                <p14:cNvContentPartPr/>
                <p14:nvPr/>
              </p14:nvContentPartPr>
              <p14:xfrm>
                <a:off x="6128510" y="2646162"/>
                <a:ext cx="129600" cy="1522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32AABD2-661E-B947-AB88-38E2BA98268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119510" y="2637162"/>
                  <a:ext cx="1472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FF358FC-93E4-9A16-A028-1E1119D6E3F1}"/>
                    </a:ext>
                  </a:extLst>
                </p14:cNvPr>
                <p14:cNvContentPartPr/>
                <p14:nvPr/>
              </p14:nvContentPartPr>
              <p14:xfrm>
                <a:off x="5935190" y="1458162"/>
                <a:ext cx="141480" cy="968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FF358FC-93E4-9A16-A028-1E1119D6E3F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926550" y="1449162"/>
                  <a:ext cx="159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DB090F4-F0B2-380E-9460-8D69F56E341B}"/>
                    </a:ext>
                  </a:extLst>
                </p14:cNvPr>
                <p14:cNvContentPartPr/>
                <p14:nvPr/>
              </p14:nvContentPartPr>
              <p14:xfrm>
                <a:off x="6308150" y="1494882"/>
                <a:ext cx="141120" cy="1321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DB090F4-F0B2-380E-9460-8D69F56E341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299150" y="1486242"/>
                  <a:ext cx="158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2F4F057-5DDA-CF08-88BE-37DC8D8908F0}"/>
                    </a:ext>
                  </a:extLst>
                </p14:cNvPr>
                <p14:cNvContentPartPr/>
                <p14:nvPr/>
              </p14:nvContentPartPr>
              <p14:xfrm>
                <a:off x="6868670" y="2239722"/>
                <a:ext cx="126720" cy="1029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2F4F057-5DDA-CF08-88BE-37DC8D8908F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860030" y="2231082"/>
                  <a:ext cx="14436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01E4F1D-214E-C679-A286-31099C69BE7C}"/>
                    </a:ext>
                  </a:extLst>
                </p14:cNvPr>
                <p14:cNvContentPartPr/>
                <p14:nvPr/>
              </p14:nvContentPartPr>
              <p14:xfrm>
                <a:off x="6834470" y="2533842"/>
                <a:ext cx="130320" cy="12276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01E4F1D-214E-C679-A286-31099C69BE7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825470" y="2525202"/>
                  <a:ext cx="1479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322EA71-EEEB-5DEB-53F0-9066ABF17470}"/>
                    </a:ext>
                  </a:extLst>
                </p14:cNvPr>
                <p14:cNvContentPartPr/>
                <p14:nvPr/>
              </p14:nvContentPartPr>
              <p14:xfrm>
                <a:off x="5982350" y="3192642"/>
                <a:ext cx="157320" cy="1152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322EA71-EEEB-5DEB-53F0-9066ABF1747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973350" y="3184002"/>
                  <a:ext cx="174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4B629FEE-6CD3-C900-0045-63B8B540225C}"/>
                    </a:ext>
                  </a:extLst>
                </p14:cNvPr>
                <p14:cNvContentPartPr/>
                <p14:nvPr/>
              </p14:nvContentPartPr>
              <p14:xfrm>
                <a:off x="6420110" y="3216762"/>
                <a:ext cx="93240" cy="925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4B629FEE-6CD3-C900-0045-63B8B540225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411110" y="3208122"/>
                  <a:ext cx="1108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1730FA5-71FC-A632-3318-75CAF68B4451}"/>
                    </a:ext>
                  </a:extLst>
                </p14:cNvPr>
                <p14:cNvContentPartPr/>
                <p14:nvPr/>
              </p14:nvContentPartPr>
              <p14:xfrm>
                <a:off x="5183870" y="2145762"/>
                <a:ext cx="131760" cy="99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1730FA5-71FC-A632-3318-75CAF68B445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175230" y="2136762"/>
                  <a:ext cx="1494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CBAE117-FDF0-3C3A-F2D5-9EFD6C80CC4B}"/>
                    </a:ext>
                  </a:extLst>
                </p14:cNvPr>
                <p14:cNvContentPartPr/>
                <p14:nvPr/>
              </p14:nvContentPartPr>
              <p14:xfrm>
                <a:off x="5209430" y="2428722"/>
                <a:ext cx="98640" cy="1494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CBAE117-FDF0-3C3A-F2D5-9EFD6C80CC4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200430" y="2420082"/>
                  <a:ext cx="1162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9D001B4-BC28-11F1-5048-4726624F6439}"/>
                    </a:ext>
                  </a:extLst>
                </p14:cNvPr>
                <p14:cNvContentPartPr/>
                <p14:nvPr/>
              </p14:nvContentPartPr>
              <p14:xfrm>
                <a:off x="5198990" y="2109402"/>
                <a:ext cx="70560" cy="968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9D001B4-BC28-11F1-5048-4726624F643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89990" y="2100762"/>
                  <a:ext cx="882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D3D35D5-4825-5D82-846A-558AF19B8349}"/>
                    </a:ext>
                  </a:extLst>
                </p14:cNvPr>
                <p14:cNvContentPartPr/>
                <p14:nvPr/>
              </p14:nvContentPartPr>
              <p14:xfrm>
                <a:off x="4780310" y="1118322"/>
                <a:ext cx="569160" cy="2052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D3D35D5-4825-5D82-846A-558AF19B834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771670" y="1109322"/>
                  <a:ext cx="586800" cy="20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67F3B4E-94B2-387E-282C-04FFBE904571}"/>
                    </a:ext>
                  </a:extLst>
                </p14:cNvPr>
                <p14:cNvContentPartPr/>
                <p14:nvPr/>
              </p14:nvContentPartPr>
              <p14:xfrm>
                <a:off x="6953270" y="968922"/>
                <a:ext cx="474120" cy="21942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67F3B4E-94B2-387E-282C-04FFBE90457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944630" y="959922"/>
                  <a:ext cx="491760" cy="22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4359327-50E3-8F5E-D92C-4FAE8D8AB455}"/>
                    </a:ext>
                  </a:extLst>
                </p14:cNvPr>
                <p14:cNvContentPartPr/>
                <p14:nvPr/>
              </p14:nvContentPartPr>
              <p14:xfrm>
                <a:off x="7122830" y="400482"/>
                <a:ext cx="112680" cy="254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4359327-50E3-8F5E-D92C-4FAE8D8AB45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114190" y="391842"/>
                  <a:ext cx="1303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548F10E-A07F-000A-FA71-733D8930FEC8}"/>
                    </a:ext>
                  </a:extLst>
                </p14:cNvPr>
                <p14:cNvContentPartPr/>
                <p14:nvPr/>
              </p14:nvContentPartPr>
              <p14:xfrm>
                <a:off x="7329110" y="605322"/>
                <a:ext cx="177480" cy="572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548F10E-A07F-000A-FA71-733D8930FEC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320470" y="596682"/>
                  <a:ext cx="1951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1866D4A-2499-7C4B-CC64-3F7AD0F73897}"/>
                    </a:ext>
                  </a:extLst>
                </p14:cNvPr>
                <p14:cNvContentPartPr/>
                <p14:nvPr/>
              </p14:nvContentPartPr>
              <p14:xfrm>
                <a:off x="7409390" y="536922"/>
                <a:ext cx="25200" cy="2016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1866D4A-2499-7C4B-CC64-3F7AD0F7389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400390" y="528282"/>
                  <a:ext cx="4284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9DE2C84-15E8-580C-C70C-F59C26B0E478}"/>
              </a:ext>
            </a:extLst>
          </p:cNvPr>
          <p:cNvGrpSpPr/>
          <p:nvPr/>
        </p:nvGrpSpPr>
        <p:grpSpPr>
          <a:xfrm>
            <a:off x="7900070" y="889002"/>
            <a:ext cx="2968560" cy="2980800"/>
            <a:chOff x="7900070" y="889002"/>
            <a:chExt cx="2968560" cy="298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DAEA2DA-68A3-0531-AA0F-0BCA0C098DDF}"/>
                    </a:ext>
                  </a:extLst>
                </p14:cNvPr>
                <p14:cNvContentPartPr/>
                <p14:nvPr/>
              </p14:nvContentPartPr>
              <p14:xfrm>
                <a:off x="9340430" y="1959282"/>
                <a:ext cx="174600" cy="2361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DAEA2DA-68A3-0531-AA0F-0BCA0C098DD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331790" y="1950282"/>
                  <a:ext cx="19224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F35ADDF-238F-116A-9BD4-F9137CDF6A64}"/>
                    </a:ext>
                  </a:extLst>
                </p14:cNvPr>
                <p14:cNvContentPartPr/>
                <p14:nvPr/>
              </p14:nvContentPartPr>
              <p14:xfrm>
                <a:off x="8978630" y="1607922"/>
                <a:ext cx="946080" cy="10134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F35ADDF-238F-116A-9BD4-F9137CDF6A6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969630" y="1598922"/>
                  <a:ext cx="963720" cy="10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789AA64-ADF3-35B0-DDFC-DFC28BE2E213}"/>
                    </a:ext>
                  </a:extLst>
                </p14:cNvPr>
                <p14:cNvContentPartPr/>
                <p14:nvPr/>
              </p14:nvContentPartPr>
              <p14:xfrm>
                <a:off x="8441870" y="1106082"/>
                <a:ext cx="2094840" cy="20826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789AA64-ADF3-35B0-DDFC-DFC28BE2E21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433230" y="1097442"/>
                  <a:ext cx="2112480" cy="21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979B3F8-824C-6255-E6A7-A9DA682BE269}"/>
                    </a:ext>
                  </a:extLst>
                </p14:cNvPr>
                <p14:cNvContentPartPr/>
                <p14:nvPr/>
              </p14:nvContentPartPr>
              <p14:xfrm>
                <a:off x="8378870" y="1906362"/>
                <a:ext cx="128160" cy="125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979B3F8-824C-6255-E6A7-A9DA682BE26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369870" y="1897722"/>
                  <a:ext cx="1458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8BFDADA-10EE-4B32-3818-5D17C84FDFDA}"/>
                    </a:ext>
                  </a:extLst>
                </p14:cNvPr>
                <p14:cNvContentPartPr/>
                <p14:nvPr/>
              </p14:nvContentPartPr>
              <p14:xfrm>
                <a:off x="8391110" y="2332962"/>
                <a:ext cx="124920" cy="1382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8BFDADA-10EE-4B32-3818-5D17C84FDFD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382470" y="2324322"/>
                  <a:ext cx="1425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992BC676-0CFF-DF73-6BE1-6EDF52F04313}"/>
                    </a:ext>
                  </a:extLst>
                </p14:cNvPr>
                <p14:cNvContentPartPr/>
                <p14:nvPr/>
              </p14:nvContentPartPr>
              <p14:xfrm>
                <a:off x="9162950" y="1003842"/>
                <a:ext cx="226440" cy="27108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992BC676-0CFF-DF73-6BE1-6EDF52F0431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154310" y="994842"/>
                  <a:ext cx="2440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F3A3C46-E62B-951A-9D6C-6D706D5390EB}"/>
                    </a:ext>
                  </a:extLst>
                </p14:cNvPr>
                <p14:cNvContentPartPr/>
                <p14:nvPr/>
              </p14:nvContentPartPr>
              <p14:xfrm>
                <a:off x="9169790" y="1035882"/>
                <a:ext cx="192240" cy="2271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F3A3C46-E62B-951A-9D6C-6D706D5390E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160790" y="1026882"/>
                  <a:ext cx="2098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0771F3C-848A-A062-4CFD-15C9AB243F31}"/>
                    </a:ext>
                  </a:extLst>
                </p14:cNvPr>
                <p14:cNvContentPartPr/>
                <p14:nvPr/>
              </p14:nvContentPartPr>
              <p14:xfrm>
                <a:off x="9538070" y="1027602"/>
                <a:ext cx="185400" cy="2548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0771F3C-848A-A062-4CFD-15C9AB243F3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529070" y="1018962"/>
                  <a:ext cx="2030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6215DA6-18FC-E291-F550-210462310BEF}"/>
                    </a:ext>
                  </a:extLst>
                </p14:cNvPr>
                <p14:cNvContentPartPr/>
                <p14:nvPr/>
              </p14:nvContentPartPr>
              <p14:xfrm>
                <a:off x="9552830" y="1036242"/>
                <a:ext cx="247320" cy="252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6215DA6-18FC-E291-F550-210462310BE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544190" y="1027242"/>
                  <a:ext cx="2649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DADA6B21-0B2E-4A1C-1715-98DAA043061F}"/>
                    </a:ext>
                  </a:extLst>
                </p14:cNvPr>
                <p14:cNvContentPartPr/>
                <p14:nvPr/>
              </p14:nvContentPartPr>
              <p14:xfrm>
                <a:off x="9162950" y="2941362"/>
                <a:ext cx="341640" cy="3319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DADA6B21-0B2E-4A1C-1715-98DAA043061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153950" y="2932722"/>
                  <a:ext cx="3592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98CAB34-DC89-93C7-3D43-D0F8DBF89882}"/>
                    </a:ext>
                  </a:extLst>
                </p14:cNvPr>
                <p14:cNvContentPartPr/>
                <p14:nvPr/>
              </p14:nvContentPartPr>
              <p14:xfrm>
                <a:off x="9197870" y="3000762"/>
                <a:ext cx="271800" cy="2811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98CAB34-DC89-93C7-3D43-D0F8DBF8988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189230" y="2992122"/>
                  <a:ext cx="2894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602E6DF-FC64-CDF7-6761-4AFDA04BD4A7}"/>
                    </a:ext>
                  </a:extLst>
                </p14:cNvPr>
                <p14:cNvContentPartPr/>
                <p14:nvPr/>
              </p14:nvContentPartPr>
              <p14:xfrm>
                <a:off x="9580550" y="2988882"/>
                <a:ext cx="264240" cy="32832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602E6DF-FC64-CDF7-6761-4AFDA04BD4A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571910" y="2980242"/>
                  <a:ext cx="28188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C7C9A66-926F-DF51-D72F-CF283DF1407E}"/>
                    </a:ext>
                  </a:extLst>
                </p14:cNvPr>
                <p14:cNvContentPartPr/>
                <p14:nvPr/>
              </p14:nvContentPartPr>
              <p14:xfrm>
                <a:off x="9341510" y="1524762"/>
                <a:ext cx="215640" cy="2552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C7C9A66-926F-DF51-D72F-CF283DF1407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332870" y="1516122"/>
                  <a:ext cx="2332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14EEF72-FFA7-7CA7-73A9-34E0FDC4FBC9}"/>
                    </a:ext>
                  </a:extLst>
                </p14:cNvPr>
                <p14:cNvContentPartPr/>
                <p14:nvPr/>
              </p14:nvContentPartPr>
              <p14:xfrm>
                <a:off x="9396230" y="1486602"/>
                <a:ext cx="181440" cy="3636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14EEF72-FFA7-7CA7-73A9-34E0FDC4FBC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387590" y="1477962"/>
                  <a:ext cx="19908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76E3046C-80F5-AB76-88F3-5764B78AACC4}"/>
                    </a:ext>
                  </a:extLst>
                </p14:cNvPr>
                <p14:cNvContentPartPr/>
                <p14:nvPr/>
              </p14:nvContentPartPr>
              <p14:xfrm>
                <a:off x="9327110" y="2371842"/>
                <a:ext cx="264600" cy="2390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76E3046C-80F5-AB76-88F3-5764B78AACC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318470" y="2363202"/>
                  <a:ext cx="2822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14177F7-8A2D-187D-8959-D342FAF7EA0D}"/>
                    </a:ext>
                  </a:extLst>
                </p14:cNvPr>
                <p14:cNvContentPartPr/>
                <p14:nvPr/>
              </p14:nvContentPartPr>
              <p14:xfrm>
                <a:off x="9326750" y="2368602"/>
                <a:ext cx="182160" cy="2919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14177F7-8A2D-187D-8959-D342FAF7EA0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317750" y="2359602"/>
                  <a:ext cx="199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3C4F69C-8972-E570-8B2C-43FDBBA03800}"/>
                    </a:ext>
                  </a:extLst>
                </p14:cNvPr>
                <p14:cNvContentPartPr/>
                <p14:nvPr/>
              </p14:nvContentPartPr>
              <p14:xfrm>
                <a:off x="7900070" y="1000602"/>
                <a:ext cx="393480" cy="28692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3C4F69C-8972-E570-8B2C-43FDBBA03800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891070" y="991602"/>
                  <a:ext cx="411120" cy="28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9A86C58B-82BD-5E4B-47CE-E88FA129F237}"/>
                    </a:ext>
                  </a:extLst>
                </p14:cNvPr>
                <p14:cNvContentPartPr/>
                <p14:nvPr/>
              </p14:nvContentPartPr>
              <p14:xfrm>
                <a:off x="10356710" y="1873602"/>
                <a:ext cx="323640" cy="2052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9A86C58B-82BD-5E4B-47CE-E88FA129F23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348070" y="1864602"/>
                  <a:ext cx="341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41438D7-39EA-3156-F913-E97DAA6110F6}"/>
                    </a:ext>
                  </a:extLst>
                </p14:cNvPr>
                <p14:cNvContentPartPr/>
                <p14:nvPr/>
              </p14:nvContentPartPr>
              <p14:xfrm>
                <a:off x="10342670" y="1818882"/>
                <a:ext cx="254520" cy="2581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41438D7-39EA-3156-F913-E97DAA6110F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334030" y="1809882"/>
                  <a:ext cx="2721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3D4EAEF-C4FA-D6E6-2F7E-44DE7A306315}"/>
                    </a:ext>
                  </a:extLst>
                </p14:cNvPr>
                <p14:cNvContentPartPr/>
                <p14:nvPr/>
              </p14:nvContentPartPr>
              <p14:xfrm>
                <a:off x="10370030" y="2149002"/>
                <a:ext cx="307080" cy="2332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3D4EAEF-C4FA-D6E6-2F7E-44DE7A306315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361030" y="2140002"/>
                  <a:ext cx="3247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18B0B36-B900-8A47-C508-7C6DC2C7B459}"/>
                    </a:ext>
                  </a:extLst>
                </p14:cNvPr>
                <p14:cNvContentPartPr/>
                <p14:nvPr/>
              </p14:nvContentPartPr>
              <p14:xfrm>
                <a:off x="10311350" y="889002"/>
                <a:ext cx="557280" cy="29163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18B0B36-B900-8A47-C508-7C6DC2C7B459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302710" y="880362"/>
                  <a:ext cx="574920" cy="293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8ACE3F8-ABFE-D070-9E1A-FB4535CC9576}"/>
                  </a:ext>
                </a:extLst>
              </p14:cNvPr>
              <p14:cNvContentPartPr/>
              <p14:nvPr/>
            </p14:nvContentPartPr>
            <p14:xfrm>
              <a:off x="10571990" y="380322"/>
              <a:ext cx="146880" cy="2433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8ACE3F8-ABFE-D070-9E1A-FB4535CC9576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0562990" y="371682"/>
                <a:ext cx="16452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34306461-3EA3-E2F5-15B1-4E537F95A556}"/>
                  </a:ext>
                </a:extLst>
              </p14:cNvPr>
              <p14:cNvContentPartPr/>
              <p14:nvPr/>
            </p14:nvContentPartPr>
            <p14:xfrm>
              <a:off x="10789430" y="529002"/>
              <a:ext cx="179280" cy="2340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34306461-3EA3-E2F5-15B1-4E537F95A556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0780790" y="520362"/>
                <a:ext cx="1969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BF1D1DF-2EE1-2EEF-AB98-770DE9D2F39F}"/>
                  </a:ext>
                </a:extLst>
              </p14:cNvPr>
              <p14:cNvContentPartPr/>
              <p14:nvPr/>
            </p14:nvContentPartPr>
            <p14:xfrm>
              <a:off x="7247030" y="3369762"/>
              <a:ext cx="127800" cy="21240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BF1D1DF-2EE1-2EEF-AB98-770DE9D2F39F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7229390" y="3351762"/>
                <a:ext cx="16344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9357C77C-23B5-06A3-D3DB-58286D3D021E}"/>
                  </a:ext>
                </a:extLst>
              </p14:cNvPr>
              <p14:cNvContentPartPr/>
              <p14:nvPr/>
            </p14:nvContentPartPr>
            <p14:xfrm>
              <a:off x="10788350" y="3878802"/>
              <a:ext cx="223560" cy="26352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9357C77C-23B5-06A3-D3DB-58286D3D021E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10770350" y="3861162"/>
                <a:ext cx="259200" cy="29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3DA818D-E3BA-CE51-FE52-0F30BCBADEBC}"/>
              </a:ext>
            </a:extLst>
          </p:cNvPr>
          <p:cNvGrpSpPr/>
          <p:nvPr/>
        </p:nvGrpSpPr>
        <p:grpSpPr>
          <a:xfrm>
            <a:off x="1049630" y="5474322"/>
            <a:ext cx="3600360" cy="150480"/>
            <a:chOff x="1049630" y="5474322"/>
            <a:chExt cx="3600360" cy="15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5C35081-3D08-B07C-6BCA-5B6B06B80EE0}"/>
                    </a:ext>
                  </a:extLst>
                </p14:cNvPr>
                <p14:cNvContentPartPr/>
                <p14:nvPr/>
              </p14:nvContentPartPr>
              <p14:xfrm>
                <a:off x="1049630" y="5474322"/>
                <a:ext cx="3395160" cy="1504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5C35081-3D08-B07C-6BCA-5B6B06B80EE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40630" y="5465322"/>
                  <a:ext cx="3412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7750B52-52B1-0B6B-E60B-67460E18B514}"/>
                    </a:ext>
                  </a:extLst>
                </p14:cNvPr>
                <p14:cNvContentPartPr/>
                <p14:nvPr/>
              </p14:nvContentPartPr>
              <p14:xfrm>
                <a:off x="4583390" y="5547042"/>
                <a:ext cx="66600" cy="205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7750B52-52B1-0B6B-E60B-67460E18B51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574750" y="5538042"/>
                  <a:ext cx="84240" cy="3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6094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4D3D2335-234E-CD56-BA98-DA4C3EE38A6A}"/>
              </a:ext>
            </a:extLst>
          </p:cNvPr>
          <p:cNvGrpSpPr/>
          <p:nvPr/>
        </p:nvGrpSpPr>
        <p:grpSpPr>
          <a:xfrm>
            <a:off x="295430" y="179082"/>
            <a:ext cx="1522440" cy="370080"/>
            <a:chOff x="295430" y="179082"/>
            <a:chExt cx="1522440" cy="370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06754E87-E29F-1CEF-53A4-B34B79E05D95}"/>
                    </a:ext>
                  </a:extLst>
                </p14:cNvPr>
                <p14:cNvContentPartPr/>
                <p14:nvPr/>
              </p14:nvContentPartPr>
              <p14:xfrm>
                <a:off x="295430" y="331722"/>
                <a:ext cx="22320" cy="2174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06754E87-E29F-1CEF-53A4-B34B79E05D9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6430" y="323082"/>
                  <a:ext cx="399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DC76941-1E37-D618-6C04-BE19AE6FC904}"/>
                    </a:ext>
                  </a:extLst>
                </p14:cNvPr>
                <p14:cNvContentPartPr/>
                <p14:nvPr/>
              </p14:nvContentPartPr>
              <p14:xfrm>
                <a:off x="297230" y="309042"/>
                <a:ext cx="124920" cy="1105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DC76941-1E37-D618-6C04-BE19AE6FC90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8590" y="300402"/>
                  <a:ext cx="142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1E23857-8793-A4B0-98F8-078ED71A33A1}"/>
                    </a:ext>
                  </a:extLst>
                </p14:cNvPr>
                <p14:cNvContentPartPr/>
                <p14:nvPr/>
              </p14:nvContentPartPr>
              <p14:xfrm>
                <a:off x="461390" y="291762"/>
                <a:ext cx="89280" cy="130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1E23857-8793-A4B0-98F8-078ED71A33A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2750" y="283122"/>
                  <a:ext cx="1069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28F0578-F58D-D022-EEB7-E6AF5F2BEC0D}"/>
                    </a:ext>
                  </a:extLst>
                </p14:cNvPr>
                <p14:cNvContentPartPr/>
                <p14:nvPr/>
              </p14:nvContentPartPr>
              <p14:xfrm>
                <a:off x="644270" y="179082"/>
                <a:ext cx="62280" cy="2386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28F0578-F58D-D022-EEB7-E6AF5F2BEC0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5630" y="170442"/>
                  <a:ext cx="799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CF2ECA2-6D8D-F2BF-B2FA-A5E2A161A958}"/>
                    </a:ext>
                  </a:extLst>
                </p14:cNvPr>
                <p14:cNvContentPartPr/>
                <p14:nvPr/>
              </p14:nvContentPartPr>
              <p14:xfrm>
                <a:off x="592790" y="314802"/>
                <a:ext cx="128520" cy="40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CF2ECA2-6D8D-F2BF-B2FA-A5E2A161A95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83790" y="305802"/>
                  <a:ext cx="1461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FCAE0F1-4ECF-6D90-B1A7-74A62693E78A}"/>
                    </a:ext>
                  </a:extLst>
                </p14:cNvPr>
                <p14:cNvContentPartPr/>
                <p14:nvPr/>
              </p14:nvContentPartPr>
              <p14:xfrm>
                <a:off x="800870" y="316242"/>
                <a:ext cx="153720" cy="1069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FCAE0F1-4ECF-6D90-B1A7-74A62693E78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91870" y="307242"/>
                  <a:ext cx="1713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5248C7B-90CC-B82C-E63D-50344D6ABB36}"/>
                    </a:ext>
                  </a:extLst>
                </p14:cNvPr>
                <p14:cNvContentPartPr/>
                <p14:nvPr/>
              </p14:nvContentPartPr>
              <p14:xfrm>
                <a:off x="1001750" y="313362"/>
                <a:ext cx="67680" cy="111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5248C7B-90CC-B82C-E63D-50344D6ABB3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92750" y="304722"/>
                  <a:ext cx="85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4EB6798-09E3-EABC-8131-D8C1226A7232}"/>
                    </a:ext>
                  </a:extLst>
                </p14:cNvPr>
                <p14:cNvContentPartPr/>
                <p14:nvPr/>
              </p14:nvContentPartPr>
              <p14:xfrm>
                <a:off x="1114070" y="310122"/>
                <a:ext cx="74880" cy="101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4EB6798-09E3-EABC-8131-D8C1226A723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05430" y="301122"/>
                  <a:ext cx="925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FF91878-57E8-436A-B3B3-E23EFDE831C9}"/>
                    </a:ext>
                  </a:extLst>
                </p14:cNvPr>
                <p14:cNvContentPartPr/>
                <p14:nvPr/>
              </p14:nvContentPartPr>
              <p14:xfrm>
                <a:off x="1260230" y="341442"/>
                <a:ext cx="21240" cy="896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FF91878-57E8-436A-B3B3-E23EFDE831C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51590" y="332802"/>
                  <a:ext cx="388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53CA3D1-41B9-CA46-5E26-97751F2532F6}"/>
                    </a:ext>
                  </a:extLst>
                </p14:cNvPr>
                <p14:cNvContentPartPr/>
                <p14:nvPr/>
              </p14:nvContentPartPr>
              <p14:xfrm>
                <a:off x="1246910" y="231282"/>
                <a:ext cx="83520" cy="730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53CA3D1-41B9-CA46-5E26-97751F2532F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37910" y="222642"/>
                  <a:ext cx="101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CFA8A57-7FD9-771F-B12B-B612119F8F66}"/>
                    </a:ext>
                  </a:extLst>
                </p14:cNvPr>
                <p14:cNvContentPartPr/>
                <p14:nvPr/>
              </p14:nvContentPartPr>
              <p14:xfrm>
                <a:off x="1359590" y="319842"/>
                <a:ext cx="189720" cy="113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CFA8A57-7FD9-771F-B12B-B612119F8F6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50590" y="310842"/>
                  <a:ext cx="2073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FC84CC2-8745-6453-D824-AB865086DD61}"/>
                    </a:ext>
                  </a:extLst>
                </p14:cNvPr>
                <p14:cNvContentPartPr/>
                <p14:nvPr/>
              </p14:nvContentPartPr>
              <p14:xfrm>
                <a:off x="1550390" y="343962"/>
                <a:ext cx="267480" cy="108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FC84CC2-8745-6453-D824-AB865086DD6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41390" y="334962"/>
                  <a:ext cx="28512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1952F56-7DBE-3CFD-1A7A-49D4D2E2A392}"/>
              </a:ext>
            </a:extLst>
          </p:cNvPr>
          <p:cNvGrpSpPr/>
          <p:nvPr/>
        </p:nvGrpSpPr>
        <p:grpSpPr>
          <a:xfrm>
            <a:off x="2237990" y="153882"/>
            <a:ext cx="1175040" cy="298800"/>
            <a:chOff x="2237990" y="153882"/>
            <a:chExt cx="1175040" cy="29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60FF3CC-3641-FA61-58AD-DF99BADAC94C}"/>
                    </a:ext>
                  </a:extLst>
                </p14:cNvPr>
                <p14:cNvContentPartPr/>
                <p14:nvPr/>
              </p14:nvContentPartPr>
              <p14:xfrm>
                <a:off x="2237990" y="316602"/>
                <a:ext cx="132840" cy="105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60FF3CC-3641-FA61-58AD-DF99BADAC94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29350" y="307602"/>
                  <a:ext cx="1504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AC3F4FD-55C9-D72C-4083-96767E9DA8EB}"/>
                    </a:ext>
                  </a:extLst>
                </p14:cNvPr>
                <p14:cNvContentPartPr/>
                <p14:nvPr/>
              </p14:nvContentPartPr>
              <p14:xfrm>
                <a:off x="2439950" y="325602"/>
                <a:ext cx="19440" cy="92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AC3F4FD-55C9-D72C-4083-96767E9DA8E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30950" y="316962"/>
                  <a:ext cx="37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94E36C6-6A66-A890-F3C5-0C6ABD2C593F}"/>
                    </a:ext>
                  </a:extLst>
                </p14:cNvPr>
                <p14:cNvContentPartPr/>
                <p14:nvPr/>
              </p14:nvContentPartPr>
              <p14:xfrm>
                <a:off x="2398910" y="220482"/>
                <a:ext cx="51840" cy="78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94E36C6-6A66-A890-F3C5-0C6ABD2C593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89910" y="211482"/>
                  <a:ext cx="694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B648987-F299-831A-C34E-2084C022477D}"/>
                    </a:ext>
                  </a:extLst>
                </p14:cNvPr>
                <p14:cNvContentPartPr/>
                <p14:nvPr/>
              </p14:nvContentPartPr>
              <p14:xfrm>
                <a:off x="2568470" y="158922"/>
                <a:ext cx="59400" cy="264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B648987-F299-831A-C34E-2084C022477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59470" y="150282"/>
                  <a:ext cx="770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74E922B-73E8-D42F-6F38-D7DF2E9591FB}"/>
                    </a:ext>
                  </a:extLst>
                </p14:cNvPr>
                <p14:cNvContentPartPr/>
                <p14:nvPr/>
              </p14:nvContentPartPr>
              <p14:xfrm>
                <a:off x="2503310" y="331362"/>
                <a:ext cx="142560" cy="32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74E922B-73E8-D42F-6F38-D7DF2E9591F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94310" y="322362"/>
                  <a:ext cx="1602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83B4584-B2B0-42E6-069A-BDBB97A74A21}"/>
                    </a:ext>
                  </a:extLst>
                </p14:cNvPr>
                <p14:cNvContentPartPr/>
                <p14:nvPr/>
              </p14:nvContentPartPr>
              <p14:xfrm>
                <a:off x="2662790" y="320922"/>
                <a:ext cx="181440" cy="92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83B4584-B2B0-42E6-069A-BDBB97A74A2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653790" y="311922"/>
                  <a:ext cx="199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30DCFEA-61A9-4D1E-212F-5B437905A188}"/>
                    </a:ext>
                  </a:extLst>
                </p14:cNvPr>
                <p14:cNvContentPartPr/>
                <p14:nvPr/>
              </p14:nvContentPartPr>
              <p14:xfrm>
                <a:off x="2812910" y="230202"/>
                <a:ext cx="30960" cy="60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30DCFEA-61A9-4D1E-212F-5B437905A18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03910" y="221202"/>
                  <a:ext cx="486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D3F922C-FB69-54BE-FCF4-B2604702DF70}"/>
                    </a:ext>
                  </a:extLst>
                </p14:cNvPr>
                <p14:cNvContentPartPr/>
                <p14:nvPr/>
              </p14:nvContentPartPr>
              <p14:xfrm>
                <a:off x="2927390" y="153882"/>
                <a:ext cx="191520" cy="257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D3F922C-FB69-54BE-FCF4-B2604702DF7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18390" y="144882"/>
                  <a:ext cx="2091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222457F-8542-015E-9A86-C8B502562D07}"/>
                    </a:ext>
                  </a:extLst>
                </p14:cNvPr>
                <p14:cNvContentPartPr/>
                <p14:nvPr/>
              </p14:nvContentPartPr>
              <p14:xfrm>
                <a:off x="3125390" y="300402"/>
                <a:ext cx="136080" cy="123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222457F-8542-015E-9A86-C8B502562D0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16390" y="291402"/>
                  <a:ext cx="1537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C8B4FE8-9515-515F-BCD4-E6FC9B715A9B}"/>
                    </a:ext>
                  </a:extLst>
                </p14:cNvPr>
                <p14:cNvContentPartPr/>
                <p14:nvPr/>
              </p14:nvContentPartPr>
              <p14:xfrm>
                <a:off x="3389990" y="429282"/>
                <a:ext cx="23040" cy="234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C8B4FE8-9515-515F-BCD4-E6FC9B715A9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80990" y="420642"/>
                  <a:ext cx="40680" cy="4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C7632B6-A38E-16A5-F020-41EEF99F5412}"/>
              </a:ext>
            </a:extLst>
          </p:cNvPr>
          <p:cNvGrpSpPr/>
          <p:nvPr/>
        </p:nvGrpSpPr>
        <p:grpSpPr>
          <a:xfrm>
            <a:off x="800870" y="1053882"/>
            <a:ext cx="126000" cy="251640"/>
            <a:chOff x="800870" y="1053882"/>
            <a:chExt cx="126000" cy="25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06345B1-01F2-E193-D205-FA9A7E509891}"/>
                    </a:ext>
                  </a:extLst>
                </p14:cNvPr>
                <p14:cNvContentPartPr/>
                <p14:nvPr/>
              </p14:nvContentPartPr>
              <p14:xfrm>
                <a:off x="800870" y="1053882"/>
                <a:ext cx="17640" cy="249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06345B1-01F2-E193-D205-FA9A7E50989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2230" y="1045242"/>
                  <a:ext cx="352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F137A13-051D-2C73-C45B-D08A1E42CCE6}"/>
                    </a:ext>
                  </a:extLst>
                </p14:cNvPr>
                <p14:cNvContentPartPr/>
                <p14:nvPr/>
              </p14:nvContentPartPr>
              <p14:xfrm>
                <a:off x="835790" y="1072962"/>
                <a:ext cx="91080" cy="2325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F137A13-051D-2C73-C45B-D08A1E42CCE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26790" y="1064322"/>
                  <a:ext cx="10872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E9D6784-692D-A164-2B03-E17956E23459}"/>
              </a:ext>
            </a:extLst>
          </p:cNvPr>
          <p:cNvGrpSpPr/>
          <p:nvPr/>
        </p:nvGrpSpPr>
        <p:grpSpPr>
          <a:xfrm>
            <a:off x="456350" y="1395522"/>
            <a:ext cx="131760" cy="180000"/>
            <a:chOff x="456350" y="1395522"/>
            <a:chExt cx="131760" cy="18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806C01A-DF17-3EDA-9088-7164B8AB9AD8}"/>
                    </a:ext>
                  </a:extLst>
                </p14:cNvPr>
                <p14:cNvContentPartPr/>
                <p14:nvPr/>
              </p14:nvContentPartPr>
              <p14:xfrm>
                <a:off x="456350" y="1399842"/>
                <a:ext cx="24840" cy="1504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806C01A-DF17-3EDA-9088-7164B8AB9AD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7710" y="1391202"/>
                  <a:ext cx="424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28851EB-605E-42CA-8CC2-74843A510B3D}"/>
                    </a:ext>
                  </a:extLst>
                </p14:cNvPr>
                <p14:cNvContentPartPr/>
                <p14:nvPr/>
              </p14:nvContentPartPr>
              <p14:xfrm>
                <a:off x="497390" y="1395522"/>
                <a:ext cx="90720" cy="1800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28851EB-605E-42CA-8CC2-74843A510B3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88390" y="1386882"/>
                  <a:ext cx="10836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890B523-6C22-A784-EE1E-BDBEFE3068EF}"/>
              </a:ext>
            </a:extLst>
          </p:cNvPr>
          <p:cNvGrpSpPr/>
          <p:nvPr/>
        </p:nvGrpSpPr>
        <p:grpSpPr>
          <a:xfrm>
            <a:off x="175910" y="1861362"/>
            <a:ext cx="670320" cy="210600"/>
            <a:chOff x="175910" y="1861362"/>
            <a:chExt cx="670320" cy="21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80ABC98-C2A0-4748-A9CA-2C33AB15E455}"/>
                    </a:ext>
                  </a:extLst>
                </p14:cNvPr>
                <p14:cNvContentPartPr/>
                <p14:nvPr/>
              </p14:nvContentPartPr>
              <p14:xfrm>
                <a:off x="175910" y="1861362"/>
                <a:ext cx="106920" cy="210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80ABC98-C2A0-4748-A9CA-2C33AB15E45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7270" y="1852362"/>
                  <a:ext cx="1245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DC5EAB5-2900-2F3F-5B1E-9C26F5894D43}"/>
                    </a:ext>
                  </a:extLst>
                </p14:cNvPr>
                <p14:cNvContentPartPr/>
                <p14:nvPr/>
              </p14:nvContentPartPr>
              <p14:xfrm>
                <a:off x="383270" y="1895922"/>
                <a:ext cx="108360" cy="131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DC5EAB5-2900-2F3F-5B1E-9C26F5894D4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74270" y="1886922"/>
                  <a:ext cx="126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49F2717-7D4D-FB1C-A7D5-C2D0A6E79212}"/>
                    </a:ext>
                  </a:extLst>
                </p14:cNvPr>
                <p14:cNvContentPartPr/>
                <p14:nvPr/>
              </p14:nvContentPartPr>
              <p14:xfrm>
                <a:off x="550310" y="2027682"/>
                <a:ext cx="14400" cy="6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49F2717-7D4D-FB1C-A7D5-C2D0A6E7921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1670" y="2019042"/>
                  <a:ext cx="3204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D0F0076-2538-61C5-2069-30A2C480ADC3}"/>
                    </a:ext>
                  </a:extLst>
                </p14:cNvPr>
                <p14:cNvContentPartPr/>
                <p14:nvPr/>
              </p14:nvContentPartPr>
              <p14:xfrm>
                <a:off x="683150" y="1896642"/>
                <a:ext cx="104400" cy="1537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D0F0076-2538-61C5-2069-30A2C480ADC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4150" y="1888002"/>
                  <a:ext cx="1220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968CA48-B634-4CC6-8BD9-E014B553583E}"/>
                    </a:ext>
                  </a:extLst>
                </p14:cNvPr>
                <p14:cNvContentPartPr/>
                <p14:nvPr/>
              </p14:nvContentPartPr>
              <p14:xfrm>
                <a:off x="824990" y="1998522"/>
                <a:ext cx="21240" cy="42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968CA48-B634-4CC6-8BD9-E014B553583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16350" y="1989522"/>
                  <a:ext cx="3888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E1C8565-03D9-D07B-7DCF-15DF5D461CED}"/>
              </a:ext>
            </a:extLst>
          </p:cNvPr>
          <p:cNvGrpSpPr/>
          <p:nvPr/>
        </p:nvGrpSpPr>
        <p:grpSpPr>
          <a:xfrm>
            <a:off x="993830" y="1826442"/>
            <a:ext cx="536040" cy="225000"/>
            <a:chOff x="993830" y="1826442"/>
            <a:chExt cx="536040" cy="22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C52AF5E-1E55-588C-DE52-1E654EF8A7F5}"/>
                    </a:ext>
                  </a:extLst>
                </p14:cNvPr>
                <p14:cNvContentPartPr/>
                <p14:nvPr/>
              </p14:nvContentPartPr>
              <p14:xfrm>
                <a:off x="993830" y="1880442"/>
                <a:ext cx="103320" cy="152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C52AF5E-1E55-588C-DE52-1E654EF8A7F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84830" y="1871442"/>
                  <a:ext cx="1209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64D0CB8-4CD5-3022-6B3C-DFBA9F07365A}"/>
                    </a:ext>
                  </a:extLst>
                </p14:cNvPr>
                <p14:cNvContentPartPr/>
                <p14:nvPr/>
              </p14:nvContentPartPr>
              <p14:xfrm>
                <a:off x="1176710" y="2014002"/>
                <a:ext cx="10800" cy="82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64D0CB8-4CD5-3022-6B3C-DFBA9F07365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68070" y="2005362"/>
                  <a:ext cx="284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723D832-0BCC-C1F6-BC66-6E587E2B7597}"/>
                    </a:ext>
                  </a:extLst>
                </p14:cNvPr>
                <p14:cNvContentPartPr/>
                <p14:nvPr/>
              </p14:nvContentPartPr>
              <p14:xfrm>
                <a:off x="1295150" y="1870002"/>
                <a:ext cx="28080" cy="134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723D832-0BCC-C1F6-BC66-6E587E2B759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86150" y="1861002"/>
                  <a:ext cx="457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4A3AAB6-FF46-28BF-E3F0-9510F5D0AE3E}"/>
                    </a:ext>
                  </a:extLst>
                </p14:cNvPr>
                <p14:cNvContentPartPr/>
                <p14:nvPr/>
              </p14:nvContentPartPr>
              <p14:xfrm>
                <a:off x="1409990" y="1826442"/>
                <a:ext cx="119880" cy="2250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24A3AAB6-FF46-28BF-E3F0-9510F5D0AE3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400990" y="1817802"/>
                  <a:ext cx="13752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E0080A2-A702-CB45-260B-85D0FD4D733D}"/>
              </a:ext>
            </a:extLst>
          </p:cNvPr>
          <p:cNvGrpSpPr/>
          <p:nvPr/>
        </p:nvGrpSpPr>
        <p:grpSpPr>
          <a:xfrm>
            <a:off x="2791310" y="953802"/>
            <a:ext cx="233640" cy="162720"/>
            <a:chOff x="2791310" y="953802"/>
            <a:chExt cx="233640" cy="16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91C21E1-3FBD-A7F2-0973-79E01FDCEA3D}"/>
                    </a:ext>
                  </a:extLst>
                </p14:cNvPr>
                <p14:cNvContentPartPr/>
                <p14:nvPr/>
              </p14:nvContentPartPr>
              <p14:xfrm>
                <a:off x="2791310" y="979362"/>
                <a:ext cx="160560" cy="1371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91C21E1-3FBD-A7F2-0973-79E01FDCEA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82310" y="970362"/>
                  <a:ext cx="1782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157693B-D307-3E64-E850-0C3CAE57B1ED}"/>
                    </a:ext>
                  </a:extLst>
                </p14:cNvPr>
                <p14:cNvContentPartPr/>
                <p14:nvPr/>
              </p14:nvContentPartPr>
              <p14:xfrm>
                <a:off x="2919830" y="953802"/>
                <a:ext cx="28440" cy="148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157693B-D307-3E64-E850-0C3CAE57B1E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11190" y="945162"/>
                  <a:ext cx="460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586A34F-8449-98CD-4645-6058E5FD9420}"/>
                    </a:ext>
                  </a:extLst>
                </p14:cNvPr>
                <p14:cNvContentPartPr/>
                <p14:nvPr/>
              </p14:nvContentPartPr>
              <p14:xfrm>
                <a:off x="3020630" y="1090602"/>
                <a:ext cx="4320" cy="17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586A34F-8449-98CD-4645-6058E5FD942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11990" y="1081602"/>
                  <a:ext cx="2196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26FA2CB-4383-F4BC-1CCA-6932F262B0FD}"/>
              </a:ext>
            </a:extLst>
          </p:cNvPr>
          <p:cNvGrpSpPr/>
          <p:nvPr/>
        </p:nvGrpSpPr>
        <p:grpSpPr>
          <a:xfrm>
            <a:off x="2551550" y="1242882"/>
            <a:ext cx="118440" cy="178920"/>
            <a:chOff x="2551550" y="1242882"/>
            <a:chExt cx="118440" cy="17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55C9783-2CFD-5791-9068-62C945A4BCF6}"/>
                    </a:ext>
                  </a:extLst>
                </p14:cNvPr>
                <p14:cNvContentPartPr/>
                <p14:nvPr/>
              </p14:nvContentPartPr>
              <p14:xfrm>
                <a:off x="2551550" y="1242882"/>
                <a:ext cx="118440" cy="1789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55C9783-2CFD-5791-9068-62C945A4BCF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542910" y="1233882"/>
                  <a:ext cx="1360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8BE4CEA-49DA-1036-D2E0-064AECD0D193}"/>
                    </a:ext>
                  </a:extLst>
                </p14:cNvPr>
                <p14:cNvContentPartPr/>
                <p14:nvPr/>
              </p14:nvContentPartPr>
              <p14:xfrm>
                <a:off x="2560910" y="1321722"/>
                <a:ext cx="105480" cy="39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8BE4CEA-49DA-1036-D2E0-064AECD0D19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51910" y="1313082"/>
                  <a:ext cx="12312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C66F1FB-197B-A38A-D7A3-9FE5BFDB4A1D}"/>
              </a:ext>
            </a:extLst>
          </p:cNvPr>
          <p:cNvGrpSpPr/>
          <p:nvPr/>
        </p:nvGrpSpPr>
        <p:grpSpPr>
          <a:xfrm>
            <a:off x="2573870" y="1611882"/>
            <a:ext cx="760680" cy="265680"/>
            <a:chOff x="2573870" y="1611882"/>
            <a:chExt cx="760680" cy="26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1EBD95A-F53E-738C-8CEA-5986BB2BA1F2}"/>
                    </a:ext>
                  </a:extLst>
                </p14:cNvPr>
                <p14:cNvContentPartPr/>
                <p14:nvPr/>
              </p14:nvContentPartPr>
              <p14:xfrm>
                <a:off x="2573870" y="1619442"/>
                <a:ext cx="96120" cy="205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1EBD95A-F53E-738C-8CEA-5986BB2BA1F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65230" y="1610802"/>
                  <a:ext cx="11376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B22E949-B0C2-D200-7BE0-0C6B3A73CD24}"/>
                    </a:ext>
                  </a:extLst>
                </p14:cNvPr>
                <p14:cNvContentPartPr/>
                <p14:nvPr/>
              </p14:nvContentPartPr>
              <p14:xfrm>
                <a:off x="2700590" y="1664082"/>
                <a:ext cx="139680" cy="135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B22E949-B0C2-D200-7BE0-0C6B3A73CD2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91950" y="1655442"/>
                  <a:ext cx="157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DA80A74-8809-395F-98D7-444E5BEDE91F}"/>
                    </a:ext>
                  </a:extLst>
                </p14:cNvPr>
                <p14:cNvContentPartPr/>
                <p14:nvPr/>
              </p14:nvContentPartPr>
              <p14:xfrm>
                <a:off x="2895710" y="1759842"/>
                <a:ext cx="17640" cy="219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DA80A74-8809-395F-98D7-444E5BEDE91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87070" y="1750842"/>
                  <a:ext cx="35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F1AC6E4-5B3D-2043-CB9F-1A3CB0B60BE7}"/>
                    </a:ext>
                  </a:extLst>
                </p14:cNvPr>
                <p14:cNvContentPartPr/>
                <p14:nvPr/>
              </p14:nvContentPartPr>
              <p14:xfrm>
                <a:off x="3004430" y="1636362"/>
                <a:ext cx="121320" cy="1519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F1AC6E4-5B3D-2043-CB9F-1A3CB0B60BE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995430" y="1627722"/>
                  <a:ext cx="1389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9D0D613-1166-0864-7677-C5734525D293}"/>
                    </a:ext>
                  </a:extLst>
                </p14:cNvPr>
                <p14:cNvContentPartPr/>
                <p14:nvPr/>
              </p14:nvContentPartPr>
              <p14:xfrm>
                <a:off x="3205670" y="1611882"/>
                <a:ext cx="128880" cy="265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9D0D613-1166-0864-7677-C5734525D29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196670" y="1602882"/>
                  <a:ext cx="146520" cy="28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310898C-2CDE-6A7F-9D8E-C989DF9FBA8E}"/>
              </a:ext>
            </a:extLst>
          </p:cNvPr>
          <p:cNvGrpSpPr/>
          <p:nvPr/>
        </p:nvGrpSpPr>
        <p:grpSpPr>
          <a:xfrm>
            <a:off x="835430" y="2353482"/>
            <a:ext cx="175320" cy="1020240"/>
            <a:chOff x="835430" y="2353482"/>
            <a:chExt cx="175320" cy="102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E9E7365-3178-F2B4-C39C-822644FAFDAF}"/>
                    </a:ext>
                  </a:extLst>
                </p14:cNvPr>
                <p14:cNvContentPartPr/>
                <p14:nvPr/>
              </p14:nvContentPartPr>
              <p14:xfrm>
                <a:off x="877190" y="2353482"/>
                <a:ext cx="80280" cy="956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E9E7365-3178-F2B4-C39C-822644FAFDA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68550" y="2344842"/>
                  <a:ext cx="97920" cy="9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15F0850-D473-677F-DB26-A759DF716EEB}"/>
                    </a:ext>
                  </a:extLst>
                </p14:cNvPr>
                <p14:cNvContentPartPr/>
                <p14:nvPr/>
              </p14:nvContentPartPr>
              <p14:xfrm>
                <a:off x="835430" y="3244842"/>
                <a:ext cx="175320" cy="128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15F0850-D473-677F-DB26-A759DF716EE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6430" y="3236202"/>
                  <a:ext cx="19296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17ABCDB-BF2C-3514-61BD-00B960D458F3}"/>
              </a:ext>
            </a:extLst>
          </p:cNvPr>
          <p:cNvGrpSpPr/>
          <p:nvPr/>
        </p:nvGrpSpPr>
        <p:grpSpPr>
          <a:xfrm>
            <a:off x="2773310" y="2068722"/>
            <a:ext cx="221400" cy="1181880"/>
            <a:chOff x="2773310" y="2068722"/>
            <a:chExt cx="221400" cy="118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7402C52-F2E2-CA80-E013-5A4E266A1652}"/>
                    </a:ext>
                  </a:extLst>
                </p14:cNvPr>
                <p14:cNvContentPartPr/>
                <p14:nvPr/>
              </p14:nvContentPartPr>
              <p14:xfrm>
                <a:off x="2773310" y="2068722"/>
                <a:ext cx="131760" cy="10872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7402C52-F2E2-CA80-E013-5A4E266A165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64670" y="2059722"/>
                  <a:ext cx="149400" cy="11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ED3DB72-D486-4917-706A-236E104DB8C4}"/>
                    </a:ext>
                  </a:extLst>
                </p14:cNvPr>
                <p14:cNvContentPartPr/>
                <p14:nvPr/>
              </p14:nvContentPartPr>
              <p14:xfrm>
                <a:off x="2826230" y="3117762"/>
                <a:ext cx="168480" cy="132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ED3DB72-D486-4917-706A-236E104DB8C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17230" y="3109122"/>
                  <a:ext cx="18612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40BCAE8-16BB-E731-B7DE-DD9862BC073B}"/>
              </a:ext>
            </a:extLst>
          </p:cNvPr>
          <p:cNvGrpSpPr/>
          <p:nvPr/>
        </p:nvGrpSpPr>
        <p:grpSpPr>
          <a:xfrm>
            <a:off x="1075550" y="2617362"/>
            <a:ext cx="477720" cy="148320"/>
            <a:chOff x="1075550" y="2617362"/>
            <a:chExt cx="477720" cy="14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C0DB5A9-6B68-F477-D292-95F959FF43E1}"/>
                    </a:ext>
                  </a:extLst>
                </p14:cNvPr>
                <p14:cNvContentPartPr/>
                <p14:nvPr/>
              </p14:nvContentPartPr>
              <p14:xfrm>
                <a:off x="1075550" y="2617362"/>
                <a:ext cx="110880" cy="1069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C0DB5A9-6B68-F477-D292-95F959FF43E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66550" y="2608722"/>
                  <a:ext cx="1285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4143696-CECA-9300-42E1-6A627D51B1C5}"/>
                    </a:ext>
                  </a:extLst>
                </p14:cNvPr>
                <p14:cNvContentPartPr/>
                <p14:nvPr/>
              </p14:nvContentPartPr>
              <p14:xfrm>
                <a:off x="1079150" y="2749842"/>
                <a:ext cx="132480" cy="14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4143696-CECA-9300-42E1-6A627D51B1C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70510" y="2740842"/>
                  <a:ext cx="1501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D2BE1F2-43FC-5BBC-746F-FF9246DCA6A5}"/>
                    </a:ext>
                  </a:extLst>
                </p14:cNvPr>
                <p14:cNvContentPartPr/>
                <p14:nvPr/>
              </p14:nvContentPartPr>
              <p14:xfrm>
                <a:off x="1255550" y="2664882"/>
                <a:ext cx="74880" cy="10044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D2BE1F2-43FC-5BBC-746F-FF9246DCA6A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246550" y="2655882"/>
                  <a:ext cx="92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8A4013D-F92A-C57A-0B66-75989326D7D6}"/>
                    </a:ext>
                  </a:extLst>
                </p14:cNvPr>
                <p14:cNvContentPartPr/>
                <p14:nvPr/>
              </p14:nvContentPartPr>
              <p14:xfrm>
                <a:off x="1381910" y="2683242"/>
                <a:ext cx="73440" cy="824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8A4013D-F92A-C57A-0B66-75989326D7D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73270" y="2674602"/>
                  <a:ext cx="910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98006AE-D2D4-C606-47B0-BE9BC6262591}"/>
                    </a:ext>
                  </a:extLst>
                </p14:cNvPr>
                <p14:cNvContentPartPr/>
                <p14:nvPr/>
              </p14:nvContentPartPr>
              <p14:xfrm>
                <a:off x="1528070" y="2698722"/>
                <a:ext cx="25200" cy="651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98006AE-D2D4-C606-47B0-BE9BC626259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519430" y="2690082"/>
                  <a:ext cx="42840" cy="8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6CDAB8C-8552-45A1-6B04-0DF0CAD653D1}"/>
              </a:ext>
            </a:extLst>
          </p:cNvPr>
          <p:cNvGrpSpPr/>
          <p:nvPr/>
        </p:nvGrpSpPr>
        <p:grpSpPr>
          <a:xfrm>
            <a:off x="3081830" y="2535642"/>
            <a:ext cx="440640" cy="267480"/>
            <a:chOff x="3081830" y="2535642"/>
            <a:chExt cx="44064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9E4EC10-9DD3-F145-7851-01D7CB501770}"/>
                    </a:ext>
                  </a:extLst>
                </p14:cNvPr>
                <p14:cNvContentPartPr/>
                <p14:nvPr/>
              </p14:nvContentPartPr>
              <p14:xfrm>
                <a:off x="3081830" y="2535642"/>
                <a:ext cx="96480" cy="1569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9E4EC10-9DD3-F145-7851-01D7CB50177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73190" y="2527002"/>
                  <a:ext cx="1141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F6F2DD7-126F-BAB1-AFEC-2CE814E90F84}"/>
                    </a:ext>
                  </a:extLst>
                </p14:cNvPr>
                <p14:cNvContentPartPr/>
                <p14:nvPr/>
              </p14:nvContentPartPr>
              <p14:xfrm>
                <a:off x="3259310" y="2588922"/>
                <a:ext cx="166320" cy="943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F6F2DD7-126F-BAB1-AFEC-2CE814E90F8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50670" y="2579922"/>
                  <a:ext cx="1839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C4DE2F3-C312-F166-3D7F-30B81E94C24E}"/>
                    </a:ext>
                  </a:extLst>
                </p14:cNvPr>
                <p14:cNvContentPartPr/>
                <p14:nvPr/>
              </p14:nvContentPartPr>
              <p14:xfrm>
                <a:off x="3380630" y="2685042"/>
                <a:ext cx="27000" cy="1011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C4DE2F3-C312-F166-3D7F-30B81E94C24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371990" y="2676402"/>
                  <a:ext cx="44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BBB5BDF-D1B0-7257-D201-7B649BBC0907}"/>
                    </a:ext>
                  </a:extLst>
                </p14:cNvPr>
                <p14:cNvContentPartPr/>
                <p14:nvPr/>
              </p14:nvContentPartPr>
              <p14:xfrm>
                <a:off x="3413390" y="2710602"/>
                <a:ext cx="109080" cy="925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BBB5BDF-D1B0-7257-D201-7B649BBC090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04750" y="2701602"/>
                  <a:ext cx="12672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7A84336-7BF9-DF92-957C-A2B85E9154BE}"/>
              </a:ext>
            </a:extLst>
          </p:cNvPr>
          <p:cNvGrpSpPr/>
          <p:nvPr/>
        </p:nvGrpSpPr>
        <p:grpSpPr>
          <a:xfrm>
            <a:off x="720230" y="3757842"/>
            <a:ext cx="306720" cy="297000"/>
            <a:chOff x="720230" y="3757842"/>
            <a:chExt cx="306720" cy="29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46D2132-E3BA-B1B6-BB12-C8AC73E64C5F}"/>
                    </a:ext>
                  </a:extLst>
                </p14:cNvPr>
                <p14:cNvContentPartPr/>
                <p14:nvPr/>
              </p14:nvContentPartPr>
              <p14:xfrm>
                <a:off x="720230" y="3825162"/>
                <a:ext cx="39240" cy="2282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46D2132-E3BA-B1B6-BB12-C8AC73E64C5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11590" y="3816162"/>
                  <a:ext cx="56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383BCAD-68DF-ADB5-32BD-B6CB6A0425B2}"/>
                    </a:ext>
                  </a:extLst>
                </p14:cNvPr>
                <p14:cNvContentPartPr/>
                <p14:nvPr/>
              </p14:nvContentPartPr>
              <p14:xfrm>
                <a:off x="738950" y="3865122"/>
                <a:ext cx="97200" cy="1897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383BCAD-68DF-ADB5-32BD-B6CB6A0425B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9950" y="3856482"/>
                  <a:ext cx="114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2C753A5-2DD4-E17A-A12F-A4608EEBAC2E}"/>
                    </a:ext>
                  </a:extLst>
                </p14:cNvPr>
                <p14:cNvContentPartPr/>
                <p14:nvPr/>
              </p14:nvContentPartPr>
              <p14:xfrm>
                <a:off x="896990" y="3823722"/>
                <a:ext cx="129960" cy="572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2C753A5-2DD4-E17A-A12F-A4608EEBAC2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88350" y="3815082"/>
                  <a:ext cx="1476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5BEC31B-9F56-9508-75CC-70648C8E2CAE}"/>
                    </a:ext>
                  </a:extLst>
                </p14:cNvPr>
                <p14:cNvContentPartPr/>
                <p14:nvPr/>
              </p14:nvContentPartPr>
              <p14:xfrm>
                <a:off x="940190" y="3757842"/>
                <a:ext cx="17640" cy="165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5BEC31B-9F56-9508-75CC-70648C8E2CA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1190" y="3749202"/>
                  <a:ext cx="3528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20A7807-A8AE-B3A8-3527-27D8B0EEDC9C}"/>
              </a:ext>
            </a:extLst>
          </p:cNvPr>
          <p:cNvGrpSpPr/>
          <p:nvPr/>
        </p:nvGrpSpPr>
        <p:grpSpPr>
          <a:xfrm>
            <a:off x="2878790" y="3509082"/>
            <a:ext cx="416520" cy="408240"/>
            <a:chOff x="2878790" y="3509082"/>
            <a:chExt cx="416520" cy="40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E213CFA-99EE-FD3C-5C55-B751CBD15C5F}"/>
                    </a:ext>
                  </a:extLst>
                </p14:cNvPr>
                <p14:cNvContentPartPr/>
                <p14:nvPr/>
              </p14:nvContentPartPr>
              <p14:xfrm>
                <a:off x="2878790" y="3734082"/>
                <a:ext cx="208800" cy="1832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E213CFA-99EE-FD3C-5C55-B751CBD15C5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870150" y="3725442"/>
                  <a:ext cx="2264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D123336-E5F9-5777-0BA7-592D498C2BF0}"/>
                    </a:ext>
                  </a:extLst>
                </p14:cNvPr>
                <p14:cNvContentPartPr/>
                <p14:nvPr/>
              </p14:nvContentPartPr>
              <p14:xfrm>
                <a:off x="3066350" y="3741282"/>
                <a:ext cx="28800" cy="1738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D123336-E5F9-5777-0BA7-592D498C2BF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57350" y="3732282"/>
                  <a:ext cx="464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A5F8C12-63A8-17D2-705D-2E5479E65ABC}"/>
                    </a:ext>
                  </a:extLst>
                </p14:cNvPr>
                <p14:cNvContentPartPr/>
                <p14:nvPr/>
              </p14:nvContentPartPr>
              <p14:xfrm>
                <a:off x="3017390" y="3509082"/>
                <a:ext cx="88200" cy="15192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A5F8C12-63A8-17D2-705D-2E5479E65AB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008390" y="3500082"/>
                  <a:ext cx="1058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6AB3956-6288-22B2-CF46-45E667072A37}"/>
                    </a:ext>
                  </a:extLst>
                </p14:cNvPr>
                <p14:cNvContentPartPr/>
                <p14:nvPr/>
              </p14:nvContentPartPr>
              <p14:xfrm>
                <a:off x="3181190" y="3561642"/>
                <a:ext cx="114120" cy="334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6AB3956-6288-22B2-CF46-45E667072A3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172190" y="3553002"/>
                  <a:ext cx="13176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1E0C551-F50B-FBA0-287F-EDB6B9C377C6}"/>
              </a:ext>
            </a:extLst>
          </p:cNvPr>
          <p:cNvGrpSpPr/>
          <p:nvPr/>
        </p:nvGrpSpPr>
        <p:grpSpPr>
          <a:xfrm>
            <a:off x="267710" y="4292442"/>
            <a:ext cx="1034280" cy="271440"/>
            <a:chOff x="267710" y="4292442"/>
            <a:chExt cx="1034280" cy="27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099480D-1D39-3BFA-02A6-CC2E29DC46FA}"/>
                    </a:ext>
                  </a:extLst>
                </p14:cNvPr>
                <p14:cNvContentPartPr/>
                <p14:nvPr/>
              </p14:nvContentPartPr>
              <p14:xfrm>
                <a:off x="267710" y="4308642"/>
                <a:ext cx="123120" cy="2228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099480D-1D39-3BFA-02A6-CC2E29DC46F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8710" y="4300002"/>
                  <a:ext cx="1407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43241E8-8B48-7DAF-B7BD-C681DDFCC808}"/>
                    </a:ext>
                  </a:extLst>
                </p14:cNvPr>
                <p14:cNvContentPartPr/>
                <p14:nvPr/>
              </p14:nvContentPartPr>
              <p14:xfrm>
                <a:off x="459230" y="4329522"/>
                <a:ext cx="115920" cy="1465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43241E8-8B48-7DAF-B7BD-C681DDFCC80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50230" y="4320522"/>
                  <a:ext cx="133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3914C41-A1AE-A812-82F9-FBA8F1473EA3}"/>
                    </a:ext>
                  </a:extLst>
                </p14:cNvPr>
                <p14:cNvContentPartPr/>
                <p14:nvPr/>
              </p14:nvContentPartPr>
              <p14:xfrm>
                <a:off x="623390" y="4449762"/>
                <a:ext cx="28080" cy="36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3914C41-A1AE-A812-82F9-FBA8F1473EA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14750" y="4441122"/>
                  <a:ext cx="4572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851A344-7C28-8FB0-4B72-F4C47C125401}"/>
                    </a:ext>
                  </a:extLst>
                </p14:cNvPr>
                <p14:cNvContentPartPr/>
                <p14:nvPr/>
              </p14:nvContentPartPr>
              <p14:xfrm>
                <a:off x="713750" y="4292442"/>
                <a:ext cx="125640" cy="1663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851A344-7C28-8FB0-4B72-F4C47C12540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05110" y="4283802"/>
                  <a:ext cx="143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C6BE0E3-1EF0-3727-097F-07DF55FE8C0F}"/>
                    </a:ext>
                  </a:extLst>
                </p14:cNvPr>
                <p14:cNvContentPartPr/>
                <p14:nvPr/>
              </p14:nvContentPartPr>
              <p14:xfrm>
                <a:off x="873230" y="4412682"/>
                <a:ext cx="35640" cy="424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C6BE0E3-1EF0-3727-097F-07DF55FE8C0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4590" y="4404042"/>
                  <a:ext cx="532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012320E-0F5E-2BE2-C5D9-C6EF916E5941}"/>
                    </a:ext>
                  </a:extLst>
                </p14:cNvPr>
                <p14:cNvContentPartPr/>
                <p14:nvPr/>
              </p14:nvContentPartPr>
              <p14:xfrm>
                <a:off x="975110" y="4304682"/>
                <a:ext cx="104400" cy="1609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012320E-0F5E-2BE2-C5D9-C6EF916E594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66470" y="4296042"/>
                  <a:ext cx="1220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A338CD7-B0DA-C9BA-ABB2-CE9327BE6042}"/>
                    </a:ext>
                  </a:extLst>
                </p14:cNvPr>
                <p14:cNvContentPartPr/>
                <p14:nvPr/>
              </p14:nvContentPartPr>
              <p14:xfrm>
                <a:off x="1204430" y="4307202"/>
                <a:ext cx="97560" cy="2566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A338CD7-B0DA-C9BA-ABB2-CE9327BE604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95790" y="4298562"/>
                  <a:ext cx="115200" cy="27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EA0ADFB-35DF-0D93-7FD0-B6A621F19D28}"/>
              </a:ext>
            </a:extLst>
          </p:cNvPr>
          <p:cNvGrpSpPr/>
          <p:nvPr/>
        </p:nvGrpSpPr>
        <p:grpSpPr>
          <a:xfrm>
            <a:off x="2718590" y="4170762"/>
            <a:ext cx="831960" cy="291240"/>
            <a:chOff x="2718590" y="4170762"/>
            <a:chExt cx="831960" cy="29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C2F4D38-26EC-3836-87FE-26B123F145A7}"/>
                    </a:ext>
                  </a:extLst>
                </p14:cNvPr>
                <p14:cNvContentPartPr/>
                <p14:nvPr/>
              </p14:nvContentPartPr>
              <p14:xfrm>
                <a:off x="2718590" y="4202082"/>
                <a:ext cx="177480" cy="2376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C2F4D38-26EC-3836-87FE-26B123F145A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09590" y="4193082"/>
                  <a:ext cx="1951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76ECD60-EDB3-B9AA-854A-DDFC49A61753}"/>
                    </a:ext>
                  </a:extLst>
                </p14:cNvPr>
                <p14:cNvContentPartPr/>
                <p14:nvPr/>
              </p14:nvContentPartPr>
              <p14:xfrm>
                <a:off x="2906150" y="4189842"/>
                <a:ext cx="136080" cy="1684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76ECD60-EDB3-B9AA-854A-DDFC49A6175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897510" y="4181202"/>
                  <a:ext cx="1537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1EB3E29-0D27-56B4-04E0-86D99D3297EB}"/>
                    </a:ext>
                  </a:extLst>
                </p14:cNvPr>
                <p14:cNvContentPartPr/>
                <p14:nvPr/>
              </p14:nvContentPartPr>
              <p14:xfrm>
                <a:off x="3104510" y="4338522"/>
                <a:ext cx="45720" cy="140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1EB3E29-0D27-56B4-04E0-86D99D3297E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095870" y="4329522"/>
                  <a:ext cx="63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A11ECAE-E4B2-4DDC-3760-6DFE4AA06C84}"/>
                    </a:ext>
                  </a:extLst>
                </p14:cNvPr>
                <p14:cNvContentPartPr/>
                <p14:nvPr/>
              </p14:nvContentPartPr>
              <p14:xfrm>
                <a:off x="3245990" y="4206762"/>
                <a:ext cx="158040" cy="1530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A11ECAE-E4B2-4DDC-3760-6DFE4AA06C8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237350" y="4197762"/>
                  <a:ext cx="1756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001EE87-EF5B-4618-8967-0B09E84CF3A7}"/>
                    </a:ext>
                  </a:extLst>
                </p14:cNvPr>
                <p14:cNvContentPartPr/>
                <p14:nvPr/>
              </p14:nvContentPartPr>
              <p14:xfrm>
                <a:off x="3445790" y="4170762"/>
                <a:ext cx="104760" cy="2912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001EE87-EF5B-4618-8967-0B09E84CF3A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436790" y="4162122"/>
                  <a:ext cx="122400" cy="30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195DF51-2F06-916F-DB7E-5D547C9E87AD}"/>
                  </a:ext>
                </a:extLst>
              </p14:cNvPr>
              <p14:cNvContentPartPr/>
              <p14:nvPr/>
            </p14:nvContentPartPr>
            <p14:xfrm>
              <a:off x="-1023250" y="4854042"/>
              <a:ext cx="641160" cy="53244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195DF51-2F06-916F-DB7E-5D547C9E87AD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-1031890" y="4845402"/>
                <a:ext cx="65880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C88FA661-3AC0-859A-B662-95766C04A178}"/>
                  </a:ext>
                </a:extLst>
              </p14:cNvPr>
              <p14:cNvContentPartPr/>
              <p14:nvPr/>
            </p14:nvContentPartPr>
            <p14:xfrm>
              <a:off x="-360850" y="4994082"/>
              <a:ext cx="337320" cy="26064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C88FA661-3AC0-859A-B662-95766C04A17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-369850" y="4985442"/>
                <a:ext cx="354960" cy="27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3441E11-7B09-0723-46AD-87083FA951E0}"/>
              </a:ext>
            </a:extLst>
          </p:cNvPr>
          <p:cNvGrpSpPr/>
          <p:nvPr/>
        </p:nvGrpSpPr>
        <p:grpSpPr>
          <a:xfrm>
            <a:off x="159710" y="5052762"/>
            <a:ext cx="316080" cy="212400"/>
            <a:chOff x="159710" y="5052762"/>
            <a:chExt cx="316080" cy="212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8DA0EF1-402C-29D1-0237-A5C856579962}"/>
                    </a:ext>
                  </a:extLst>
                </p14:cNvPr>
                <p14:cNvContentPartPr/>
                <p14:nvPr/>
              </p14:nvContentPartPr>
              <p14:xfrm>
                <a:off x="188870" y="5164002"/>
                <a:ext cx="152280" cy="158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8DA0EF1-402C-29D1-0237-A5C85657996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0230" y="5155362"/>
                  <a:ext cx="1699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0747EF2-3419-BA62-138C-EBEB26FEA5B4}"/>
                    </a:ext>
                  </a:extLst>
                </p14:cNvPr>
                <p14:cNvContentPartPr/>
                <p14:nvPr/>
              </p14:nvContentPartPr>
              <p14:xfrm>
                <a:off x="159710" y="5199282"/>
                <a:ext cx="227520" cy="266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0747EF2-3419-BA62-138C-EBEB26FEA5B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51070" y="5190282"/>
                  <a:ext cx="245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325247C-9396-83BD-79EE-4D85C956F838}"/>
                    </a:ext>
                  </a:extLst>
                </p14:cNvPr>
                <p14:cNvContentPartPr/>
                <p14:nvPr/>
              </p14:nvContentPartPr>
              <p14:xfrm>
                <a:off x="290390" y="5052762"/>
                <a:ext cx="185400" cy="2124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325247C-9396-83BD-79EE-4D85C956F83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81750" y="5044122"/>
                  <a:ext cx="20304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BAB55F-C685-9A82-7E91-F9EC7FA89E7E}"/>
              </a:ext>
            </a:extLst>
          </p:cNvPr>
          <p:cNvGrpSpPr/>
          <p:nvPr/>
        </p:nvGrpSpPr>
        <p:grpSpPr>
          <a:xfrm>
            <a:off x="958190" y="4949082"/>
            <a:ext cx="639720" cy="369720"/>
            <a:chOff x="958190" y="4949082"/>
            <a:chExt cx="639720" cy="36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A8AE04B-6B7D-8B3D-7E34-BFD2A8134F1F}"/>
                    </a:ext>
                  </a:extLst>
                </p14:cNvPr>
                <p14:cNvContentPartPr/>
                <p14:nvPr/>
              </p14:nvContentPartPr>
              <p14:xfrm>
                <a:off x="958190" y="4960962"/>
                <a:ext cx="59040" cy="236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A8AE04B-6B7D-8B3D-7E34-BFD2A8134F1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49190" y="4951962"/>
                  <a:ext cx="766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0401C73-66E0-45E7-0303-560F4B71ECB4}"/>
                    </a:ext>
                  </a:extLst>
                </p14:cNvPr>
                <p14:cNvContentPartPr/>
                <p14:nvPr/>
              </p14:nvContentPartPr>
              <p14:xfrm>
                <a:off x="999230" y="4971762"/>
                <a:ext cx="114480" cy="2408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0401C73-66E0-45E7-0303-560F4B71ECB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90590" y="4963122"/>
                  <a:ext cx="1321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8C7058F-0BE8-DF6B-83BF-0FDDE6348E41}"/>
                    </a:ext>
                  </a:extLst>
                </p14:cNvPr>
                <p14:cNvContentPartPr/>
                <p14:nvPr/>
              </p14:nvContentPartPr>
              <p14:xfrm>
                <a:off x="1169870" y="5172642"/>
                <a:ext cx="116640" cy="1461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8C7058F-0BE8-DF6B-83BF-0FDDE6348E4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60870" y="5164002"/>
                  <a:ext cx="1342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B880710-14EB-F905-3968-72529751D779}"/>
                    </a:ext>
                  </a:extLst>
                </p14:cNvPr>
                <p14:cNvContentPartPr/>
                <p14:nvPr/>
              </p14:nvContentPartPr>
              <p14:xfrm>
                <a:off x="1392350" y="4949082"/>
                <a:ext cx="205560" cy="2163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B880710-14EB-F905-3968-72529751D77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383710" y="4940082"/>
                  <a:ext cx="2232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530E35E-A01D-7F61-C585-F2034D938793}"/>
                    </a:ext>
                  </a:extLst>
                </p14:cNvPr>
                <p14:cNvContentPartPr/>
                <p14:nvPr/>
              </p14:nvContentPartPr>
              <p14:xfrm>
                <a:off x="1566590" y="4949082"/>
                <a:ext cx="28080" cy="2016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530E35E-A01D-7F61-C585-F2034D93879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557590" y="4940442"/>
                  <a:ext cx="4572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4E1E30C-1EB2-2FF8-D673-8466A55D9D4A}"/>
              </a:ext>
            </a:extLst>
          </p:cNvPr>
          <p:cNvGrpSpPr/>
          <p:nvPr/>
        </p:nvGrpSpPr>
        <p:grpSpPr>
          <a:xfrm>
            <a:off x="4548110" y="477162"/>
            <a:ext cx="6216120" cy="3100680"/>
            <a:chOff x="4548110" y="477162"/>
            <a:chExt cx="6216120" cy="310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1A2467F-C1C1-DD39-D07B-A8A3D091C5B7}"/>
                    </a:ext>
                  </a:extLst>
                </p14:cNvPr>
                <p14:cNvContentPartPr/>
                <p14:nvPr/>
              </p14:nvContentPartPr>
              <p14:xfrm>
                <a:off x="6006470" y="2257722"/>
                <a:ext cx="104760" cy="892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1A2467F-C1C1-DD39-D07B-A8A3D091C5B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997830" y="2248722"/>
                  <a:ext cx="1224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08A33C0-1475-023F-3305-6188F52A4268}"/>
                    </a:ext>
                  </a:extLst>
                </p14:cNvPr>
                <p14:cNvContentPartPr/>
                <p14:nvPr/>
              </p14:nvContentPartPr>
              <p14:xfrm>
                <a:off x="6041750" y="2121282"/>
                <a:ext cx="17640" cy="3099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08A33C0-1475-023F-3305-6188F52A426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032750" y="2112282"/>
                  <a:ext cx="352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D133AF4-C66C-C5FC-CDDB-C47B1CC0BEDE}"/>
                    </a:ext>
                  </a:extLst>
                </p14:cNvPr>
                <p14:cNvContentPartPr/>
                <p14:nvPr/>
              </p14:nvContentPartPr>
              <p14:xfrm>
                <a:off x="6048590" y="2131722"/>
                <a:ext cx="167400" cy="2876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D133AF4-C66C-C5FC-CDDB-C47B1CC0BED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039950" y="2123082"/>
                  <a:ext cx="1850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A01E56D-D0D5-308C-2085-3FCC5E344EF4}"/>
                    </a:ext>
                  </a:extLst>
                </p14:cNvPr>
                <p14:cNvContentPartPr/>
                <p14:nvPr/>
              </p14:nvContentPartPr>
              <p14:xfrm>
                <a:off x="5780750" y="1947402"/>
                <a:ext cx="700200" cy="7880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A01E56D-D0D5-308C-2085-3FCC5E344EF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771750" y="1938762"/>
                  <a:ext cx="717840" cy="80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9B6E0D9-BC0E-D7CF-CD40-AACBD1965FD7}"/>
                    </a:ext>
                  </a:extLst>
                </p14:cNvPr>
                <p14:cNvContentPartPr/>
                <p14:nvPr/>
              </p14:nvContentPartPr>
              <p14:xfrm>
                <a:off x="5481230" y="1662282"/>
                <a:ext cx="1288800" cy="13701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9B6E0D9-BC0E-D7CF-CD40-AACBD1965FD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472590" y="1653282"/>
                  <a:ext cx="1306440" cy="138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5FE816D-9436-BD3E-FA66-44FC53A79D51}"/>
                    </a:ext>
                  </a:extLst>
                </p14:cNvPr>
                <p14:cNvContentPartPr/>
                <p14:nvPr/>
              </p14:nvContentPartPr>
              <p14:xfrm>
                <a:off x="5081270" y="1260882"/>
                <a:ext cx="2072160" cy="21232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5FE816D-9436-BD3E-FA66-44FC53A79D5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072270" y="1252242"/>
                  <a:ext cx="2089800" cy="21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1DA2077-36BA-DD2B-082C-3863B938515E}"/>
                    </a:ext>
                  </a:extLst>
                </p14:cNvPr>
                <p14:cNvContentPartPr/>
                <p14:nvPr/>
              </p14:nvContentPartPr>
              <p14:xfrm>
                <a:off x="6075950" y="1624122"/>
                <a:ext cx="122760" cy="982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1DA2077-36BA-DD2B-082C-3863B938515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067310" y="1615482"/>
                  <a:ext cx="1404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B77EF3B-D707-EBCD-21EC-D31781691653}"/>
                    </a:ext>
                  </a:extLst>
                </p14:cNvPr>
                <p14:cNvContentPartPr/>
                <p14:nvPr/>
              </p14:nvContentPartPr>
              <p14:xfrm>
                <a:off x="6082430" y="1900242"/>
                <a:ext cx="95760" cy="925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B77EF3B-D707-EBCD-21EC-D3178169165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073790" y="1891602"/>
                  <a:ext cx="1134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2579AB0-99AC-EFEA-26B7-5BC2893BC3AA}"/>
                    </a:ext>
                  </a:extLst>
                </p14:cNvPr>
                <p14:cNvContentPartPr/>
                <p14:nvPr/>
              </p14:nvContentPartPr>
              <p14:xfrm>
                <a:off x="6069110" y="2634282"/>
                <a:ext cx="115560" cy="900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2579AB0-99AC-EFEA-26B7-5BC2893BC3A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060110" y="2625642"/>
                  <a:ext cx="1332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444B814-CC48-3C00-2019-0A8029CAC0C2}"/>
                    </a:ext>
                  </a:extLst>
                </p14:cNvPr>
                <p14:cNvContentPartPr/>
                <p14:nvPr/>
              </p14:nvContentPartPr>
              <p14:xfrm>
                <a:off x="6134270" y="2945322"/>
                <a:ext cx="89640" cy="1119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444B814-CC48-3C00-2019-0A8029CAC0C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125270" y="2936682"/>
                  <a:ext cx="1072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AF11D5C-64F8-F82B-CB5B-CFBD5CF7C5EE}"/>
                    </a:ext>
                  </a:extLst>
                </p14:cNvPr>
                <p14:cNvContentPartPr/>
                <p14:nvPr/>
              </p14:nvContentPartPr>
              <p14:xfrm>
                <a:off x="6311750" y="1651122"/>
                <a:ext cx="113040" cy="792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AF11D5C-64F8-F82B-CB5B-CFBD5CF7C5E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302750" y="1642122"/>
                  <a:ext cx="1306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EDDDDB6-CFAC-FFB1-328D-A87E1CAE90F6}"/>
                    </a:ext>
                  </a:extLst>
                </p14:cNvPr>
                <p14:cNvContentPartPr/>
                <p14:nvPr/>
              </p14:nvContentPartPr>
              <p14:xfrm>
                <a:off x="6717110" y="2213442"/>
                <a:ext cx="91800" cy="1011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EDDDDB6-CFAC-FFB1-328D-A87E1CAE90F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708110" y="2204802"/>
                  <a:ext cx="1094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2902DCA-C6F8-3088-55FB-8273D473732D}"/>
                    </a:ext>
                  </a:extLst>
                </p14:cNvPr>
                <p14:cNvContentPartPr/>
                <p14:nvPr/>
              </p14:nvContentPartPr>
              <p14:xfrm>
                <a:off x="6719270" y="2422962"/>
                <a:ext cx="99720" cy="961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2902DCA-C6F8-3088-55FB-8273D473732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10630" y="2414322"/>
                  <a:ext cx="1173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DE9F0DE-6139-E05B-3B4B-F5191DF55340}"/>
                    </a:ext>
                  </a:extLst>
                </p14:cNvPr>
                <p14:cNvContentPartPr/>
                <p14:nvPr/>
              </p14:nvContentPartPr>
              <p14:xfrm>
                <a:off x="6323990" y="2980962"/>
                <a:ext cx="66240" cy="100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DE9F0DE-6139-E05B-3B4B-F5191DF5534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14990" y="2971962"/>
                  <a:ext cx="838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C49C630-4F62-EB10-21A4-6A01BE5D949B}"/>
                    </a:ext>
                  </a:extLst>
                </p14:cNvPr>
                <p14:cNvContentPartPr/>
                <p14:nvPr/>
              </p14:nvContentPartPr>
              <p14:xfrm>
                <a:off x="5470790" y="2251962"/>
                <a:ext cx="94320" cy="774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C49C630-4F62-EB10-21A4-6A01BE5D949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462150" y="2242962"/>
                  <a:ext cx="1119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DDC1426-702E-A69F-7FCB-782F00D33773}"/>
                    </a:ext>
                  </a:extLst>
                </p14:cNvPr>
                <p14:cNvContentPartPr/>
                <p14:nvPr/>
              </p14:nvContentPartPr>
              <p14:xfrm>
                <a:off x="5512550" y="2421162"/>
                <a:ext cx="85320" cy="997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DDC1426-702E-A69F-7FCB-782F00D3377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503910" y="2412522"/>
                  <a:ext cx="1029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C1710BD-56D1-D16F-D925-856130AAE382}"/>
                    </a:ext>
                  </a:extLst>
                </p14:cNvPr>
                <p14:cNvContentPartPr/>
                <p14:nvPr/>
              </p14:nvContentPartPr>
              <p14:xfrm>
                <a:off x="6054710" y="1169802"/>
                <a:ext cx="182160" cy="1000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C1710BD-56D1-D16F-D925-856130AAE38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046070" y="1160802"/>
                  <a:ext cx="199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37607D3-352F-4184-9EB0-6F3F337CBFF0}"/>
                    </a:ext>
                  </a:extLst>
                </p14:cNvPr>
                <p14:cNvContentPartPr/>
                <p14:nvPr/>
              </p14:nvContentPartPr>
              <p14:xfrm>
                <a:off x="6381590" y="1212282"/>
                <a:ext cx="99000" cy="79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37607D3-352F-4184-9EB0-6F3F337CBFF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372590" y="1203282"/>
                  <a:ext cx="1166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B4EAABC8-EBB9-5F8B-B0C1-0F9FF0CC76DA}"/>
                    </a:ext>
                  </a:extLst>
                </p14:cNvPr>
                <p14:cNvContentPartPr/>
                <p14:nvPr/>
              </p14:nvContentPartPr>
              <p14:xfrm>
                <a:off x="7060910" y="2131722"/>
                <a:ext cx="119880" cy="871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B4EAABC8-EBB9-5F8B-B0C1-0F9FF0CC76D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052270" y="2122722"/>
                  <a:ext cx="1375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79A7E10-ECB1-1BBD-2E96-D2359BBAF245}"/>
                    </a:ext>
                  </a:extLst>
                </p14:cNvPr>
                <p14:cNvContentPartPr/>
                <p14:nvPr/>
              </p14:nvContentPartPr>
              <p14:xfrm>
                <a:off x="7060910" y="2382282"/>
                <a:ext cx="91080" cy="828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79A7E10-ECB1-1BBD-2E96-D2359BBAF24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052270" y="2373642"/>
                  <a:ext cx="108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0B37DFF-B026-2DB0-8AF9-3F2966E63E56}"/>
                    </a:ext>
                  </a:extLst>
                </p14:cNvPr>
                <p14:cNvContentPartPr/>
                <p14:nvPr/>
              </p14:nvContentPartPr>
              <p14:xfrm>
                <a:off x="5880110" y="3275442"/>
                <a:ext cx="158400" cy="723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0B37DFF-B026-2DB0-8AF9-3F2966E63E5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871470" y="3266442"/>
                  <a:ext cx="1760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DC1A910-25BE-9239-8ED8-CB2E21D1FDED}"/>
                    </a:ext>
                  </a:extLst>
                </p14:cNvPr>
                <p14:cNvContentPartPr/>
                <p14:nvPr/>
              </p14:nvContentPartPr>
              <p14:xfrm>
                <a:off x="6112310" y="3306402"/>
                <a:ext cx="110520" cy="716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DC1A910-25BE-9239-8ED8-CB2E21D1FDE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103670" y="3297762"/>
                  <a:ext cx="1281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4F90493-4E1C-4B2D-DD8F-9C358AB4AEEC}"/>
                    </a:ext>
                  </a:extLst>
                </p14:cNvPr>
                <p14:cNvContentPartPr/>
                <p14:nvPr/>
              </p14:nvContentPartPr>
              <p14:xfrm>
                <a:off x="5066510" y="2062962"/>
                <a:ext cx="84600" cy="709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4F90493-4E1C-4B2D-DD8F-9C358AB4AEE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057510" y="2054322"/>
                  <a:ext cx="102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5F72954-E6F0-B712-F9E7-5F10DE595F50}"/>
                    </a:ext>
                  </a:extLst>
                </p14:cNvPr>
                <p14:cNvContentPartPr/>
                <p14:nvPr/>
              </p14:nvContentPartPr>
              <p14:xfrm>
                <a:off x="5060030" y="2260602"/>
                <a:ext cx="75960" cy="957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5F72954-E6F0-B712-F9E7-5F10DE595F5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051390" y="2251602"/>
                  <a:ext cx="936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C39FDA0-20F2-B2BC-5567-750FB45AA0BB}"/>
                    </a:ext>
                  </a:extLst>
                </p14:cNvPr>
                <p14:cNvContentPartPr/>
                <p14:nvPr/>
              </p14:nvContentPartPr>
              <p14:xfrm>
                <a:off x="4548110" y="1302282"/>
                <a:ext cx="474120" cy="220176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C39FDA0-20F2-B2BC-5567-750FB45AA0B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539470" y="1293282"/>
                  <a:ext cx="491760" cy="22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1BE87E8-25DD-2BE6-DBFA-8F28C30445CE}"/>
                    </a:ext>
                  </a:extLst>
                </p14:cNvPr>
                <p14:cNvContentPartPr/>
                <p14:nvPr/>
              </p14:nvContentPartPr>
              <p14:xfrm>
                <a:off x="7120310" y="1292202"/>
                <a:ext cx="442440" cy="223416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1BE87E8-25DD-2BE6-DBFA-8F28C30445C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11670" y="1283202"/>
                  <a:ext cx="460080" cy="22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798962E-2FAE-BA75-9CFD-1EC8A3EF50BB}"/>
                    </a:ext>
                  </a:extLst>
                </p14:cNvPr>
                <p14:cNvContentPartPr/>
                <p14:nvPr/>
              </p14:nvContentPartPr>
              <p14:xfrm>
                <a:off x="7381310" y="928962"/>
                <a:ext cx="289080" cy="349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798962E-2FAE-BA75-9CFD-1EC8A3EF50B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372670" y="919962"/>
                  <a:ext cx="306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9F14EAE-0959-5788-D6E8-3A377E926403}"/>
                    </a:ext>
                  </a:extLst>
                </p14:cNvPr>
                <p14:cNvContentPartPr/>
                <p14:nvPr/>
              </p14:nvContentPartPr>
              <p14:xfrm>
                <a:off x="7478510" y="828522"/>
                <a:ext cx="87480" cy="3074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9F14EAE-0959-5788-D6E8-3A377E92640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469870" y="819882"/>
                  <a:ext cx="1051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B1ABE761-3BEB-22C9-7807-5CB36F2FA9C0}"/>
                    </a:ext>
                  </a:extLst>
                </p14:cNvPr>
                <p14:cNvContentPartPr/>
                <p14:nvPr/>
              </p14:nvContentPartPr>
              <p14:xfrm>
                <a:off x="9419990" y="2057202"/>
                <a:ext cx="164880" cy="2296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B1ABE761-3BEB-22C9-7807-5CB36F2FA9C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411350" y="2048202"/>
                  <a:ext cx="1825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D1C4B0D-416A-F54C-B541-53C2EF8FAEE9}"/>
                    </a:ext>
                  </a:extLst>
                </p14:cNvPr>
                <p14:cNvContentPartPr/>
                <p14:nvPr/>
              </p14:nvContentPartPr>
              <p14:xfrm>
                <a:off x="9037670" y="1723122"/>
                <a:ext cx="845280" cy="95580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D1C4B0D-416A-F54C-B541-53C2EF8FAEE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029030" y="1714482"/>
                  <a:ext cx="862920" cy="9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9272C66-F948-685D-A456-3F64588B7CE6}"/>
                    </a:ext>
                  </a:extLst>
                </p14:cNvPr>
                <p14:cNvContentPartPr/>
                <p14:nvPr/>
              </p14:nvContentPartPr>
              <p14:xfrm>
                <a:off x="8445470" y="1263762"/>
                <a:ext cx="1776960" cy="19792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9272C66-F948-685D-A456-3F64588B7CE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436470" y="1254762"/>
                  <a:ext cx="1794600" cy="19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3480DCD-C5FF-F25C-F57F-560B6FC228DC}"/>
                    </a:ext>
                  </a:extLst>
                </p14:cNvPr>
                <p14:cNvContentPartPr/>
                <p14:nvPr/>
              </p14:nvContentPartPr>
              <p14:xfrm>
                <a:off x="8351870" y="1957482"/>
                <a:ext cx="143280" cy="13896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3480DCD-C5FF-F25C-F57F-560B6FC228D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343230" y="1948842"/>
                  <a:ext cx="1609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F883B61-A389-AE09-9433-D0609207D16B}"/>
                    </a:ext>
                  </a:extLst>
                </p14:cNvPr>
                <p14:cNvContentPartPr/>
                <p14:nvPr/>
              </p14:nvContentPartPr>
              <p14:xfrm>
                <a:off x="8330270" y="2224602"/>
                <a:ext cx="133560" cy="1393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F883B61-A389-AE09-9433-D0609207D16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321630" y="2215602"/>
                  <a:ext cx="1512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85E3355-C6E8-A824-5A27-4A8264C1164B}"/>
                    </a:ext>
                  </a:extLst>
                </p14:cNvPr>
                <p14:cNvContentPartPr/>
                <p14:nvPr/>
              </p14:nvContentPartPr>
              <p14:xfrm>
                <a:off x="9126230" y="3109122"/>
                <a:ext cx="158760" cy="1555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85E3355-C6E8-A824-5A27-4A8264C1164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117590" y="3100482"/>
                  <a:ext cx="1764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0AE1691-7207-2FB1-B60F-914439DFEEEC}"/>
                    </a:ext>
                  </a:extLst>
                </p14:cNvPr>
                <p14:cNvContentPartPr/>
                <p14:nvPr/>
              </p14:nvContentPartPr>
              <p14:xfrm>
                <a:off x="9513230" y="3105882"/>
                <a:ext cx="214920" cy="2660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0AE1691-7207-2FB1-B60F-914439DFEEE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504230" y="3096882"/>
                  <a:ext cx="2325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3F13876-D47D-42ED-C106-5F30A42BCE87}"/>
                    </a:ext>
                  </a:extLst>
                </p14:cNvPr>
                <p14:cNvContentPartPr/>
                <p14:nvPr/>
              </p14:nvContentPartPr>
              <p14:xfrm>
                <a:off x="9552470" y="3054042"/>
                <a:ext cx="230400" cy="2797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3F13876-D47D-42ED-C106-5F30A42BCE8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543830" y="3045402"/>
                  <a:ext cx="24804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45CD120-11EC-787A-FDED-FB6DE828989F}"/>
                    </a:ext>
                  </a:extLst>
                </p14:cNvPr>
                <p14:cNvContentPartPr/>
                <p14:nvPr/>
              </p14:nvContentPartPr>
              <p14:xfrm>
                <a:off x="9061070" y="1099962"/>
                <a:ext cx="263160" cy="2955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45CD120-11EC-787A-FDED-FB6DE828989F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052070" y="1091322"/>
                  <a:ext cx="2808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5734644-C134-F09B-5E44-1DA2439FFAE6}"/>
                    </a:ext>
                  </a:extLst>
                </p14:cNvPr>
                <p14:cNvContentPartPr/>
                <p14:nvPr/>
              </p14:nvContentPartPr>
              <p14:xfrm>
                <a:off x="9075470" y="1159002"/>
                <a:ext cx="286200" cy="2235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5734644-C134-F09B-5E44-1DA2439FFAE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066830" y="1150362"/>
                  <a:ext cx="3038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0FE8B99-AE5A-D09D-452C-E4866DC6A191}"/>
                    </a:ext>
                  </a:extLst>
                </p14:cNvPr>
                <p14:cNvContentPartPr/>
                <p14:nvPr/>
              </p14:nvContentPartPr>
              <p14:xfrm>
                <a:off x="9480470" y="1103922"/>
                <a:ext cx="208440" cy="2746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0FE8B99-AE5A-D09D-452C-E4866DC6A19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471470" y="1095282"/>
                  <a:ext cx="2260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B45E3BC-6B61-0DB4-09F2-61CA5800F857}"/>
                    </a:ext>
                  </a:extLst>
                </p14:cNvPr>
                <p14:cNvContentPartPr/>
                <p14:nvPr/>
              </p14:nvContentPartPr>
              <p14:xfrm>
                <a:off x="9479750" y="1123722"/>
                <a:ext cx="271800" cy="2898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B45E3BC-6B61-0DB4-09F2-61CA5800F85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471110" y="1115082"/>
                  <a:ext cx="2894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4C9963C-6C5A-D7E1-50DD-8B64557B48AF}"/>
                    </a:ext>
                  </a:extLst>
                </p14:cNvPr>
                <p14:cNvContentPartPr/>
                <p14:nvPr/>
              </p14:nvContentPartPr>
              <p14:xfrm>
                <a:off x="10085270" y="1848042"/>
                <a:ext cx="235800" cy="2131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4C9963C-6C5A-D7E1-50DD-8B64557B48A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076630" y="1839042"/>
                  <a:ext cx="2534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DBCF474-CEEA-9DC9-A18D-DB7EFB2BDFDB}"/>
                    </a:ext>
                  </a:extLst>
                </p14:cNvPr>
                <p14:cNvContentPartPr/>
                <p14:nvPr/>
              </p14:nvContentPartPr>
              <p14:xfrm>
                <a:off x="10060790" y="1889082"/>
                <a:ext cx="197640" cy="2408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DBCF474-CEEA-9DC9-A18D-DB7EFB2BDFD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052150" y="1880442"/>
                  <a:ext cx="2152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8C50C16-7F3A-3D4A-AB08-E6D91E5D81A4}"/>
                    </a:ext>
                  </a:extLst>
                </p14:cNvPr>
                <p14:cNvContentPartPr/>
                <p14:nvPr/>
              </p14:nvContentPartPr>
              <p14:xfrm>
                <a:off x="10106870" y="2201922"/>
                <a:ext cx="242640" cy="2116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8C50C16-7F3A-3D4A-AB08-E6D91E5D81A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097870" y="2193282"/>
                  <a:ext cx="2602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3A94024-74D5-10D9-D4AA-1705260C5749}"/>
                    </a:ext>
                  </a:extLst>
                </p14:cNvPr>
                <p14:cNvContentPartPr/>
                <p14:nvPr/>
              </p14:nvContentPartPr>
              <p14:xfrm>
                <a:off x="9373550" y="1611882"/>
                <a:ext cx="260280" cy="2228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3A94024-74D5-10D9-D4AA-1705260C574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9364550" y="1603242"/>
                  <a:ext cx="2779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A5B38BEF-D33D-1D5F-E0A5-D429FCFA5320}"/>
                    </a:ext>
                  </a:extLst>
                </p14:cNvPr>
                <p14:cNvContentPartPr/>
                <p14:nvPr/>
              </p14:nvContentPartPr>
              <p14:xfrm>
                <a:off x="9424670" y="1609362"/>
                <a:ext cx="184320" cy="3070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A5B38BEF-D33D-1D5F-E0A5-D429FCFA532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416030" y="1600362"/>
                  <a:ext cx="2019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C079B64-9384-AA6C-08D3-D8B13AD4A793}"/>
                    </a:ext>
                  </a:extLst>
                </p14:cNvPr>
                <p14:cNvContentPartPr/>
                <p14:nvPr/>
              </p14:nvContentPartPr>
              <p14:xfrm>
                <a:off x="9350870" y="2375082"/>
                <a:ext cx="230760" cy="24804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C079B64-9384-AA6C-08D3-D8B13AD4A79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342230" y="2366082"/>
                  <a:ext cx="2484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65A8F89-D5C6-11FD-6015-EBD1C0901D2E}"/>
                    </a:ext>
                  </a:extLst>
                </p14:cNvPr>
                <p14:cNvContentPartPr/>
                <p14:nvPr/>
              </p14:nvContentPartPr>
              <p14:xfrm>
                <a:off x="9333590" y="2438442"/>
                <a:ext cx="230040" cy="2509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65A8F89-D5C6-11FD-6015-EBD1C0901D2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324590" y="2429802"/>
                  <a:ext cx="2476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34236C8-505E-9B8C-5E4F-AE04B9657C23}"/>
                    </a:ext>
                  </a:extLst>
                </p14:cNvPr>
                <p14:cNvContentPartPr/>
                <p14:nvPr/>
              </p14:nvContentPartPr>
              <p14:xfrm>
                <a:off x="7964510" y="1057482"/>
                <a:ext cx="454320" cy="25174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34236C8-505E-9B8C-5E4F-AE04B9657C23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955510" y="1048482"/>
                  <a:ext cx="471960" cy="253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C426D92-EBB8-9A1C-5C93-8FB79D934C58}"/>
                    </a:ext>
                  </a:extLst>
                </p14:cNvPr>
                <p14:cNvContentPartPr/>
                <p14:nvPr/>
              </p14:nvContentPartPr>
              <p14:xfrm>
                <a:off x="9991310" y="877842"/>
                <a:ext cx="546840" cy="27000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C426D92-EBB8-9A1C-5C93-8FB79D934C5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982670" y="868842"/>
                  <a:ext cx="564480" cy="271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82548F2-94B4-97A7-9DEF-7BD15C63FD38}"/>
                    </a:ext>
                  </a:extLst>
                </p14:cNvPr>
                <p14:cNvContentPartPr/>
                <p14:nvPr/>
              </p14:nvContentPartPr>
              <p14:xfrm>
                <a:off x="10363910" y="477162"/>
                <a:ext cx="208440" cy="2646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82548F2-94B4-97A7-9DEF-7BD15C63FD3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354910" y="468162"/>
                  <a:ext cx="2260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6366B5C-223A-12CA-17D4-DD5117E99FB3}"/>
                    </a:ext>
                  </a:extLst>
                </p14:cNvPr>
                <p14:cNvContentPartPr/>
                <p14:nvPr/>
              </p14:nvContentPartPr>
              <p14:xfrm>
                <a:off x="10621310" y="646362"/>
                <a:ext cx="142920" cy="334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6366B5C-223A-12CA-17D4-DD5117E99FB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612310" y="637722"/>
                  <a:ext cx="160560" cy="51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3B9ED35E-087D-C914-3390-95E023661407}"/>
                  </a:ext>
                </a:extLst>
              </p14:cNvPr>
              <p14:cNvContentPartPr/>
              <p14:nvPr/>
            </p14:nvContentPartPr>
            <p14:xfrm>
              <a:off x="7583990" y="3573522"/>
              <a:ext cx="184680" cy="26748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3B9ED35E-087D-C914-3390-95E023661407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7565990" y="3555522"/>
                <a:ext cx="220320" cy="30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47404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685800"/>
          </a:xfrm>
          <a:solidFill>
            <a:srgbClr val="002060"/>
          </a:solidFill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FFFF00"/>
                </a:solidFill>
              </a:rPr>
              <a:t>Covalent compound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" y="948690"/>
            <a:ext cx="8763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400" b="1" i="1" dirty="0">
                <a:solidFill>
                  <a:srgbClr val="FF0000"/>
                </a:solidFill>
              </a:rPr>
              <a:t>How covalent bond is formed? </a:t>
            </a:r>
          </a:p>
          <a:p>
            <a:r>
              <a:rPr lang="en-US" sz="2000" b="1" dirty="0"/>
              <a:t>A covalent bond is formed by the sharing of a pair of electrons between two atoms, to achieve stable structure.  Positively charged nuclei is attracted to sharing electrons pair. </a:t>
            </a:r>
          </a:p>
          <a:p>
            <a:r>
              <a:rPr lang="en-US" sz="2000" b="1" dirty="0"/>
              <a:t>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b="1" dirty="0"/>
              <a:t> </a:t>
            </a:r>
            <a:r>
              <a:rPr lang="en-US" sz="2800" b="1" i="1" dirty="0">
                <a:solidFill>
                  <a:srgbClr val="FF0000"/>
                </a:solidFill>
              </a:rPr>
              <a:t>What is covalent bond?</a:t>
            </a:r>
          </a:p>
          <a:p>
            <a:r>
              <a:rPr lang="en-US" sz="2000" b="1" dirty="0"/>
              <a:t>A covalent bond is strong force of attraction between positively charged nuclei and a pair of sharing electrons.</a:t>
            </a:r>
          </a:p>
          <a:p>
            <a:r>
              <a:rPr lang="en-US" sz="2000" b="1" dirty="0"/>
              <a:t> </a:t>
            </a:r>
          </a:p>
          <a:p>
            <a:r>
              <a:rPr lang="en-US" sz="2800" b="1" i="1" dirty="0">
                <a:solidFill>
                  <a:schemeClr val="accent2"/>
                </a:solidFill>
              </a:rPr>
              <a:t> If two atoms share,</a:t>
            </a:r>
            <a:r>
              <a:rPr lang="en-US" sz="2000" b="1" dirty="0"/>
              <a:t> </a:t>
            </a:r>
          </a:p>
          <a:p>
            <a:r>
              <a:rPr lang="en-US" sz="2000" b="1" dirty="0"/>
              <a:t>  (i) Sharing </a:t>
            </a:r>
            <a:r>
              <a:rPr lang="en-US" sz="2000" b="1" dirty="0">
                <a:solidFill>
                  <a:srgbClr val="FF0000"/>
                </a:solidFill>
              </a:rPr>
              <a:t>two </a:t>
            </a:r>
            <a:r>
              <a:rPr lang="en-US" sz="2000" b="1" dirty="0"/>
              <a:t>valence electrons,  </a:t>
            </a:r>
            <a:r>
              <a:rPr lang="en-US" sz="2000" b="1" dirty="0">
                <a:solidFill>
                  <a:srgbClr val="FF0000"/>
                </a:solidFill>
              </a:rPr>
              <a:t>single</a:t>
            </a:r>
            <a:r>
              <a:rPr lang="en-US" sz="2000" b="1" dirty="0"/>
              <a:t> covalent bond is formed. (</a:t>
            </a:r>
            <a:r>
              <a:rPr lang="en-US" sz="2000" b="1" dirty="0" err="1"/>
              <a:t>eg</a:t>
            </a:r>
            <a:r>
              <a:rPr lang="en-US" sz="2000" b="1" dirty="0"/>
              <a:t>. Cl2) </a:t>
            </a:r>
          </a:p>
          <a:p>
            <a:r>
              <a:rPr lang="en-US" sz="2000" b="1" dirty="0"/>
              <a:t>  (ii) Sharing  </a:t>
            </a:r>
            <a:r>
              <a:rPr lang="en-US" sz="2000" b="1" dirty="0">
                <a:solidFill>
                  <a:srgbClr val="FF0000"/>
                </a:solidFill>
              </a:rPr>
              <a:t>four</a:t>
            </a:r>
            <a:r>
              <a:rPr lang="en-US" sz="2000" b="1" dirty="0"/>
              <a:t> valence electrons, </a:t>
            </a:r>
            <a:r>
              <a:rPr lang="en-US" sz="2000" b="1" dirty="0">
                <a:solidFill>
                  <a:srgbClr val="FF0000"/>
                </a:solidFill>
              </a:rPr>
              <a:t>double</a:t>
            </a:r>
            <a:r>
              <a:rPr lang="en-US" sz="2000" b="1" dirty="0"/>
              <a:t> covalent bond is formed. (</a:t>
            </a:r>
            <a:r>
              <a:rPr lang="en-US" sz="2000" b="1" dirty="0" err="1"/>
              <a:t>eg</a:t>
            </a:r>
            <a:r>
              <a:rPr lang="en-US" sz="2000" b="1" dirty="0"/>
              <a:t>. O2 and CO2) </a:t>
            </a:r>
          </a:p>
          <a:p>
            <a:r>
              <a:rPr lang="en-US" sz="2000" b="1" dirty="0"/>
              <a:t>  (iii) Sharing </a:t>
            </a:r>
            <a:r>
              <a:rPr lang="en-US" sz="2000" b="1" dirty="0">
                <a:solidFill>
                  <a:srgbClr val="FF0000"/>
                </a:solidFill>
              </a:rPr>
              <a:t>six</a:t>
            </a:r>
            <a:r>
              <a:rPr lang="en-US" sz="2000" b="1" dirty="0"/>
              <a:t> </a:t>
            </a:r>
            <a:r>
              <a:rPr lang="en-US" sz="2000" b="1" dirty="0" err="1"/>
              <a:t>valent</a:t>
            </a:r>
            <a:r>
              <a:rPr lang="en-US" sz="2000" b="1" dirty="0"/>
              <a:t> electrons, </a:t>
            </a:r>
            <a:r>
              <a:rPr lang="en-US" sz="2000" b="1" dirty="0">
                <a:solidFill>
                  <a:srgbClr val="FF0000"/>
                </a:solidFill>
              </a:rPr>
              <a:t>triple</a:t>
            </a:r>
            <a:r>
              <a:rPr lang="en-US" sz="2000" b="1" dirty="0"/>
              <a:t> bond is formed.(</a:t>
            </a:r>
            <a:r>
              <a:rPr lang="en-US" sz="2000" b="1" dirty="0" err="1"/>
              <a:t>eg</a:t>
            </a:r>
            <a:r>
              <a:rPr lang="en-US" sz="2000" b="1" dirty="0"/>
              <a:t>. N2 and C2H2) </a:t>
            </a:r>
          </a:p>
          <a:p>
            <a:endParaRPr lang="en-US" sz="2000" b="1" dirty="0"/>
          </a:p>
          <a:p>
            <a:r>
              <a:rPr lang="en-US" sz="2000" b="1" dirty="0"/>
              <a:t>The greater the number of covalent bonds in a molecule, the stronger the bond. </a:t>
            </a:r>
          </a:p>
          <a:p>
            <a:r>
              <a:rPr lang="en-US" sz="2000" b="1" dirty="0"/>
              <a:t> covalent bond strength   </a:t>
            </a:r>
            <a:r>
              <a:rPr lang="en-US" sz="2000" b="1" dirty="0">
                <a:solidFill>
                  <a:srgbClr val="0070C0"/>
                </a:solidFill>
              </a:rPr>
              <a:t>-          Cl2     &lt;     O2     &lt;      N2</a:t>
            </a:r>
          </a:p>
        </p:txBody>
      </p:sp>
    </p:spTree>
    <p:extLst>
      <p:ext uri="{BB962C8B-B14F-4D97-AF65-F5344CB8AC3E}">
        <p14:creationId xmlns:p14="http://schemas.microsoft.com/office/powerpoint/2010/main" val="3764835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6629400" cy="639762"/>
          </a:xfrm>
          <a:solidFill>
            <a:srgbClr val="002060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Covalent structure drawing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68580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67559" y="4343400"/>
            <a:ext cx="2057400" cy="52322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Bond length</a:t>
            </a:r>
          </a:p>
        </p:txBody>
      </p:sp>
      <p:sp>
        <p:nvSpPr>
          <p:cNvPr id="5" name="Rectangle 4"/>
          <p:cNvSpPr/>
          <p:nvPr/>
        </p:nvSpPr>
        <p:spPr>
          <a:xfrm>
            <a:off x="7048499" y="2252990"/>
            <a:ext cx="1895519" cy="523220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</a:rPr>
              <a:t>E dot-cross </a:t>
            </a:r>
          </a:p>
        </p:txBody>
      </p:sp>
    </p:spTree>
    <p:extLst>
      <p:ext uri="{BB962C8B-B14F-4D97-AF65-F5344CB8AC3E}">
        <p14:creationId xmlns:p14="http://schemas.microsoft.com/office/powerpoint/2010/main" val="21532993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30960"/>
            <a:ext cx="8229600" cy="1143000"/>
          </a:xfrm>
          <a:solidFill>
            <a:srgbClr val="002060"/>
          </a:solidFill>
        </p:spPr>
        <p:txBody>
          <a:bodyPr>
            <a:normAutofit fontScale="90000"/>
          </a:bodyPr>
          <a:lstStyle/>
          <a:p>
            <a:r>
              <a:rPr lang="en-US" b="1" i="1" dirty="0">
                <a:solidFill>
                  <a:srgbClr val="FFC000"/>
                </a:solidFill>
              </a:rPr>
              <a:t>Dots and crosses diagram </a:t>
            </a:r>
            <a:br>
              <a:rPr lang="en-US" b="1" i="1" dirty="0">
                <a:solidFill>
                  <a:srgbClr val="FFC000"/>
                </a:solidFill>
              </a:rPr>
            </a:br>
            <a:r>
              <a:rPr lang="en-US" b="1" i="1" dirty="0">
                <a:solidFill>
                  <a:srgbClr val="FFC000"/>
                </a:solidFill>
              </a:rPr>
              <a:t>(using </a:t>
            </a:r>
            <a:r>
              <a:rPr lang="en-US" b="1" i="1" dirty="0" err="1">
                <a:solidFill>
                  <a:srgbClr val="FFC000"/>
                </a:solidFill>
              </a:rPr>
              <a:t>valency</a:t>
            </a:r>
            <a:r>
              <a:rPr lang="en-US" b="1" i="1" dirty="0">
                <a:solidFill>
                  <a:srgbClr val="FFC000"/>
                </a:solidFill>
              </a:rPr>
              <a:t> electron only) 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25908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67200"/>
            <a:ext cx="3200400" cy="2324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14775" y="1837456"/>
            <a:ext cx="4953000" cy="83099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2060"/>
                </a:solidFill>
              </a:rPr>
              <a:t>Bonding electrons             =</a:t>
            </a:r>
          </a:p>
          <a:p>
            <a:r>
              <a:rPr lang="en-US" sz="2400" b="1" i="1" dirty="0">
                <a:solidFill>
                  <a:srgbClr val="002060"/>
                </a:solidFill>
              </a:rPr>
              <a:t>Non bonding electrons     =</a:t>
            </a: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" y="4267200"/>
            <a:ext cx="5048250" cy="101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5429384"/>
            <a:ext cx="1624012" cy="933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33"/>
          <a:stretch/>
        </p:blipFill>
        <p:spPr bwMode="auto">
          <a:xfrm>
            <a:off x="7086600" y="2819400"/>
            <a:ext cx="1428750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3840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4" t="2500" r="6542" b="8125"/>
          <a:stretch/>
        </p:blipFill>
        <p:spPr bwMode="auto">
          <a:xfrm>
            <a:off x="2143123" y="238125"/>
            <a:ext cx="7000877" cy="272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3429000"/>
            <a:ext cx="9144000" cy="7078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Bonding electrons             =</a:t>
            </a:r>
          </a:p>
          <a:p>
            <a:r>
              <a:rPr lang="en-US" sz="2000" b="1" dirty="0">
                <a:solidFill>
                  <a:srgbClr val="002060"/>
                </a:solidFill>
              </a:rPr>
              <a:t>Non bonding electrons     =</a:t>
            </a: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23"/>
          <a:stretch/>
        </p:blipFill>
        <p:spPr bwMode="auto">
          <a:xfrm>
            <a:off x="1828800" y="4791075"/>
            <a:ext cx="6858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0672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2" y="429449"/>
            <a:ext cx="42672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58"/>
          <a:stretch/>
        </p:blipFill>
        <p:spPr bwMode="auto">
          <a:xfrm>
            <a:off x="4929186" y="685800"/>
            <a:ext cx="3933825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17601"/>
            <a:ext cx="4114800" cy="101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161" y="3717601"/>
            <a:ext cx="4133850" cy="101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76200" y="306705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Water molecules</a:t>
            </a:r>
          </a:p>
        </p:txBody>
      </p: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4962525"/>
            <a:ext cx="2133600" cy="1478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462" y="5082471"/>
            <a:ext cx="3343275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6989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6" t="10779" r="31144" b="6809"/>
          <a:stretch/>
        </p:blipFill>
        <p:spPr bwMode="auto">
          <a:xfrm>
            <a:off x="0" y="-21454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57692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4800"/>
            <a:ext cx="3124200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40162" y="3122586"/>
            <a:ext cx="2994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Ammonia molecule (NH3)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29179"/>
            <a:ext cx="3457575" cy="3099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86200"/>
            <a:ext cx="5172076" cy="101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58191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67592"/>
            <a:ext cx="3409950" cy="301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9575" y="3244413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Methane molecules (CH4)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4038600"/>
            <a:ext cx="4114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" b="1"/>
          <a:stretch/>
        </p:blipFill>
        <p:spPr bwMode="auto">
          <a:xfrm>
            <a:off x="4419601" y="385762"/>
            <a:ext cx="1981200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85762"/>
            <a:ext cx="178117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61850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4"/>
          <a:stretch/>
        </p:blipFill>
        <p:spPr bwMode="auto">
          <a:xfrm>
            <a:off x="685800" y="476250"/>
            <a:ext cx="44958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505200" y="3200400"/>
            <a:ext cx="1219200" cy="247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4" y="3810000"/>
            <a:ext cx="53435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99926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4400"/>
            <a:ext cx="4086225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00" y="3962400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Ethene</a:t>
            </a:r>
            <a:r>
              <a:rPr lang="en-US" sz="2400" b="1" dirty="0"/>
              <a:t> molecules (C2H4)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33900"/>
            <a:ext cx="45720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47767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696200" cy="639762"/>
          </a:xfrm>
          <a:solidFill>
            <a:srgbClr val="002060"/>
          </a:solidFill>
        </p:spPr>
        <p:txBody>
          <a:bodyPr>
            <a:noAutofit/>
          </a:bodyPr>
          <a:lstStyle/>
          <a:p>
            <a:r>
              <a:rPr lang="en-US" sz="2800" b="1" i="1" dirty="0">
                <a:solidFill>
                  <a:srgbClr val="FFFF00"/>
                </a:solidFill>
              </a:rPr>
              <a:t>Intermolecular forces and </a:t>
            </a:r>
            <a:r>
              <a:rPr lang="en-US" sz="2800" b="1" i="1" dirty="0" err="1">
                <a:solidFill>
                  <a:srgbClr val="FFFF00"/>
                </a:solidFill>
              </a:rPr>
              <a:t>intramolecular</a:t>
            </a:r>
            <a:r>
              <a:rPr lang="en-US" sz="2800" b="1" i="1" dirty="0">
                <a:solidFill>
                  <a:srgbClr val="FFFF00"/>
                </a:solidFill>
              </a:rPr>
              <a:t> forces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1200149"/>
            <a:ext cx="2828925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28724"/>
            <a:ext cx="6191250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575" y="3962400"/>
            <a:ext cx="90678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b="1" dirty="0"/>
              <a:t>These forces of attraction between separate molecules are called weak intermolecular forces or weak </a:t>
            </a:r>
            <a:r>
              <a:rPr lang="en-US" sz="2800" b="1" i="1" dirty="0">
                <a:solidFill>
                  <a:schemeClr val="accent6">
                    <a:lumMod val="50000"/>
                  </a:schemeClr>
                </a:solidFill>
              </a:rPr>
              <a:t>Vander Waals forces</a:t>
            </a:r>
            <a:r>
              <a:rPr lang="en-US" sz="2400" b="1" i="1" dirty="0"/>
              <a:t>. </a:t>
            </a:r>
            <a:r>
              <a:rPr lang="en-US" sz="2800" b="1" i="1" dirty="0"/>
              <a:t> </a:t>
            </a:r>
            <a:endParaRPr lang="en-US" sz="2000" b="1" i="1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b="1" dirty="0"/>
              <a:t>They are a lot weaker than covalent or ionic bonds (intramolecular forces).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1" dirty="0"/>
              <a:t>         In melting, </a:t>
            </a:r>
            <a:r>
              <a:rPr lang="en-US" sz="2400" b="1" i="1" dirty="0">
                <a:solidFill>
                  <a:srgbClr val="FF0000"/>
                </a:solidFill>
              </a:rPr>
              <a:t>some</a:t>
            </a:r>
            <a:r>
              <a:rPr lang="en-US" sz="2000" b="1" dirty="0"/>
              <a:t> intermolecular forces are broken.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b="1" dirty="0"/>
              <a:t>         In boiling, </a:t>
            </a:r>
            <a:r>
              <a:rPr lang="en-US" sz="2400" b="1" i="1" dirty="0">
                <a:solidFill>
                  <a:srgbClr val="FF0000"/>
                </a:solidFill>
              </a:rPr>
              <a:t>all </a:t>
            </a:r>
            <a:r>
              <a:rPr lang="en-US" sz="2000" b="1" dirty="0"/>
              <a:t>intermolecular forces are broken and the molecules become free to move around as a gas.  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b="1" dirty="0"/>
              <a:t>Therefore, melting or boiling breaks ……………………… (not covalent bonds). </a:t>
            </a:r>
          </a:p>
        </p:txBody>
      </p:sp>
    </p:spTree>
    <p:extLst>
      <p:ext uri="{BB962C8B-B14F-4D97-AF65-F5344CB8AC3E}">
        <p14:creationId xmlns:p14="http://schemas.microsoft.com/office/powerpoint/2010/main" val="21095947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" t="14166" r="3333" b="3472"/>
          <a:stretch/>
        </p:blipFill>
        <p:spPr bwMode="auto">
          <a:xfrm>
            <a:off x="9525" y="228600"/>
            <a:ext cx="9134475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B3741D-D880-4BE2-A963-5788B1CDD749}"/>
              </a:ext>
            </a:extLst>
          </p:cNvPr>
          <p:cNvSpPr txBox="1"/>
          <p:nvPr/>
        </p:nvSpPr>
        <p:spPr>
          <a:xfrm>
            <a:off x="5562600" y="3429000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Except ethanol , NH3 &amp; HCl</a:t>
            </a:r>
          </a:p>
        </p:txBody>
      </p:sp>
    </p:spTree>
    <p:extLst>
      <p:ext uri="{BB962C8B-B14F-4D97-AF65-F5344CB8AC3E}">
        <p14:creationId xmlns:p14="http://schemas.microsoft.com/office/powerpoint/2010/main" val="3064312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DDED21-A91C-40BA-978E-DD4940550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" y="0"/>
            <a:ext cx="9143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912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DB69C6B7-A4DB-4877-A6D1-001E7479FB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663448"/>
              </p:ext>
            </p:extLst>
          </p:nvPr>
        </p:nvGraphicFramePr>
        <p:xfrm>
          <a:off x="0" y="1397000"/>
          <a:ext cx="9144000" cy="500379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587966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3899810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433945557"/>
                    </a:ext>
                  </a:extLst>
                </a:gridCol>
              </a:tblGrid>
              <a:tr h="965605">
                <a:tc>
                  <a:txBody>
                    <a:bodyPr/>
                    <a:lstStyle/>
                    <a:p>
                      <a:endParaRPr lang="en-US" sz="24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Compound </a:t>
                      </a:r>
                      <a:endParaRPr 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mixture</a:t>
                      </a:r>
                      <a:endParaRPr 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432087"/>
                  </a:ext>
                </a:extLst>
              </a:tr>
              <a:tr h="1790128">
                <a:tc>
                  <a:txBody>
                    <a:bodyPr/>
                    <a:lstStyle/>
                    <a:p>
                      <a:r>
                        <a:rPr lang="en-US" sz="2400" dirty="0"/>
                        <a:t>components</a:t>
                      </a:r>
                      <a:endParaRPr 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Different elements are chemically joined in fixed mass proportion</a:t>
                      </a:r>
                      <a:r>
                        <a:rPr lang="en-US" sz="2400" dirty="0"/>
                        <a:t>.</a:t>
                      </a:r>
                      <a:endParaRPr 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Different substances(elements or compounds) are mixed in any mass proportion.</a:t>
                      </a:r>
                      <a:endParaRPr lang="en-US" sz="20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592914"/>
                  </a:ext>
                </a:extLst>
              </a:tr>
              <a:tr h="1124033">
                <a:tc>
                  <a:txBody>
                    <a:bodyPr/>
                    <a:lstStyle/>
                    <a:p>
                      <a:r>
                        <a:rPr lang="en-US" sz="2400" dirty="0"/>
                        <a:t>property</a:t>
                      </a:r>
                      <a:endParaRPr 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Different from elements.</a:t>
                      </a:r>
                      <a:endParaRPr 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Same as elements.</a:t>
                      </a:r>
                      <a:endParaRPr 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473895"/>
                  </a:ext>
                </a:extLst>
              </a:tr>
              <a:tr h="1124033">
                <a:tc>
                  <a:txBody>
                    <a:bodyPr/>
                    <a:lstStyle/>
                    <a:p>
                      <a:r>
                        <a:rPr lang="en-US" sz="2400" dirty="0"/>
                        <a:t>Separation</a:t>
                      </a:r>
                      <a:endParaRPr 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Chemical methods</a:t>
                      </a:r>
                    </a:p>
                    <a:p>
                      <a:r>
                        <a:rPr lang="en-US" sz="2400" dirty="0"/>
                        <a:t>(electrolysis)</a:t>
                      </a:r>
                      <a:endParaRPr 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Physical methods </a:t>
                      </a:r>
                    </a:p>
                    <a:p>
                      <a:r>
                        <a:rPr lang="en-US" sz="2400" dirty="0"/>
                        <a:t>(filtration)</a:t>
                      </a:r>
                      <a:endParaRPr 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63549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987486-92C3-4559-A4A0-94EAE96AB0A9}"/>
              </a:ext>
            </a:extLst>
          </p:cNvPr>
          <p:cNvSpPr txBox="1"/>
          <p:nvPr/>
        </p:nvSpPr>
        <p:spPr>
          <a:xfrm>
            <a:off x="533400" y="3048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FF00"/>
                </a:solidFill>
                <a:highlight>
                  <a:srgbClr val="FF00FF"/>
                </a:highlight>
              </a:rPr>
              <a:t>Compound &amp; mixtures</a:t>
            </a:r>
          </a:p>
        </p:txBody>
      </p:sp>
    </p:spTree>
    <p:extLst>
      <p:ext uri="{BB962C8B-B14F-4D97-AF65-F5344CB8AC3E}">
        <p14:creationId xmlns:p14="http://schemas.microsoft.com/office/powerpoint/2010/main" val="3011911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6E51660-90CE-452A-AA7E-5BE9A3B25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531194"/>
              </p:ext>
            </p:extLst>
          </p:nvPr>
        </p:nvGraphicFramePr>
        <p:xfrm>
          <a:off x="-28852" y="1138533"/>
          <a:ext cx="9172852" cy="5623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00300">
                  <a:extLst>
                    <a:ext uri="{9D8B030D-6E8A-4147-A177-3AD203B41FA5}">
                      <a16:colId xmlns:a16="http://schemas.microsoft.com/office/drawing/2014/main" val="1544196318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529185941"/>
                    </a:ext>
                  </a:extLst>
                </a:gridCol>
                <a:gridCol w="3953152">
                  <a:extLst>
                    <a:ext uri="{9D8B030D-6E8A-4147-A177-3AD203B41FA5}">
                      <a16:colId xmlns:a16="http://schemas.microsoft.com/office/drawing/2014/main" val="2361321023"/>
                    </a:ext>
                  </a:extLst>
                </a:gridCol>
              </a:tblGrid>
              <a:tr h="489418">
                <a:tc>
                  <a:txBody>
                    <a:bodyPr/>
                    <a:lstStyle/>
                    <a:p>
                      <a:endParaRPr 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metal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Non-metal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30942"/>
                  </a:ext>
                </a:extLst>
              </a:tr>
              <a:tr h="652559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Appearance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Shiny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814368"/>
                  </a:ext>
                </a:extLst>
              </a:tr>
              <a:tr h="652559">
                <a:tc>
                  <a:txBody>
                    <a:bodyPr/>
                    <a:lstStyle/>
                    <a:p>
                      <a:r>
                        <a:rPr lang="en-US" sz="2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Bpt</a:t>
                      </a:r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&amp; </a:t>
                      </a:r>
                      <a:r>
                        <a:rPr lang="en-US" sz="24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Mpt</a:t>
                      </a:r>
                      <a:endParaRPr 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Low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122565"/>
                  </a:ext>
                </a:extLst>
              </a:tr>
              <a:tr h="880954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Conduction </a:t>
                      </a:r>
                    </a:p>
                    <a:p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en-US" sz="2000" dirty="0">
                          <a:solidFill>
                            <a:schemeClr val="accent2"/>
                          </a:solidFill>
                        </a:rPr>
                        <a:t>heat and electricity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Good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Poor </a:t>
                      </a:r>
                    </a:p>
                    <a:p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(except graphite)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67170"/>
                  </a:ext>
                </a:extLst>
              </a:tr>
              <a:tr h="652559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Density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Hard &amp; high(except Na &amp;K)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Low(except diamond)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522436"/>
                  </a:ext>
                </a:extLst>
              </a:tr>
              <a:tr h="652559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Shape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Malleable &amp; ductile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Brittle </a:t>
                      </a:r>
                      <a:r>
                        <a:rPr lang="en-US" sz="1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(carbon fibers can be ductile)</a:t>
                      </a:r>
                      <a:endParaRPr lang="en-US" sz="24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081263"/>
                  </a:ext>
                </a:extLst>
              </a:tr>
              <a:tr h="819992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Sound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Sonorous</a:t>
                      </a:r>
                    </a:p>
                    <a:p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(</a:t>
                      </a:r>
                      <a:r>
                        <a:rPr lang="en-US" sz="20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make pleasant sound</a:t>
                      </a: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Non-sonorous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713780"/>
                  </a:ext>
                </a:extLst>
              </a:tr>
              <a:tr h="819992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Most are solids</a:t>
                      </a:r>
                    </a:p>
                    <a:p>
                      <a:r>
                        <a:rPr lang="en-US" sz="20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(Hg and Ga - liquids)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Most are gases.</a:t>
                      </a:r>
                    </a:p>
                    <a:p>
                      <a:r>
                        <a:rPr lang="en-US" sz="2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(C,S,P,I – solids &amp; Br2-Liquid).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04219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584E887-13A7-47DD-A6D5-FB473A12C3A8}"/>
              </a:ext>
            </a:extLst>
          </p:cNvPr>
          <p:cNvSpPr txBox="1"/>
          <p:nvPr/>
        </p:nvSpPr>
        <p:spPr>
          <a:xfrm>
            <a:off x="1066800" y="165405"/>
            <a:ext cx="7086600" cy="461665"/>
          </a:xfrm>
          <a:prstGeom prst="rect">
            <a:avLst/>
          </a:prstGeom>
          <a:solidFill>
            <a:srgbClr val="002060"/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rgbClr val="FFFF00"/>
                </a:solidFill>
              </a:rPr>
              <a:t>Differences between metal and non-metal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42229-DB8E-444C-BC63-253C1CA11147}"/>
              </a:ext>
            </a:extLst>
          </p:cNvPr>
          <p:cNvSpPr txBox="1"/>
          <p:nvPr/>
        </p:nvSpPr>
        <p:spPr>
          <a:xfrm>
            <a:off x="0" y="651969"/>
            <a:ext cx="4419600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Physical properties</a:t>
            </a:r>
          </a:p>
        </p:txBody>
      </p:sp>
    </p:spTree>
    <p:extLst>
      <p:ext uri="{BB962C8B-B14F-4D97-AF65-F5344CB8AC3E}">
        <p14:creationId xmlns:p14="http://schemas.microsoft.com/office/powerpoint/2010/main" val="31816277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2D81D-9966-45ED-927B-61B222BA538A}"/>
              </a:ext>
            </a:extLst>
          </p:cNvPr>
          <p:cNvSpPr txBox="1"/>
          <p:nvPr/>
        </p:nvSpPr>
        <p:spPr>
          <a:xfrm>
            <a:off x="304800" y="304800"/>
            <a:ext cx="5029200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Chemical properties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7228CC1-1065-4A26-A65D-B245422E8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985699"/>
              </p:ext>
            </p:extLst>
          </p:nvPr>
        </p:nvGraphicFramePr>
        <p:xfrm>
          <a:off x="0" y="1676400"/>
          <a:ext cx="9144000" cy="4016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75141485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624536210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metal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Non-metal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364870"/>
                  </a:ext>
                </a:extLst>
              </a:tr>
              <a:tr h="129540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Form cations </a:t>
                      </a:r>
                    </a:p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(lose valent electrons)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Form anions </a:t>
                      </a:r>
                    </a:p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(gain valent electrons)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004175"/>
                  </a:ext>
                </a:extLst>
              </a:tr>
              <a:tr h="1029149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Form basic oxide(which will react with acid to form salt and water)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Form acidic oxide(which will react with bases to form salt and water)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718476"/>
                  </a:ext>
                </a:extLst>
              </a:tr>
              <a:tr h="1005855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React with water and acid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tx1"/>
                          </a:solidFill>
                        </a:rPr>
                        <a:t>Do not react with water and acid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8152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6176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49" y="1566862"/>
            <a:ext cx="7810500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0999" y="228600"/>
            <a:ext cx="8382000" cy="76944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FF00"/>
                </a:solidFill>
              </a:rPr>
              <a:t>Isotopes</a:t>
            </a:r>
            <a:r>
              <a:rPr lang="en-US" sz="4400" b="1" dirty="0">
                <a:solidFill>
                  <a:srgbClr val="FF0000"/>
                </a:solidFill>
              </a:rPr>
              <a:t>  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8330" r="-1443"/>
          <a:stretch/>
        </p:blipFill>
        <p:spPr bwMode="auto">
          <a:xfrm>
            <a:off x="0" y="5210174"/>
            <a:ext cx="9143999" cy="940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71997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16D621-128E-4D73-9B44-533944922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806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A05FB8-2050-44B8-9002-9E5F32E3A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153" y="533400"/>
            <a:ext cx="9144000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321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1F18D6-75FE-4DAE-A8F8-21933F969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4687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09C188-D720-4CD7-BB94-9BFB70DB486F}"/>
              </a:ext>
            </a:extLst>
          </p:cNvPr>
          <p:cNvSpPr/>
          <p:nvPr/>
        </p:nvSpPr>
        <p:spPr>
          <a:xfrm>
            <a:off x="1600200" y="2819400"/>
            <a:ext cx="6172200" cy="838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>
                <a:solidFill>
                  <a:srgbClr val="FF0000"/>
                </a:solidFill>
              </a:rPr>
              <a:t>Giant Ionic crystal lattice</a:t>
            </a:r>
          </a:p>
        </p:txBody>
      </p:sp>
    </p:spTree>
    <p:extLst>
      <p:ext uri="{BB962C8B-B14F-4D97-AF65-F5344CB8AC3E}">
        <p14:creationId xmlns:p14="http://schemas.microsoft.com/office/powerpoint/2010/main" val="25441422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133350"/>
            <a:ext cx="7315200" cy="52322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FF00"/>
                </a:solidFill>
              </a:rPr>
              <a:t>Structure of ionic compounds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066800"/>
            <a:ext cx="8991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b="1" i="1" dirty="0"/>
              <a:t>In ionic compound, the oppositely charged ions are held together by the strong electrostatic  forces of attraction called ionic bond.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b="1" i="1" dirty="0"/>
              <a:t>Since the ions are arranged regularly, all ionic solid are giant crystalline ionic solids</a:t>
            </a:r>
            <a:r>
              <a:rPr lang="en-US" dirty="0"/>
              <a:t>.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2971800"/>
            <a:ext cx="8248650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60119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152525"/>
            <a:ext cx="4724400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228600"/>
            <a:ext cx="8153400" cy="70788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dirty="0">
                <a:solidFill>
                  <a:srgbClr val="FFFF00"/>
                </a:solidFill>
              </a:rPr>
              <a:t>Sodium chloride ionic structure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5275" y="4572000"/>
            <a:ext cx="8610600" cy="15696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i="1" dirty="0"/>
              <a:t>In sodium chloride crystal, each sodium ions is bonded  by six chloride ions and each chloride ions is bonded by six sodium ions by strong electrostatic force of attraction to form </a:t>
            </a:r>
            <a:r>
              <a:rPr lang="en-US" sz="2400" b="1" i="1" dirty="0">
                <a:solidFill>
                  <a:srgbClr val="FF0000"/>
                </a:solidFill>
              </a:rPr>
              <a:t>giant ionic crystal lattice.   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1" t="22892" r="50825" b="14458"/>
          <a:stretch/>
        </p:blipFill>
        <p:spPr bwMode="auto">
          <a:xfrm>
            <a:off x="2590800" y="2533650"/>
            <a:ext cx="1752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60"/>
          <a:stretch/>
        </p:blipFill>
        <p:spPr bwMode="auto">
          <a:xfrm>
            <a:off x="6048375" y="1371600"/>
            <a:ext cx="2886075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752975" y="2286000"/>
            <a:ext cx="1038225" cy="40481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48375" y="1152525"/>
            <a:ext cx="2662238" cy="36933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bg2"/>
                </a:solidFill>
              </a:rPr>
              <a:t>monolayer of </a:t>
            </a:r>
            <a:r>
              <a:rPr lang="en-US" b="1" i="1" dirty="0" err="1">
                <a:solidFill>
                  <a:schemeClr val="bg2"/>
                </a:solidFill>
              </a:rPr>
              <a:t>NaCl</a:t>
            </a:r>
            <a:r>
              <a:rPr lang="en-US" b="1" i="1" dirty="0">
                <a:solidFill>
                  <a:schemeClr val="bg2"/>
                </a:solidFill>
              </a:rPr>
              <a:t> crystal </a:t>
            </a:r>
          </a:p>
        </p:txBody>
      </p:sp>
    </p:spTree>
    <p:extLst>
      <p:ext uri="{BB962C8B-B14F-4D97-AF65-F5344CB8AC3E}">
        <p14:creationId xmlns:p14="http://schemas.microsoft.com/office/powerpoint/2010/main" val="31347083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252866"/>
              </p:ext>
            </p:extLst>
          </p:nvPr>
        </p:nvGraphicFramePr>
        <p:xfrm>
          <a:off x="0" y="0"/>
          <a:ext cx="9144000" cy="6390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530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39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05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   </a:t>
                      </a:r>
                      <a:r>
                        <a:rPr lang="en-US" sz="2400" i="1" dirty="0">
                          <a:solidFill>
                            <a:srgbClr val="002060"/>
                          </a:solidFill>
                        </a:rPr>
                        <a:t>Property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02060"/>
                          </a:solidFill>
                        </a:rPr>
                        <a:t> </a:t>
                      </a:r>
                      <a:r>
                        <a:rPr lang="en-US" sz="2400" i="1" dirty="0">
                          <a:solidFill>
                            <a:srgbClr val="002060"/>
                          </a:solidFill>
                        </a:rPr>
                        <a:t>Reasons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463">
                <a:tc>
                  <a:txBody>
                    <a:bodyPr/>
                    <a:lstStyle/>
                    <a:p>
                      <a:r>
                        <a:rPr lang="en-US" dirty="0"/>
                        <a:t>High melting point and boiling</a:t>
                      </a:r>
                      <a:r>
                        <a:rPr lang="en-US" baseline="0" dirty="0"/>
                        <a:t> point .</a:t>
                      </a:r>
                      <a:endParaRPr lang="en-US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ions are held together by very strong electrostatic forces which need</a:t>
                      </a:r>
                      <a:r>
                        <a:rPr lang="en-US" baseline="0" dirty="0"/>
                        <a:t> much</a:t>
                      </a:r>
                      <a:r>
                        <a:rPr lang="en-US" dirty="0"/>
                        <a:t> energy to break</a:t>
                      </a:r>
                      <a:r>
                        <a:rPr lang="en-US" baseline="0" dirty="0"/>
                        <a:t> down.</a:t>
                      </a:r>
                      <a:r>
                        <a:rPr lang="en-US" dirty="0"/>
                        <a:t> </a:t>
                      </a:r>
                    </a:p>
                    <a:p>
                      <a:r>
                        <a:rPr lang="en-US" dirty="0" err="1"/>
                        <a:t>CaO</a:t>
                      </a:r>
                      <a:r>
                        <a:rPr lang="en-US" dirty="0"/>
                        <a:t> is more difficult to break down than NaCl.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8000">
                <a:tc>
                  <a:txBody>
                    <a:bodyPr/>
                    <a:lstStyle/>
                    <a:p>
                      <a:r>
                        <a:rPr lang="en-US" dirty="0"/>
                        <a:t>Do not conduct electricity in solid state.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solid, the ions are held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together by strong electrostatic attractions and can only vibrate about a fixed point.  They cannot move freely to conduct electricity. </a:t>
                      </a:r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7000">
                <a:tc>
                  <a:txBody>
                    <a:bodyPr/>
                    <a:lstStyle/>
                    <a:p>
                      <a:r>
                        <a:rPr lang="en-US" dirty="0"/>
                        <a:t>Conduct</a:t>
                      </a:r>
                      <a:r>
                        <a:rPr lang="en-US" baseline="0" dirty="0"/>
                        <a:t> electricity in molten or aqueous state.</a:t>
                      </a:r>
                      <a:endParaRPr 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these state, ions are free to move to conduct electricity.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400">
                <a:tc>
                  <a:txBody>
                    <a:bodyPr/>
                    <a:lstStyle/>
                    <a:p>
                      <a:r>
                        <a:rPr lang="en-US" dirty="0"/>
                        <a:t>Soluble</a:t>
                      </a:r>
                      <a:r>
                        <a:rPr lang="en-US" baseline="0" dirty="0"/>
                        <a:t> in water.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water molecules can attract the ions away </a:t>
                      </a:r>
                    </a:p>
                    <a:p>
                      <a:r>
                        <a:rPr lang="en-US" dirty="0"/>
                        <a:t>from the lattice. The ions can then move freely, </a:t>
                      </a:r>
                    </a:p>
                    <a:p>
                      <a:r>
                        <a:rPr lang="en-US" dirty="0"/>
                        <a:t>surrounded by water molecules. </a:t>
                      </a:r>
                    </a:p>
                    <a:p>
                      <a:r>
                        <a:rPr lang="en-US" dirty="0"/>
                        <a:t>(</a:t>
                      </a:r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except MgO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400">
                <a:tc>
                  <a:txBody>
                    <a:bodyPr/>
                    <a:lstStyle/>
                    <a:p>
                      <a:r>
                        <a:rPr lang="en-US" dirty="0"/>
                        <a:t>Low </a:t>
                      </a:r>
                      <a:r>
                        <a:rPr lang="en-US" dirty="0" err="1"/>
                        <a:t>volatitily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264049"/>
                  </a:ext>
                </a:extLst>
              </a:tr>
              <a:tr h="446400">
                <a:tc>
                  <a:txBody>
                    <a:bodyPr/>
                    <a:lstStyle/>
                    <a:p>
                      <a:r>
                        <a:rPr lang="en-US" dirty="0"/>
                        <a:t>Crystalline solid at room 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1041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25715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C9269D-BD38-4963-A37F-B668435E9273}"/>
              </a:ext>
            </a:extLst>
          </p:cNvPr>
          <p:cNvSpPr/>
          <p:nvPr/>
        </p:nvSpPr>
        <p:spPr>
          <a:xfrm>
            <a:off x="1196266" y="1790700"/>
            <a:ext cx="7109534" cy="1676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C05D51-6D97-4FCE-A588-EE4CBD5BE3C5}"/>
              </a:ext>
            </a:extLst>
          </p:cNvPr>
          <p:cNvSpPr txBox="1"/>
          <p:nvPr/>
        </p:nvSpPr>
        <p:spPr>
          <a:xfrm>
            <a:off x="2057400" y="2209800"/>
            <a:ext cx="563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>
                <a:solidFill>
                  <a:srgbClr val="FF0000"/>
                </a:solidFill>
              </a:rPr>
              <a:t>Giant covalent structures</a:t>
            </a:r>
          </a:p>
        </p:txBody>
      </p:sp>
    </p:spTree>
    <p:extLst>
      <p:ext uri="{BB962C8B-B14F-4D97-AF65-F5344CB8AC3E}">
        <p14:creationId xmlns:p14="http://schemas.microsoft.com/office/powerpoint/2010/main" val="31898303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8A46446-23BA-41FB-9BEF-A3845F5FDA91}"/>
              </a:ext>
            </a:extLst>
          </p:cNvPr>
          <p:cNvSpPr/>
          <p:nvPr/>
        </p:nvSpPr>
        <p:spPr>
          <a:xfrm>
            <a:off x="37730" y="152400"/>
            <a:ext cx="18105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Allotropes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9A8E6B-8D2E-4A82-9832-508AAC2F5E17}"/>
              </a:ext>
            </a:extLst>
          </p:cNvPr>
          <p:cNvSpPr txBox="1"/>
          <p:nvPr/>
        </p:nvSpPr>
        <p:spPr>
          <a:xfrm>
            <a:off x="0" y="71187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dirty="0"/>
              <a:t>Atoms of the same elements with different structure and different physical properties but in the same physical state.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3DB4E-0AD8-45F4-A419-6BC6136E3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592180"/>
            <a:ext cx="6172200" cy="198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6491BC-07B9-4CFD-9DD8-A5E656288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521" b="7738"/>
          <a:stretch/>
        </p:blipFill>
        <p:spPr>
          <a:xfrm>
            <a:off x="95065" y="3913053"/>
            <a:ext cx="8953870" cy="279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895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3050C3-E602-46FE-BBB8-989CCD7CEDD6}"/>
              </a:ext>
            </a:extLst>
          </p:cNvPr>
          <p:cNvSpPr/>
          <p:nvPr/>
        </p:nvSpPr>
        <p:spPr>
          <a:xfrm>
            <a:off x="37011" y="0"/>
            <a:ext cx="22958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1.Diamond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146951-2E46-43B0-998B-3065B2DFD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-40482"/>
            <a:ext cx="4305300" cy="32813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7C435C-D876-45BB-9A33-1F9A1B58C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6705600" y="2514600"/>
            <a:ext cx="2438400" cy="2390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A188BE-548C-46E5-B00A-95D2E0193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304800"/>
            <a:ext cx="2057400" cy="300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1E9CCC-57B9-4F62-A83B-0AC72134C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288" y="609600"/>
            <a:ext cx="1895475" cy="1485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4A729A-CF1D-4BC4-9E35-06AFB7583FC9}"/>
              </a:ext>
            </a:extLst>
          </p:cNvPr>
          <p:cNvSpPr txBox="1"/>
          <p:nvPr/>
        </p:nvSpPr>
        <p:spPr>
          <a:xfrm>
            <a:off x="221859" y="4127362"/>
            <a:ext cx="709334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In diamonds, each carbon atom is covalently bonded with other four carbon atoms to form a </a:t>
            </a:r>
            <a:r>
              <a:rPr lang="en-US" sz="2000" b="1" dirty="0">
                <a:solidFill>
                  <a:srgbClr val="FF0000"/>
                </a:solidFill>
              </a:rPr>
              <a:t>giant 3D tetrahedral lattice.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(lattice means atoms are arranged regularly)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 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Uses </a:t>
            </a:r>
            <a:r>
              <a:rPr lang="en-US" sz="2000" b="1" dirty="0">
                <a:solidFill>
                  <a:srgbClr val="00B050"/>
                </a:solidFill>
              </a:rPr>
              <a:t>–  </a:t>
            </a:r>
            <a:r>
              <a:rPr lang="en-US" sz="2000" b="1" dirty="0" err="1">
                <a:solidFill>
                  <a:srgbClr val="00B050"/>
                </a:solidFill>
              </a:rPr>
              <a:t>jewellery</a:t>
            </a:r>
            <a:r>
              <a:rPr lang="en-US" sz="2000" b="1" dirty="0">
                <a:solidFill>
                  <a:srgbClr val="00B050"/>
                </a:solidFill>
              </a:rPr>
              <a:t> , tips of drills and cutting tools…</a:t>
            </a:r>
            <a:endParaRPr lang="en-US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918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80" y="58678"/>
            <a:ext cx="4038600" cy="715962"/>
          </a:xfrm>
          <a:solidFill>
            <a:srgbClr val="002060"/>
          </a:solidFill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Isotopes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" y="9906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b="1" i="1" dirty="0"/>
              <a:t>Isotopes are the atoms of the same elements with same atomic number but with different mass number.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b="1" i="1" dirty="0"/>
              <a:t>Isotopes are the atoms of the same elements with same number of protons but with different number of neutrons.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33"/>
          <a:stretch/>
        </p:blipFill>
        <p:spPr bwMode="auto">
          <a:xfrm>
            <a:off x="57150" y="2560260"/>
            <a:ext cx="3990975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5" y="2550734"/>
            <a:ext cx="3209925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2875" y="4810125"/>
            <a:ext cx="88201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b="1" dirty="0"/>
              <a:t>Their physical properties are different because of different numbers of neutrons.</a:t>
            </a:r>
          </a:p>
          <a:p>
            <a:r>
              <a:rPr lang="en-US" sz="2000" b="1" dirty="0"/>
              <a:t>( mass ,color , density , </a:t>
            </a:r>
            <a:r>
              <a:rPr lang="en-US" sz="2000" b="1" dirty="0" err="1"/>
              <a:t>mpt</a:t>
            </a:r>
            <a:r>
              <a:rPr lang="en-US" sz="2000" b="1" dirty="0"/>
              <a:t> and </a:t>
            </a:r>
            <a:r>
              <a:rPr lang="en-US" sz="2000" b="1" dirty="0" err="1"/>
              <a:t>bpt</a:t>
            </a:r>
            <a:r>
              <a:rPr lang="en-US" sz="2000" b="1" dirty="0"/>
              <a:t> )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b="1" dirty="0"/>
              <a:t>Their chemical properties are the same because they have same number of </a:t>
            </a:r>
            <a:r>
              <a:rPr lang="en-US" sz="2000" b="1" dirty="0" err="1"/>
              <a:t>valent</a:t>
            </a:r>
            <a:r>
              <a:rPr lang="en-US" sz="2000" b="1" dirty="0"/>
              <a:t> electrons and same electronic structure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36702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D02F9D-C7A6-42C4-821E-F558C8856028}"/>
              </a:ext>
            </a:extLst>
          </p:cNvPr>
          <p:cNvSpPr/>
          <p:nvPr/>
        </p:nvSpPr>
        <p:spPr>
          <a:xfrm>
            <a:off x="0" y="-13063"/>
            <a:ext cx="3185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Properties of diamonds: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C5F565E-8C24-472F-BC20-9039BDB46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894194"/>
              </p:ext>
            </p:extLst>
          </p:nvPr>
        </p:nvGraphicFramePr>
        <p:xfrm>
          <a:off x="0" y="609488"/>
          <a:ext cx="9144000" cy="57151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1833891363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7053330"/>
                    </a:ext>
                  </a:extLst>
                </a:gridCol>
              </a:tblGrid>
              <a:tr h="83043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Property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reasons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716157"/>
                  </a:ext>
                </a:extLst>
              </a:tr>
              <a:tr h="1603211">
                <a:tc>
                  <a:txBody>
                    <a:bodyPr/>
                    <a:lstStyle/>
                    <a:p>
                      <a:r>
                        <a:rPr lang="en-US" dirty="0"/>
                        <a:t>High melting point and boiling point 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carbon atoms are held together by 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strong covalent bonds </a:t>
                      </a:r>
                      <a:r>
                        <a:rPr lang="en-US" dirty="0"/>
                        <a:t>which need </a:t>
                      </a:r>
                      <a:r>
                        <a:rPr lang="en-US" b="1" dirty="0"/>
                        <a:t>much energy </a:t>
                      </a:r>
                      <a:r>
                        <a:rPr lang="en-US" dirty="0"/>
                        <a:t>to break down. 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169417"/>
                  </a:ext>
                </a:extLst>
              </a:tr>
              <a:tr h="1308283">
                <a:tc>
                  <a:txBody>
                    <a:bodyPr/>
                    <a:lstStyle/>
                    <a:p>
                      <a:r>
                        <a:rPr lang="en-US" dirty="0"/>
                        <a:t>Do not conduct electricity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Each carbon atom uses all its four valence </a:t>
                      </a:r>
                    </a:p>
                    <a:p>
                      <a:r>
                        <a:rPr lang="en-US" dirty="0"/>
                        <a:t>electrons for bonding. Hence it has 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no </a:t>
                      </a:r>
                      <a:r>
                        <a:rPr lang="en-US" b="1" dirty="0" err="1">
                          <a:solidFill>
                            <a:srgbClr val="FF0000"/>
                          </a:solidFill>
                        </a:rPr>
                        <a:t>delocalised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 electrons</a:t>
                      </a:r>
                      <a:r>
                        <a:rPr lang="en-US" dirty="0"/>
                        <a:t> to conduct electricity.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102177"/>
                  </a:ext>
                </a:extLst>
              </a:tr>
              <a:tr h="1973181">
                <a:tc>
                  <a:txBody>
                    <a:bodyPr/>
                    <a:lstStyle/>
                    <a:p>
                      <a:r>
                        <a:rPr lang="en-US" dirty="0"/>
                        <a:t>Hard and rigid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/>
                        <a:t>All carbon atoms are bonded </a:t>
                      </a:r>
                    </a:p>
                    <a:p>
                      <a:r>
                        <a:rPr lang="en-US" dirty="0"/>
                        <a:t>together by very strong covalent bonds in a giant molecular structure.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ü"/>
                      </a:pPr>
                      <a:r>
                        <a:rPr lang="en-US" dirty="0"/>
                        <a:t>The carbon atoms are not able to slide over each 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010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94216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7B9867-09A3-43AB-8BCD-E81E55EE4E1F}"/>
              </a:ext>
            </a:extLst>
          </p:cNvPr>
          <p:cNvSpPr/>
          <p:nvPr/>
        </p:nvSpPr>
        <p:spPr>
          <a:xfrm>
            <a:off x="6531" y="0"/>
            <a:ext cx="19798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2.Graphite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57B2B-4E1A-4150-8247-B4015ED91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" y="584774"/>
            <a:ext cx="9137469" cy="627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6683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15E263-39DA-450C-BF39-FEFC30DE9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28600"/>
            <a:ext cx="2133785" cy="25147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9FF664-17B8-45AE-BCA0-8286BB5CE7E5}"/>
              </a:ext>
            </a:extLst>
          </p:cNvPr>
          <p:cNvSpPr/>
          <p:nvPr/>
        </p:nvSpPr>
        <p:spPr>
          <a:xfrm>
            <a:off x="0" y="3105834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Graphite has a hexagonal layer structure consisting of millions of layers of carbon atoms.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In </a:t>
            </a:r>
            <a:r>
              <a:rPr lang="en-US" dirty="0" err="1"/>
              <a:t>graphites</a:t>
            </a:r>
            <a:r>
              <a:rPr lang="en-US" dirty="0"/>
              <a:t>, each carbon atom is covalently bonded by the other three carbon atoms to form </a:t>
            </a:r>
            <a:r>
              <a:rPr lang="en-US" sz="2400" b="1" dirty="0">
                <a:solidFill>
                  <a:srgbClr val="FF0000"/>
                </a:solidFill>
              </a:rPr>
              <a:t>giant 2D hexagonal layer lattice</a:t>
            </a:r>
            <a:r>
              <a:rPr lang="en-US" sz="2400" b="1" dirty="0"/>
              <a:t>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Since carbon has four valent electrons , </a:t>
            </a:r>
            <a:r>
              <a:rPr lang="en-US" sz="2000" b="1" dirty="0">
                <a:solidFill>
                  <a:srgbClr val="00B050"/>
                </a:solidFill>
              </a:rPr>
              <a:t>one valent electrons </a:t>
            </a:r>
            <a:r>
              <a:rPr lang="en-US" sz="2000" dirty="0"/>
              <a:t>are left in bonding.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A9B8CF-1CFD-42C8-90AB-56519714B0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67" t="26667" r="23333" b="21110"/>
          <a:stretch/>
        </p:blipFill>
        <p:spPr>
          <a:xfrm>
            <a:off x="3124200" y="457458"/>
            <a:ext cx="5029200" cy="22859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8B82AF-EB36-4DF2-AD41-A558B1BDBB59}"/>
              </a:ext>
            </a:extLst>
          </p:cNvPr>
          <p:cNvSpPr/>
          <p:nvPr/>
        </p:nvSpPr>
        <p:spPr>
          <a:xfrm>
            <a:off x="4124597" y="2575560"/>
            <a:ext cx="228600" cy="152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70D864-2A37-4FA2-90FF-4E8947887EC9}"/>
              </a:ext>
            </a:extLst>
          </p:cNvPr>
          <p:cNvSpPr/>
          <p:nvPr/>
        </p:nvSpPr>
        <p:spPr>
          <a:xfrm>
            <a:off x="5355771" y="291995"/>
            <a:ext cx="5334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1D7C31-ECBE-4623-899F-F665F83192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101" t="16117" r="42299" b="4762"/>
          <a:stretch/>
        </p:blipFill>
        <p:spPr>
          <a:xfrm>
            <a:off x="3786595" y="4307959"/>
            <a:ext cx="4205152" cy="24287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B15F35-EC3E-4A28-9445-A168B1D75E88}"/>
              </a:ext>
            </a:extLst>
          </p:cNvPr>
          <p:cNvSpPr/>
          <p:nvPr/>
        </p:nvSpPr>
        <p:spPr>
          <a:xfrm>
            <a:off x="6421756" y="4324320"/>
            <a:ext cx="1807844" cy="402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5982AF-F611-45F3-A0B9-64FBB9080F03}"/>
              </a:ext>
            </a:extLst>
          </p:cNvPr>
          <p:cNvSpPr/>
          <p:nvPr/>
        </p:nvSpPr>
        <p:spPr>
          <a:xfrm>
            <a:off x="7969976" y="5003682"/>
            <a:ext cx="366848" cy="14562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E84C6F-0B43-4597-A209-BA3008845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176" y="4644103"/>
            <a:ext cx="2252663" cy="175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770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C007C5-EC39-4314-B2FF-B10A8BF7D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28600"/>
            <a:ext cx="8001000" cy="50530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6F8017-372D-4961-97CC-5C02F0F1277E}"/>
              </a:ext>
            </a:extLst>
          </p:cNvPr>
          <p:cNvSpPr txBox="1"/>
          <p:nvPr/>
        </p:nvSpPr>
        <p:spPr>
          <a:xfrm>
            <a:off x="0" y="5486400"/>
            <a:ext cx="876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Uses</a:t>
            </a:r>
            <a:r>
              <a:rPr lang="en-US" dirty="0"/>
              <a:t> –  </a:t>
            </a:r>
            <a:r>
              <a:rPr lang="en-US" sz="2400" dirty="0"/>
              <a:t>in pencils ,  inert electrode in electrolysis  ,  as dry lubricant.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0869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635428-9A32-4379-99CD-138D59C6850D}"/>
              </a:ext>
            </a:extLst>
          </p:cNvPr>
          <p:cNvSpPr/>
          <p:nvPr/>
        </p:nvSpPr>
        <p:spPr>
          <a:xfrm>
            <a:off x="152400" y="76200"/>
            <a:ext cx="30635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Properties of graphite: 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2F889B3-D9D4-4E4A-8B6E-0681E92C7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219233"/>
              </p:ext>
            </p:extLst>
          </p:nvPr>
        </p:nvGraphicFramePr>
        <p:xfrm>
          <a:off x="228600" y="990600"/>
          <a:ext cx="8763000" cy="49758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381500">
                  <a:extLst>
                    <a:ext uri="{9D8B030D-6E8A-4147-A177-3AD203B41FA5}">
                      <a16:colId xmlns:a16="http://schemas.microsoft.com/office/drawing/2014/main" val="3208782598"/>
                    </a:ext>
                  </a:extLst>
                </a:gridCol>
                <a:gridCol w="4381500">
                  <a:extLst>
                    <a:ext uri="{9D8B030D-6E8A-4147-A177-3AD203B41FA5}">
                      <a16:colId xmlns:a16="http://schemas.microsoft.com/office/drawing/2014/main" val="2861545436"/>
                    </a:ext>
                  </a:extLst>
                </a:gridCol>
              </a:tblGrid>
              <a:tr h="1162050">
                <a:tc>
                  <a:txBody>
                    <a:bodyPr/>
                    <a:lstStyle/>
                    <a:p>
                      <a:r>
                        <a:rPr lang="en-US" dirty="0"/>
                        <a:t>Properties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Reasons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6497321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r>
                        <a:rPr lang="en-US" dirty="0"/>
                        <a:t>Soft and </a:t>
                      </a:r>
                      <a:r>
                        <a:rPr lang="en-US" dirty="0" err="1"/>
                        <a:t>slippy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weak Vander Waals’ forces of attraction </a:t>
                      </a:r>
                    </a:p>
                    <a:p>
                      <a:r>
                        <a:rPr lang="en-US" dirty="0"/>
                        <a:t>between layers are easily overcome and this </a:t>
                      </a:r>
                    </a:p>
                    <a:p>
                      <a:r>
                        <a:rPr lang="en-US" dirty="0"/>
                        <a:t>enables the layers to slide over each other.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363357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r>
                        <a:rPr lang="en-US" dirty="0"/>
                        <a:t>High melting point and boiling 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lot of energy is required to break the billions of strong covalent bonds between the carbon atoms.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7594"/>
                  </a:ext>
                </a:extLst>
              </a:tr>
              <a:tr h="1162050">
                <a:tc>
                  <a:txBody>
                    <a:bodyPr/>
                    <a:lstStyle/>
                    <a:p>
                      <a:r>
                        <a:rPr lang="en-US" dirty="0"/>
                        <a:t>Conduct electricity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Each carbon atom uses only 3 out of its 4 valence electrons for bonding. Hence, it has one </a:t>
                      </a:r>
                      <a:r>
                        <a:rPr lang="en-US" dirty="0" err="1"/>
                        <a:t>delocalised</a:t>
                      </a:r>
                      <a:r>
                        <a:rPr lang="en-US" dirty="0"/>
                        <a:t> electron to conduct electricity parallel to the layers.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89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97101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5C4C76-917B-470A-BDB1-DDBA1F280361}"/>
              </a:ext>
            </a:extLst>
          </p:cNvPr>
          <p:cNvSpPr/>
          <p:nvPr/>
        </p:nvSpPr>
        <p:spPr>
          <a:xfrm>
            <a:off x="533400" y="76200"/>
            <a:ext cx="85126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Different properties between diamond and graphite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B665BD4-AF80-47C4-B4C2-67AFC8DBA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071576"/>
              </p:ext>
            </p:extLst>
          </p:nvPr>
        </p:nvGraphicFramePr>
        <p:xfrm>
          <a:off x="126274" y="599420"/>
          <a:ext cx="8969829" cy="59435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89943">
                  <a:extLst>
                    <a:ext uri="{9D8B030D-6E8A-4147-A177-3AD203B41FA5}">
                      <a16:colId xmlns:a16="http://schemas.microsoft.com/office/drawing/2014/main" val="90253328"/>
                    </a:ext>
                  </a:extLst>
                </a:gridCol>
                <a:gridCol w="2989943">
                  <a:extLst>
                    <a:ext uri="{9D8B030D-6E8A-4147-A177-3AD203B41FA5}">
                      <a16:colId xmlns:a16="http://schemas.microsoft.com/office/drawing/2014/main" val="41498810"/>
                    </a:ext>
                  </a:extLst>
                </a:gridCol>
                <a:gridCol w="2989943">
                  <a:extLst>
                    <a:ext uri="{9D8B030D-6E8A-4147-A177-3AD203B41FA5}">
                      <a16:colId xmlns:a16="http://schemas.microsoft.com/office/drawing/2014/main" val="3669976112"/>
                    </a:ext>
                  </a:extLst>
                </a:gridCol>
              </a:tblGrid>
              <a:tr h="72812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Diamond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Graphite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725219"/>
                  </a:ext>
                </a:extLst>
              </a:tr>
              <a:tr h="1043094">
                <a:tc>
                  <a:txBody>
                    <a:bodyPr/>
                    <a:lstStyle/>
                    <a:p>
                      <a:r>
                        <a:rPr lang="en-US" dirty="0"/>
                        <a:t>Appearance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Shiny and transparent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Black and opaque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077123"/>
                  </a:ext>
                </a:extLst>
              </a:tr>
              <a:tr h="1043094">
                <a:tc>
                  <a:txBody>
                    <a:bodyPr/>
                    <a:lstStyle/>
                    <a:p>
                      <a:r>
                        <a:rPr lang="en-US" dirty="0" err="1"/>
                        <a:t>Bpt</a:t>
                      </a:r>
                      <a:r>
                        <a:rPr lang="en-US" dirty="0"/>
                        <a:t> and </a:t>
                      </a:r>
                      <a:r>
                        <a:rPr lang="en-US" dirty="0" err="1"/>
                        <a:t>Mpt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115906"/>
                  </a:ext>
                </a:extLst>
              </a:tr>
              <a:tr h="1043094">
                <a:tc>
                  <a:txBody>
                    <a:bodyPr/>
                    <a:lstStyle/>
                    <a:p>
                      <a:r>
                        <a:rPr lang="en-US" dirty="0"/>
                        <a:t>Conduct electricity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087011"/>
                  </a:ext>
                </a:extLst>
              </a:tr>
              <a:tr h="1043094">
                <a:tc>
                  <a:txBody>
                    <a:bodyPr/>
                    <a:lstStyle/>
                    <a:p>
                      <a:r>
                        <a:rPr lang="en-US" dirty="0"/>
                        <a:t>Density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401327"/>
                  </a:ext>
                </a:extLst>
              </a:tr>
              <a:tr h="10430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 and rigid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Soft and slippery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6851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6229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A48F8C-5E0E-4CFD-9581-F192FE1C3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" y="0"/>
            <a:ext cx="9220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414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9CF5CB-27FE-4DEC-A0E7-E5A8014C4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00"/>
            <a:ext cx="9144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870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015B16-B22F-4E59-B470-42E34745EE0B}"/>
              </a:ext>
            </a:extLst>
          </p:cNvPr>
          <p:cNvSpPr/>
          <p:nvPr/>
        </p:nvSpPr>
        <p:spPr>
          <a:xfrm>
            <a:off x="25152" y="119390"/>
            <a:ext cx="26938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Metallic bonding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43A29E-327A-43DF-A736-B0BF1EFCBD75}"/>
              </a:ext>
            </a:extLst>
          </p:cNvPr>
          <p:cNvSpPr/>
          <p:nvPr/>
        </p:nvSpPr>
        <p:spPr>
          <a:xfrm>
            <a:off x="25152" y="762000"/>
            <a:ext cx="911884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Metals are ……………………………… elements. So, metals have a tendency to ………….. their outermost electrons in order to achieve a ……………………… configuration.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 As the atoms are closely packed together, the outermost valence electrons become free to </a:t>
            </a:r>
          </a:p>
          <a:p>
            <a:r>
              <a:rPr lang="en-US" dirty="0"/>
              <a:t>move throughout the whole structure. These electrons are ………………………………………</a:t>
            </a:r>
          </a:p>
          <a:p>
            <a:r>
              <a:rPr lang="en-US" dirty="0"/>
              <a:t>to form a sea of electrons.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 metallic bonding is the strong electrostatic force of attraction between the positive metal ions and delocalized electrons.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60AF7-FFBA-40D6-915D-00142D8B4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10" y="3586103"/>
            <a:ext cx="4275290" cy="25098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D24A29-3396-4E29-82EA-C5B51CBEA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3715617"/>
            <a:ext cx="3124200" cy="225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7395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06141A-2465-40F8-82DE-8CF1411C42A1}"/>
              </a:ext>
            </a:extLst>
          </p:cNvPr>
          <p:cNvSpPr/>
          <p:nvPr/>
        </p:nvSpPr>
        <p:spPr>
          <a:xfrm>
            <a:off x="-18495" y="-31072"/>
            <a:ext cx="37629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The structure of a metal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8853DD-6EB7-4BF4-AB8E-DDE9278508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89" r="322"/>
          <a:stretch/>
        </p:blipFill>
        <p:spPr>
          <a:xfrm>
            <a:off x="228601" y="1076980"/>
            <a:ext cx="4648200" cy="5257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4E5560-232A-4CFE-B227-E08D79EB50FC}"/>
              </a:ext>
            </a:extLst>
          </p:cNvPr>
          <p:cNvSpPr/>
          <p:nvPr/>
        </p:nvSpPr>
        <p:spPr>
          <a:xfrm>
            <a:off x="3429000" y="6096000"/>
            <a:ext cx="1295400" cy="2387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C3B2C6-32F1-4562-9A00-6AD9957EA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88" t="25662" r="14897" b="20233"/>
          <a:stretch/>
        </p:blipFill>
        <p:spPr>
          <a:xfrm>
            <a:off x="5482700" y="1676400"/>
            <a:ext cx="3429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66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-1"/>
            <a:ext cx="3581400" cy="2438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00" y="152400"/>
            <a:ext cx="4891087" cy="40011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00"/>
                </a:solidFill>
              </a:rPr>
              <a:t>Radioactive isotopes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" y="762000"/>
            <a:ext cx="5486400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b="1" dirty="0"/>
              <a:t>Some isotopes have the unstable nuclei that emit radiation after time to time to be stable.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1981200"/>
            <a:ext cx="80772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solidFill>
                  <a:srgbClr val="FF0000"/>
                </a:solidFill>
              </a:rPr>
              <a:t>Uses </a:t>
            </a:r>
          </a:p>
          <a:p>
            <a:r>
              <a:rPr lang="en-US" sz="2800" b="1" i="1" dirty="0">
                <a:solidFill>
                  <a:srgbClr val="FF0000"/>
                </a:solidFill>
              </a:rPr>
              <a:t>Medical uses </a:t>
            </a:r>
          </a:p>
          <a:p>
            <a:r>
              <a:rPr lang="en-US" sz="2400" b="1" dirty="0"/>
              <a:t>1</a:t>
            </a:r>
            <a:r>
              <a:rPr lang="en-US" dirty="0"/>
              <a:t>. </a:t>
            </a:r>
            <a:r>
              <a:rPr lang="en-US" sz="2400" b="1" dirty="0"/>
              <a:t>cancer treatment</a:t>
            </a:r>
          </a:p>
          <a:p>
            <a:r>
              <a:rPr lang="en-US" sz="2400" b="1" dirty="0"/>
              <a:t>2. Goiter treatment</a:t>
            </a:r>
          </a:p>
          <a:p>
            <a:r>
              <a:rPr lang="en-US" sz="2400" b="1" dirty="0"/>
              <a:t>3. Sterilization of medical </a:t>
            </a:r>
            <a:r>
              <a:rPr lang="en-US" sz="2400" b="1" dirty="0" err="1"/>
              <a:t>equipments</a:t>
            </a:r>
            <a:endParaRPr lang="en-US" sz="2400" b="1" dirty="0"/>
          </a:p>
          <a:p>
            <a:r>
              <a:rPr lang="en-US" sz="2400" b="1" dirty="0"/>
              <a:t>4. Medical diagnosis </a:t>
            </a:r>
          </a:p>
          <a:p>
            <a:endParaRPr lang="en-US" dirty="0"/>
          </a:p>
          <a:p>
            <a:r>
              <a:rPr lang="en-US" sz="2800" b="1" dirty="0">
                <a:solidFill>
                  <a:srgbClr val="FF0000"/>
                </a:solidFill>
              </a:rPr>
              <a:t>Other uses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400" b="1" dirty="0"/>
              <a:t>Carbon dating to find age of fossils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400" b="1" dirty="0"/>
              <a:t>Checking paper thickness and gas pipeline leakage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400" b="1" dirty="0"/>
              <a:t>Generating electricity in nuclear power station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12" y="2743200"/>
            <a:ext cx="2466975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80855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1B688A-6B76-408D-84F1-38C767CBC270}"/>
              </a:ext>
            </a:extLst>
          </p:cNvPr>
          <p:cNvSpPr txBox="1"/>
          <p:nvPr/>
        </p:nvSpPr>
        <p:spPr>
          <a:xfrm>
            <a:off x="266700" y="533400"/>
            <a:ext cx="8610600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Numerous number of metal ions are regularly arranged in the sea of electrons to form the giant metallic lattice . The ions and delocalized electrons are held together by the strong electrostatic force of attraction called metallic bond.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972B28-63EE-41CD-8CEC-11CF87EDE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38400"/>
            <a:ext cx="3286125" cy="3590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A7DB58-7402-49DD-BF28-5E76FE2EC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633662"/>
            <a:ext cx="3945127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791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073A5E2-996F-4206-9594-232631FE9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781068"/>
              </p:ext>
            </p:extLst>
          </p:nvPr>
        </p:nvGraphicFramePr>
        <p:xfrm>
          <a:off x="0" y="0"/>
          <a:ext cx="9162496" cy="68580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581248">
                  <a:extLst>
                    <a:ext uri="{9D8B030D-6E8A-4147-A177-3AD203B41FA5}">
                      <a16:colId xmlns:a16="http://schemas.microsoft.com/office/drawing/2014/main" val="2779725884"/>
                    </a:ext>
                  </a:extLst>
                </a:gridCol>
                <a:gridCol w="4581248">
                  <a:extLst>
                    <a:ext uri="{9D8B030D-6E8A-4147-A177-3AD203B41FA5}">
                      <a16:colId xmlns:a16="http://schemas.microsoft.com/office/drawing/2014/main" val="1172034573"/>
                    </a:ext>
                  </a:extLst>
                </a:gridCol>
              </a:tblGrid>
              <a:tr h="815546">
                <a:tc>
                  <a:txBody>
                    <a:bodyPr/>
                    <a:lstStyle/>
                    <a:p>
                      <a:r>
                        <a:rPr lang="en-US" dirty="0"/>
                        <a:t>Property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reasons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909203"/>
                  </a:ext>
                </a:extLst>
              </a:tr>
              <a:tr h="1445741">
                <a:tc>
                  <a:txBody>
                    <a:bodyPr/>
                    <a:lstStyle/>
                    <a:p>
                      <a:r>
                        <a:rPr lang="en-US" dirty="0"/>
                        <a:t>High </a:t>
                      </a:r>
                      <a:r>
                        <a:rPr lang="en-US" dirty="0" err="1"/>
                        <a:t>Bpt</a:t>
                      </a:r>
                      <a:r>
                        <a:rPr lang="en-US" dirty="0"/>
                        <a:t> and </a:t>
                      </a:r>
                      <a:r>
                        <a:rPr lang="en-US" dirty="0" err="1"/>
                        <a:t>Mpt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strong electrostatic force of attraction between  metal ions and delocalized electrons and so it need much energy to break down.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459933"/>
                  </a:ext>
                </a:extLst>
              </a:tr>
              <a:tr h="1445741">
                <a:tc>
                  <a:txBody>
                    <a:bodyPr/>
                    <a:lstStyle/>
                    <a:p>
                      <a:r>
                        <a:rPr lang="en-US" dirty="0"/>
                        <a:t>Good heat conductor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heat energy can be transferred from one ion to the next by vibration, as they are so close together.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974955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r>
                        <a:rPr lang="en-US" dirty="0"/>
                        <a:t>Good electrical conductor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They have </a:t>
                      </a:r>
                      <a:r>
                        <a:rPr lang="en-US"/>
                        <a:t>mobile delocalized electrons </a:t>
                      </a:r>
                      <a:r>
                        <a:rPr lang="en-US" dirty="0"/>
                        <a:t>to carry electricity. They move throughout the structure.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454745"/>
                  </a:ext>
                </a:extLst>
              </a:tr>
              <a:tr h="1779373">
                <a:tc>
                  <a:txBody>
                    <a:bodyPr/>
                    <a:lstStyle/>
                    <a:p>
                      <a:r>
                        <a:rPr lang="en-US" dirty="0"/>
                        <a:t>Malleable and ductile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Metal atoms are orderly packed in layers. The layers of atoms can easily slide over each other without breaking metallic bond when a force is applied. 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445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2002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56C67-A6D1-42F0-B135-672A86540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"/>
            <a:ext cx="3505200" cy="3352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1D4163B-4DAF-4B2F-A68B-83021D48BEE8}"/>
                  </a:ext>
                </a:extLst>
              </p14:cNvPr>
              <p14:cNvContentPartPr/>
              <p14:nvPr/>
            </p14:nvContentPartPr>
            <p14:xfrm>
              <a:off x="4482779" y="624995"/>
              <a:ext cx="140040" cy="164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1D4163B-4DAF-4B2F-A68B-83021D48BEE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74139" y="615995"/>
                <a:ext cx="15768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EDCAF6C-9360-4022-897F-AE9A607065DD}"/>
                  </a:ext>
                </a:extLst>
              </p14:cNvPr>
              <p14:cNvContentPartPr/>
              <p14:nvPr/>
            </p14:nvContentPartPr>
            <p14:xfrm>
              <a:off x="4682219" y="592235"/>
              <a:ext cx="25560" cy="159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EDCAF6C-9360-4022-897F-AE9A607065D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73219" y="583595"/>
                <a:ext cx="432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CD32D28-033F-4C41-959E-1BB04E3DE1B9}"/>
                  </a:ext>
                </a:extLst>
              </p14:cNvPr>
              <p14:cNvContentPartPr/>
              <p14:nvPr/>
            </p14:nvContentPartPr>
            <p14:xfrm>
              <a:off x="4934939" y="654155"/>
              <a:ext cx="88920" cy="100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CD32D28-033F-4C41-959E-1BB04E3DE1B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26299" y="645155"/>
                <a:ext cx="10656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B9842BC-BAC1-4570-A21A-589EF7C0FCB4}"/>
                  </a:ext>
                </a:extLst>
              </p14:cNvPr>
              <p14:cNvContentPartPr/>
              <p14:nvPr/>
            </p14:nvContentPartPr>
            <p14:xfrm>
              <a:off x="5077139" y="645515"/>
              <a:ext cx="270720" cy="126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B9842BC-BAC1-4570-A21A-589EF7C0FCB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68139" y="636875"/>
                <a:ext cx="28836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0F13934-82A9-4756-AC4C-9EEC9E5F43C2}"/>
                  </a:ext>
                </a:extLst>
              </p14:cNvPr>
              <p14:cNvContentPartPr/>
              <p14:nvPr/>
            </p14:nvContentPartPr>
            <p14:xfrm>
              <a:off x="4798859" y="561995"/>
              <a:ext cx="83520" cy="189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0F13934-82A9-4756-AC4C-9EEC9E5F43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89859" y="553012"/>
                <a:ext cx="101160" cy="206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7FBC1FB-BF8A-45EB-9F24-A635CB1136E6}"/>
                  </a:ext>
                </a:extLst>
              </p14:cNvPr>
              <p14:cNvContentPartPr/>
              <p14:nvPr/>
            </p14:nvContentPartPr>
            <p14:xfrm>
              <a:off x="5744579" y="669275"/>
              <a:ext cx="173520" cy="12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7FBC1FB-BF8A-45EB-9F24-A635CB1136E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35939" y="660635"/>
                <a:ext cx="19116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552D110-9A53-433F-8D4B-582EB9D52EE5}"/>
                  </a:ext>
                </a:extLst>
              </p14:cNvPr>
              <p14:cNvContentPartPr/>
              <p14:nvPr/>
            </p14:nvContentPartPr>
            <p14:xfrm>
              <a:off x="5726579" y="722915"/>
              <a:ext cx="195840" cy="15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552D110-9A53-433F-8D4B-582EB9D52EE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17579" y="714275"/>
                <a:ext cx="2134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B9E19C6-0495-4AEA-9D65-56B6C3B37530}"/>
                  </a:ext>
                </a:extLst>
              </p14:cNvPr>
              <p14:cNvContentPartPr/>
              <p14:nvPr/>
            </p14:nvContentPartPr>
            <p14:xfrm>
              <a:off x="7057139" y="592235"/>
              <a:ext cx="251280" cy="127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B9E19C6-0495-4AEA-9D65-56B6C3B3753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8499" y="583235"/>
                <a:ext cx="2689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3CD627B-7459-4895-B6CC-3298FD6C384D}"/>
                  </a:ext>
                </a:extLst>
              </p14:cNvPr>
              <p14:cNvContentPartPr/>
              <p14:nvPr/>
            </p14:nvContentPartPr>
            <p14:xfrm>
              <a:off x="7377899" y="509435"/>
              <a:ext cx="200160" cy="228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3CD627B-7459-4895-B6CC-3298FD6C384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68899" y="500435"/>
                <a:ext cx="2178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1AD737A-B069-4018-8B5D-DF1575297B00}"/>
                  </a:ext>
                </a:extLst>
              </p14:cNvPr>
              <p14:cNvContentPartPr/>
              <p14:nvPr/>
            </p14:nvContentPartPr>
            <p14:xfrm>
              <a:off x="7785779" y="709595"/>
              <a:ext cx="121320" cy="13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1AD737A-B069-4018-8B5D-DF1575297B0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76779" y="700595"/>
                <a:ext cx="1389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4BED9C2-8789-4AAD-A02E-AFBF893F9225}"/>
                  </a:ext>
                </a:extLst>
              </p14:cNvPr>
              <p14:cNvContentPartPr/>
              <p14:nvPr/>
            </p14:nvContentPartPr>
            <p14:xfrm>
              <a:off x="6582659" y="573875"/>
              <a:ext cx="405360" cy="138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4BED9C2-8789-4AAD-A02E-AFBF893F922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573667" y="564875"/>
                <a:ext cx="422984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8294D10-A92B-4588-8394-057C72ED8588}"/>
                  </a:ext>
                </a:extLst>
              </p14:cNvPr>
              <p14:cNvContentPartPr/>
              <p14:nvPr/>
            </p14:nvContentPartPr>
            <p14:xfrm>
              <a:off x="6263699" y="512315"/>
              <a:ext cx="249480" cy="201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8294D10-A92B-4588-8394-057C72ED858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254699" y="503675"/>
                <a:ext cx="2671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06C6C9F-541A-45A3-901C-783C57CFB962}"/>
                  </a:ext>
                </a:extLst>
              </p14:cNvPr>
              <p14:cNvContentPartPr/>
              <p14:nvPr/>
            </p14:nvContentPartPr>
            <p14:xfrm>
              <a:off x="4557299" y="2424275"/>
              <a:ext cx="907200" cy="35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06C6C9F-541A-45A3-901C-783C57CFB96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548299" y="2415635"/>
                <a:ext cx="92484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4078826-8465-4D4B-91D1-39EEFE6D0B8B}"/>
                  </a:ext>
                </a:extLst>
              </p14:cNvPr>
              <p14:cNvContentPartPr/>
              <p14:nvPr/>
            </p14:nvContentPartPr>
            <p14:xfrm>
              <a:off x="5563859" y="2443355"/>
              <a:ext cx="51120" cy="360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4078826-8465-4D4B-91D1-39EEFE6D0B8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54859" y="2434715"/>
                <a:ext cx="687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D3E6165-94C9-45AC-A0E3-9D3E8C838649}"/>
                  </a:ext>
                </a:extLst>
              </p14:cNvPr>
              <p14:cNvContentPartPr/>
              <p14:nvPr/>
            </p14:nvContentPartPr>
            <p14:xfrm>
              <a:off x="4698779" y="2038355"/>
              <a:ext cx="699480" cy="251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D3E6165-94C9-45AC-A0E3-9D3E8C83864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90135" y="2029703"/>
                <a:ext cx="717129" cy="269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32C59AF-15D6-47E8-8BEF-CFD8A8593A8A}"/>
                  </a:ext>
                </a:extLst>
              </p14:cNvPr>
              <p14:cNvContentPartPr/>
              <p14:nvPr/>
            </p14:nvContentPartPr>
            <p14:xfrm>
              <a:off x="4141139" y="3159035"/>
              <a:ext cx="59400" cy="72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32C59AF-15D6-47E8-8BEF-CFD8A8593A8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132139" y="3150395"/>
                <a:ext cx="770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C50BF34-F8B2-4923-A637-FDBC812B08BD}"/>
                  </a:ext>
                </a:extLst>
              </p14:cNvPr>
              <p14:cNvContentPartPr/>
              <p14:nvPr/>
            </p14:nvContentPartPr>
            <p14:xfrm>
              <a:off x="5671139" y="3121955"/>
              <a:ext cx="509400" cy="1616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C50BF34-F8B2-4923-A637-FDBC812B08B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662139" y="3113315"/>
                <a:ext cx="52704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DF1D0B1-DF37-4CED-B922-D3CD3A16DE63}"/>
                  </a:ext>
                </a:extLst>
              </p14:cNvPr>
              <p14:cNvContentPartPr/>
              <p14:nvPr/>
            </p14:nvContentPartPr>
            <p14:xfrm>
              <a:off x="4798499" y="3044915"/>
              <a:ext cx="661680" cy="2746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DF1D0B1-DF37-4CED-B922-D3CD3A16DE6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789859" y="3036275"/>
                <a:ext cx="67932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7087958-8887-4756-9F56-7929C8C65761}"/>
                  </a:ext>
                </a:extLst>
              </p14:cNvPr>
              <p14:cNvContentPartPr/>
              <p14:nvPr/>
            </p14:nvContentPartPr>
            <p14:xfrm>
              <a:off x="4482419" y="3112955"/>
              <a:ext cx="245520" cy="1450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7087958-8887-4756-9F56-7929C8C6576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473779" y="3103977"/>
                <a:ext cx="263160" cy="1626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9414E55-7AA5-47CA-8D97-FFD7A4BC8E3F}"/>
                  </a:ext>
                </a:extLst>
              </p14:cNvPr>
              <p14:cNvContentPartPr/>
              <p14:nvPr/>
            </p14:nvContentPartPr>
            <p14:xfrm>
              <a:off x="7294739" y="3108275"/>
              <a:ext cx="309600" cy="192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9414E55-7AA5-47CA-8D97-FFD7A4BC8E3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285739" y="3099275"/>
                <a:ext cx="32724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9FEEDE3-BBCB-4187-9373-9735E091592A}"/>
                  </a:ext>
                </a:extLst>
              </p14:cNvPr>
              <p14:cNvContentPartPr/>
              <p14:nvPr/>
            </p14:nvContentPartPr>
            <p14:xfrm>
              <a:off x="6263339" y="3016835"/>
              <a:ext cx="748440" cy="3711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9FEEDE3-BBCB-4187-9373-9735E091592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254339" y="3007835"/>
                <a:ext cx="76608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5604506-6DC7-4E5E-BF53-5BF49BEFD419}"/>
                  </a:ext>
                </a:extLst>
              </p14:cNvPr>
              <p14:cNvContentPartPr/>
              <p14:nvPr/>
            </p14:nvContentPartPr>
            <p14:xfrm>
              <a:off x="7938779" y="3170915"/>
              <a:ext cx="172080" cy="1112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5604506-6DC7-4E5E-BF53-5BF49BEFD41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930139" y="3161915"/>
                <a:ext cx="18972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C140746-E661-485D-90BF-C152C24B0DBF}"/>
                  </a:ext>
                </a:extLst>
              </p14:cNvPr>
              <p14:cNvContentPartPr/>
              <p14:nvPr/>
            </p14:nvContentPartPr>
            <p14:xfrm>
              <a:off x="7702619" y="3162275"/>
              <a:ext cx="126720" cy="2980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C140746-E661-485D-90BF-C152C24B0DB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693619" y="3153635"/>
                <a:ext cx="144360" cy="31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90200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B1B579-8315-4643-A3D9-063A8BDD3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04800"/>
            <a:ext cx="3962400" cy="3733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F946634-E5EA-49EC-BBD2-0CA8322BBCFD}"/>
                  </a:ext>
                </a:extLst>
              </p14:cNvPr>
              <p14:cNvContentPartPr/>
              <p14:nvPr/>
            </p14:nvContentPartPr>
            <p14:xfrm>
              <a:off x="4603739" y="289835"/>
              <a:ext cx="145440" cy="176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F946634-E5EA-49EC-BBD2-0CA8322BBC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94739" y="280835"/>
                <a:ext cx="1630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AB28DFA-F04D-4672-BC33-31CC62EA512E}"/>
                  </a:ext>
                </a:extLst>
              </p14:cNvPr>
              <p14:cNvContentPartPr/>
              <p14:nvPr/>
            </p14:nvContentPartPr>
            <p14:xfrm>
              <a:off x="5622539" y="367595"/>
              <a:ext cx="58320" cy="96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AB28DFA-F04D-4672-BC33-31CC62EA51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13539" y="358595"/>
                <a:ext cx="759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28295AB-4023-4CC7-809F-FED064E05B34}"/>
                  </a:ext>
                </a:extLst>
              </p14:cNvPr>
              <p14:cNvContentPartPr/>
              <p14:nvPr/>
            </p14:nvContentPartPr>
            <p14:xfrm>
              <a:off x="5926019" y="308915"/>
              <a:ext cx="17280" cy="160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28295AB-4023-4CC7-809F-FED064E05B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17379" y="299915"/>
                <a:ext cx="3492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749E719-2A59-4F68-A53A-C3C9B3CAA035}"/>
                  </a:ext>
                </a:extLst>
              </p14:cNvPr>
              <p14:cNvContentPartPr/>
              <p14:nvPr/>
            </p14:nvContentPartPr>
            <p14:xfrm>
              <a:off x="5996219" y="360035"/>
              <a:ext cx="391680" cy="136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749E719-2A59-4F68-A53A-C3C9B3CAA03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87579" y="351395"/>
                <a:ext cx="4093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FEC1D2B-40C3-43C3-9FD3-EE00F9F0ABD8}"/>
                  </a:ext>
                </a:extLst>
              </p14:cNvPr>
              <p14:cNvContentPartPr/>
              <p14:nvPr/>
            </p14:nvContentPartPr>
            <p14:xfrm>
              <a:off x="5754659" y="281195"/>
              <a:ext cx="104760" cy="2109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FEC1D2B-40C3-43C3-9FD3-EE00F9F0ABD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46019" y="272555"/>
                <a:ext cx="12240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55E1E47-53D1-41B7-AFB6-3DD2645414C9}"/>
                  </a:ext>
                </a:extLst>
              </p14:cNvPr>
              <p14:cNvContentPartPr/>
              <p14:nvPr/>
            </p14:nvContentPartPr>
            <p14:xfrm>
              <a:off x="5197019" y="190115"/>
              <a:ext cx="366840" cy="416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55E1E47-53D1-41B7-AFB6-3DD2645414C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88387" y="181115"/>
                <a:ext cx="384463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38F2DB3-4599-4389-A28F-392DAB433420}"/>
                  </a:ext>
                </a:extLst>
              </p14:cNvPr>
              <p14:cNvContentPartPr/>
              <p14:nvPr/>
            </p14:nvContentPartPr>
            <p14:xfrm>
              <a:off x="4807139" y="250955"/>
              <a:ext cx="332280" cy="2246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38F2DB3-4599-4389-A28F-392DAB43342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98508" y="241955"/>
                <a:ext cx="349901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8864ACF-4DD4-4A7B-A5E8-45FD3E88CA59}"/>
                  </a:ext>
                </a:extLst>
              </p14:cNvPr>
              <p14:cNvContentPartPr/>
              <p14:nvPr/>
            </p14:nvContentPartPr>
            <p14:xfrm>
              <a:off x="7747259" y="860795"/>
              <a:ext cx="276120" cy="162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8864ACF-4DD4-4A7B-A5E8-45FD3E88CA5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738619" y="851795"/>
                <a:ext cx="29376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DED18C9-FF0F-484B-B6F2-55B838ACE68A}"/>
                  </a:ext>
                </a:extLst>
              </p14:cNvPr>
              <p14:cNvContentPartPr/>
              <p14:nvPr/>
            </p14:nvContentPartPr>
            <p14:xfrm>
              <a:off x="8904659" y="810035"/>
              <a:ext cx="104400" cy="75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DED18C9-FF0F-484B-B6F2-55B838ACE68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96019" y="801035"/>
                <a:ext cx="1220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457C78F-8C6E-43E5-8A3C-8E69E9F4BAC2}"/>
                  </a:ext>
                </a:extLst>
              </p14:cNvPr>
              <p14:cNvContentPartPr/>
              <p14:nvPr/>
            </p14:nvContentPartPr>
            <p14:xfrm>
              <a:off x="4648739" y="679355"/>
              <a:ext cx="2891520" cy="1242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457C78F-8C6E-43E5-8A3C-8E69E9F4BAC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39739" y="670355"/>
                <a:ext cx="290916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7E1E9F9-8727-4F74-8E21-6DEE253261F9}"/>
                  </a:ext>
                </a:extLst>
              </p14:cNvPr>
              <p14:cNvContentPartPr/>
              <p14:nvPr/>
            </p14:nvContentPartPr>
            <p14:xfrm>
              <a:off x="7626659" y="1066355"/>
              <a:ext cx="1374120" cy="295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7E1E9F9-8727-4F74-8E21-6DEE253261F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618019" y="1057715"/>
                <a:ext cx="13917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80501C4-4649-4E73-A385-E350AE538633}"/>
                  </a:ext>
                </a:extLst>
              </p14:cNvPr>
              <p14:cNvContentPartPr/>
              <p14:nvPr/>
            </p14:nvContentPartPr>
            <p14:xfrm>
              <a:off x="8267459" y="596195"/>
              <a:ext cx="558720" cy="2520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80501C4-4649-4E73-A385-E350AE53863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258459" y="587195"/>
                <a:ext cx="57636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E9B3771-FC3D-4C29-83BA-ADD97B396245}"/>
                  </a:ext>
                </a:extLst>
              </p14:cNvPr>
              <p14:cNvContentPartPr/>
              <p14:nvPr/>
            </p14:nvContentPartPr>
            <p14:xfrm>
              <a:off x="7794059" y="585035"/>
              <a:ext cx="316080" cy="2336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E9B3771-FC3D-4C29-83BA-ADD97B39624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785419" y="576049"/>
                <a:ext cx="333720" cy="2512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9830975-E16A-4DA4-BD76-D822DE246076}"/>
                  </a:ext>
                </a:extLst>
              </p14:cNvPr>
              <p14:cNvContentPartPr/>
              <p14:nvPr/>
            </p14:nvContentPartPr>
            <p14:xfrm>
              <a:off x="6620459" y="213515"/>
              <a:ext cx="1964520" cy="3348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9830975-E16A-4DA4-BD76-D822DE24607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611817" y="204515"/>
                <a:ext cx="1982163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4E34F91-A02C-4D87-92F9-F8CE04A1340A}"/>
                  </a:ext>
                </a:extLst>
              </p14:cNvPr>
              <p14:cNvContentPartPr/>
              <p14:nvPr/>
            </p14:nvContentPartPr>
            <p14:xfrm>
              <a:off x="5755019" y="1829555"/>
              <a:ext cx="334080" cy="1134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4E34F91-A02C-4D87-92F9-F8CE04A1340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746019" y="1820555"/>
                <a:ext cx="35172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AA63769-55B4-4563-BBA8-1149F72AD47E}"/>
                  </a:ext>
                </a:extLst>
              </p14:cNvPr>
              <p14:cNvContentPartPr/>
              <p14:nvPr/>
            </p14:nvContentPartPr>
            <p14:xfrm>
              <a:off x="8076659" y="1879595"/>
              <a:ext cx="360" cy="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AA63769-55B4-4563-BBA8-1149F72AD47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68019" y="187059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CDCB6C4-5A2B-44BB-986B-91655EC5E307}"/>
                  </a:ext>
                </a:extLst>
              </p14:cNvPr>
              <p14:cNvContentPartPr/>
              <p14:nvPr/>
            </p14:nvContentPartPr>
            <p14:xfrm>
              <a:off x="6416699" y="1753235"/>
              <a:ext cx="1190880" cy="423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CDCB6C4-5A2B-44BB-986B-91655EC5E30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408056" y="1744243"/>
                <a:ext cx="1208525" cy="440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C178FCA-CF03-401C-A721-B08D19D1BEBB}"/>
                  </a:ext>
                </a:extLst>
              </p14:cNvPr>
              <p14:cNvContentPartPr/>
              <p14:nvPr/>
            </p14:nvContentPartPr>
            <p14:xfrm>
              <a:off x="4415099" y="1649555"/>
              <a:ext cx="1024920" cy="4968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C178FCA-CF03-401C-A721-B08D19D1BEB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406099" y="1640555"/>
                <a:ext cx="104256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E26BF0F3-4BA7-41B6-8887-B40759D4E44B}"/>
                  </a:ext>
                </a:extLst>
              </p14:cNvPr>
              <p14:cNvContentPartPr/>
              <p14:nvPr/>
            </p14:nvContentPartPr>
            <p14:xfrm>
              <a:off x="5360099" y="2434355"/>
              <a:ext cx="670320" cy="1987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E26BF0F3-4BA7-41B6-8887-B40759D4E44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351104" y="2425371"/>
                <a:ext cx="687951" cy="2163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B9A8140-E24F-4F26-99FD-93326B7B7524}"/>
                  </a:ext>
                </a:extLst>
              </p14:cNvPr>
              <p14:cNvContentPartPr/>
              <p14:nvPr/>
            </p14:nvContentPartPr>
            <p14:xfrm>
              <a:off x="4523819" y="2385035"/>
              <a:ext cx="615960" cy="213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B9A8140-E24F-4F26-99FD-93326B7B752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515174" y="2376035"/>
                <a:ext cx="63361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7F14D46-8112-4A0A-811B-5B9C89E7EA44}"/>
                  </a:ext>
                </a:extLst>
              </p14:cNvPr>
              <p14:cNvContentPartPr/>
              <p14:nvPr/>
            </p14:nvContentPartPr>
            <p14:xfrm>
              <a:off x="9054779" y="2600315"/>
              <a:ext cx="360" cy="3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7F14D46-8112-4A0A-811B-5B9C89E7EA4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046139" y="25916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FDE2482-775B-47CE-A620-C3CCCACB4795}"/>
                  </a:ext>
                </a:extLst>
              </p14:cNvPr>
              <p14:cNvContentPartPr/>
              <p14:nvPr/>
            </p14:nvContentPartPr>
            <p14:xfrm>
              <a:off x="8158739" y="2394395"/>
              <a:ext cx="808920" cy="2196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FDE2482-775B-47CE-A620-C3CCCACB479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150103" y="2385410"/>
                <a:ext cx="826552" cy="237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CF64D359-5954-418A-A941-7C8822D6F951}"/>
                  </a:ext>
                </a:extLst>
              </p14:cNvPr>
              <p14:cNvContentPartPr/>
              <p14:nvPr/>
            </p14:nvContentPartPr>
            <p14:xfrm>
              <a:off x="7773179" y="2423555"/>
              <a:ext cx="166680" cy="1674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CF64D359-5954-418A-A941-7C8822D6F95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64179" y="2414915"/>
                <a:ext cx="18432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CA24461-29D2-43E7-B081-4DFFF3612EF5}"/>
                  </a:ext>
                </a:extLst>
              </p14:cNvPr>
              <p14:cNvContentPartPr/>
              <p14:nvPr/>
            </p14:nvContentPartPr>
            <p14:xfrm>
              <a:off x="6308699" y="2413115"/>
              <a:ext cx="1214640" cy="1807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CA24461-29D2-43E7-B081-4DFFF3612EF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299702" y="2404115"/>
                <a:ext cx="1232275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2DF85BF-B31A-4EA1-AF9B-B92BEF2E4FF5}"/>
                  </a:ext>
                </a:extLst>
              </p14:cNvPr>
              <p14:cNvContentPartPr/>
              <p14:nvPr/>
            </p14:nvContentPartPr>
            <p14:xfrm>
              <a:off x="4453619" y="3323555"/>
              <a:ext cx="927360" cy="37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2DF85BF-B31A-4EA1-AF9B-B92BEF2E4FF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444979" y="3314915"/>
                <a:ext cx="94500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0DD9F33-EBA9-48D4-81CF-390ED00AA5FC}"/>
                  </a:ext>
                </a:extLst>
              </p14:cNvPr>
              <p14:cNvContentPartPr/>
              <p14:nvPr/>
            </p14:nvContentPartPr>
            <p14:xfrm>
              <a:off x="5488979" y="3368195"/>
              <a:ext cx="360" cy="3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0DD9F33-EBA9-48D4-81CF-390ED00AA5F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480339" y="335919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269FF82C-0700-4831-839B-58B5E768F915}"/>
                  </a:ext>
                </a:extLst>
              </p14:cNvPr>
              <p14:cNvContentPartPr/>
              <p14:nvPr/>
            </p14:nvContentPartPr>
            <p14:xfrm>
              <a:off x="4447859" y="2972555"/>
              <a:ext cx="1049040" cy="2667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269FF82C-0700-4831-839B-58B5E768F91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439219" y="2963555"/>
                <a:ext cx="106668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AE712DC2-3173-47EA-ABC2-39BC5CC25135}"/>
                  </a:ext>
                </a:extLst>
              </p14:cNvPr>
              <p14:cNvContentPartPr/>
              <p14:nvPr/>
            </p14:nvContentPartPr>
            <p14:xfrm>
              <a:off x="5281259" y="3900275"/>
              <a:ext cx="154800" cy="208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AE712DC2-3173-47EA-ABC2-39BC5CC25135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272259" y="3891275"/>
                <a:ext cx="1724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613B19B-1C83-4361-95CE-B53846139E9C}"/>
                  </a:ext>
                </a:extLst>
              </p14:cNvPr>
              <p14:cNvContentPartPr/>
              <p14:nvPr/>
            </p14:nvContentPartPr>
            <p14:xfrm>
              <a:off x="4452899" y="3765275"/>
              <a:ext cx="655200" cy="2084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613B19B-1C83-4361-95CE-B53846139E9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444259" y="3756635"/>
                <a:ext cx="6728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AB6DAA3-3AAF-48BC-B4CA-74C483B05E03}"/>
                  </a:ext>
                </a:extLst>
              </p14:cNvPr>
              <p14:cNvContentPartPr/>
              <p14:nvPr/>
            </p14:nvContentPartPr>
            <p14:xfrm>
              <a:off x="7494539" y="3783995"/>
              <a:ext cx="174600" cy="1882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AB6DAA3-3AAF-48BC-B4CA-74C483B05E0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485899" y="3775355"/>
                <a:ext cx="19224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A5C6E4D-CE33-4043-88C0-A5C2A529A614}"/>
                  </a:ext>
                </a:extLst>
              </p14:cNvPr>
              <p14:cNvContentPartPr/>
              <p14:nvPr/>
            </p14:nvContentPartPr>
            <p14:xfrm>
              <a:off x="6075419" y="3341915"/>
              <a:ext cx="124560" cy="1742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A5C6E4D-CE33-4043-88C0-A5C2A529A61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066779" y="3332915"/>
                <a:ext cx="14220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775A3DFF-3FF3-4202-923E-3E1207EAFFF0}"/>
                  </a:ext>
                </a:extLst>
              </p14:cNvPr>
              <p14:cNvContentPartPr/>
              <p14:nvPr/>
            </p14:nvContentPartPr>
            <p14:xfrm>
              <a:off x="5992259" y="3575915"/>
              <a:ext cx="282960" cy="360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775A3DFF-3FF3-4202-923E-3E1207EAFFF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983619" y="3567275"/>
                <a:ext cx="3006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E126C528-E069-46EB-AC93-145005BC5D10}"/>
                  </a:ext>
                </a:extLst>
              </p14:cNvPr>
              <p14:cNvContentPartPr/>
              <p14:nvPr/>
            </p14:nvContentPartPr>
            <p14:xfrm>
              <a:off x="7174139" y="3364955"/>
              <a:ext cx="129240" cy="1436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E126C528-E069-46EB-AC93-145005BC5D1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165499" y="3355955"/>
                <a:ext cx="14688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F948C52B-CB34-47B0-9711-43681A437623}"/>
                  </a:ext>
                </a:extLst>
              </p14:cNvPr>
              <p14:cNvContentPartPr/>
              <p14:nvPr/>
            </p14:nvContentPartPr>
            <p14:xfrm>
              <a:off x="7132379" y="3594995"/>
              <a:ext cx="180000" cy="187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F948C52B-CB34-47B0-9711-43681A43762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123379" y="3586355"/>
                <a:ext cx="1976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389BF449-354C-4FCD-A075-D63ED5E6E31E}"/>
                  </a:ext>
                </a:extLst>
              </p14:cNvPr>
              <p14:cNvContentPartPr/>
              <p14:nvPr/>
            </p14:nvContentPartPr>
            <p14:xfrm>
              <a:off x="7444499" y="3587795"/>
              <a:ext cx="360" cy="3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389BF449-354C-4FCD-A075-D63ED5E6E31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435499" y="357915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2345734-33C5-44A2-9C4A-84163FFAF9AD}"/>
                  </a:ext>
                </a:extLst>
              </p14:cNvPr>
              <p14:cNvContentPartPr/>
              <p14:nvPr/>
            </p14:nvContentPartPr>
            <p14:xfrm>
              <a:off x="7049219" y="3782195"/>
              <a:ext cx="121320" cy="1191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2345734-33C5-44A2-9C4A-84163FFAF9A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040579" y="3773555"/>
                <a:ext cx="13896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9C735595-733D-43DA-9860-524940E24C62}"/>
                  </a:ext>
                </a:extLst>
              </p14:cNvPr>
              <p14:cNvContentPartPr/>
              <p14:nvPr/>
            </p14:nvContentPartPr>
            <p14:xfrm>
              <a:off x="6279899" y="3740075"/>
              <a:ext cx="162360" cy="2199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9C735595-733D-43DA-9860-524940E24C6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271259" y="3731090"/>
                <a:ext cx="180000" cy="237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9EE22AC7-5B3D-40F7-8F50-F685997C78FD}"/>
                  </a:ext>
                </a:extLst>
              </p14:cNvPr>
              <p14:cNvContentPartPr/>
              <p14:nvPr/>
            </p14:nvContentPartPr>
            <p14:xfrm>
              <a:off x="5792819" y="3739715"/>
              <a:ext cx="150480" cy="1886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9EE22AC7-5B3D-40F7-8F50-F685997C78F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783819" y="3731058"/>
                <a:ext cx="168120" cy="2063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0855A99-E434-4862-B791-3A6B1F4212C3}"/>
                  </a:ext>
                </a:extLst>
              </p14:cNvPr>
              <p14:cNvContentPartPr/>
              <p14:nvPr/>
            </p14:nvContentPartPr>
            <p14:xfrm>
              <a:off x="5123579" y="4369355"/>
              <a:ext cx="149760" cy="169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0855A99-E434-4862-B791-3A6B1F4212C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114579" y="4360355"/>
                <a:ext cx="1674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D923A70A-D1E5-4944-BABF-833FAB86C19A}"/>
                  </a:ext>
                </a:extLst>
              </p14:cNvPr>
              <p14:cNvContentPartPr/>
              <p14:nvPr/>
            </p14:nvContentPartPr>
            <p14:xfrm>
              <a:off x="7942739" y="4217435"/>
              <a:ext cx="554760" cy="2545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D923A70A-D1E5-4944-BABF-833FAB86C19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934093" y="4208435"/>
                <a:ext cx="572411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6F4095AD-B99D-4FC2-A2A8-6CDB41E99CF1}"/>
                  </a:ext>
                </a:extLst>
              </p14:cNvPr>
              <p14:cNvContentPartPr/>
              <p14:nvPr/>
            </p14:nvContentPartPr>
            <p14:xfrm>
              <a:off x="6545939" y="4233275"/>
              <a:ext cx="1282320" cy="2282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6F4095AD-B99D-4FC2-A2A8-6CDB41E99CF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536939" y="4224635"/>
                <a:ext cx="12999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DC5DC89E-5CDA-46B6-849D-9C292ECF0D64}"/>
                  </a:ext>
                </a:extLst>
              </p14:cNvPr>
              <p14:cNvContentPartPr/>
              <p14:nvPr/>
            </p14:nvContentPartPr>
            <p14:xfrm>
              <a:off x="5397539" y="4221755"/>
              <a:ext cx="787320" cy="2952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DC5DC89E-5CDA-46B6-849D-9C292ECF0D6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388899" y="4213115"/>
                <a:ext cx="80496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46BBF52-B194-4E95-8943-D842C03694AD}"/>
                  </a:ext>
                </a:extLst>
              </p14:cNvPr>
              <p14:cNvContentPartPr/>
              <p14:nvPr/>
            </p14:nvContentPartPr>
            <p14:xfrm>
              <a:off x="4587179" y="4199075"/>
              <a:ext cx="291240" cy="2761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46BBF52-B194-4E95-8943-D842C03694A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578539" y="4190424"/>
                <a:ext cx="308880" cy="293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9BDC64B6-62C1-4562-BBB8-5B09DB7BBB1A}"/>
                  </a:ext>
                </a:extLst>
              </p14:cNvPr>
              <p14:cNvContentPartPr/>
              <p14:nvPr/>
            </p14:nvContentPartPr>
            <p14:xfrm>
              <a:off x="5047979" y="4914755"/>
              <a:ext cx="121320" cy="399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9BDC64B6-62C1-4562-BBB8-5B09DB7BBB1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038979" y="4905755"/>
                <a:ext cx="1389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A876ED96-58A6-482E-ABF8-44B9213350FC}"/>
                  </a:ext>
                </a:extLst>
              </p14:cNvPr>
              <p14:cNvContentPartPr/>
              <p14:nvPr/>
            </p14:nvContentPartPr>
            <p14:xfrm>
              <a:off x="4282619" y="4743395"/>
              <a:ext cx="629280" cy="2070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A876ED96-58A6-482E-ABF8-44B9213350F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273619" y="4734755"/>
                <a:ext cx="64692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5297111A-DA55-4823-AAF5-06F906E2FDF0}"/>
                  </a:ext>
                </a:extLst>
              </p14:cNvPr>
              <p14:cNvContentPartPr/>
              <p14:nvPr/>
            </p14:nvContentPartPr>
            <p14:xfrm>
              <a:off x="7439459" y="5196635"/>
              <a:ext cx="130320" cy="1234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5297111A-DA55-4823-AAF5-06F906E2FDF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430459" y="5187995"/>
                <a:ext cx="14796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23DE32E3-85C4-49E2-A2BE-C97BE3673E3B}"/>
                  </a:ext>
                </a:extLst>
              </p14:cNvPr>
              <p14:cNvContentPartPr/>
              <p14:nvPr/>
            </p14:nvContentPartPr>
            <p14:xfrm>
              <a:off x="7702619" y="5178995"/>
              <a:ext cx="8640" cy="1310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23DE32E3-85C4-49E2-A2BE-C97BE3673E3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693979" y="5170355"/>
                <a:ext cx="2628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FD87E2AF-D84E-4D0E-913C-B3060D6B0793}"/>
                  </a:ext>
                </a:extLst>
              </p14:cNvPr>
              <p14:cNvContentPartPr/>
              <p14:nvPr/>
            </p14:nvContentPartPr>
            <p14:xfrm>
              <a:off x="6421019" y="5037515"/>
              <a:ext cx="932400" cy="2671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FD87E2AF-D84E-4D0E-913C-B3060D6B079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412019" y="5028515"/>
                <a:ext cx="9500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2625F205-3ECC-4C22-B357-B53F18685327}"/>
                  </a:ext>
                </a:extLst>
              </p14:cNvPr>
              <p14:cNvContentPartPr/>
              <p14:nvPr/>
            </p14:nvContentPartPr>
            <p14:xfrm>
              <a:off x="7028339" y="4727915"/>
              <a:ext cx="1490040" cy="2458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2625F205-3ECC-4C22-B357-B53F1868532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019339" y="4718915"/>
                <a:ext cx="15076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53A11817-52C2-4A3A-A1EF-7A6F5959EEFE}"/>
                  </a:ext>
                </a:extLst>
              </p14:cNvPr>
              <p14:cNvContentPartPr/>
              <p14:nvPr/>
            </p14:nvContentPartPr>
            <p14:xfrm>
              <a:off x="6403739" y="4734395"/>
              <a:ext cx="343080" cy="1735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53A11817-52C2-4A3A-A1EF-7A6F5959EEF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395090" y="4725395"/>
                <a:ext cx="360739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F1C20007-1BF6-4427-91B4-409936D33CA1}"/>
                  </a:ext>
                </a:extLst>
              </p14:cNvPr>
              <p14:cNvContentPartPr/>
              <p14:nvPr/>
            </p14:nvContentPartPr>
            <p14:xfrm>
              <a:off x="5407619" y="4679315"/>
              <a:ext cx="697320" cy="3178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F1C20007-1BF6-4427-91B4-409936D33CA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398624" y="4670675"/>
                <a:ext cx="714951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D108078E-C70C-421E-A885-C7B81043CF7F}"/>
                  </a:ext>
                </a:extLst>
              </p14:cNvPr>
              <p14:cNvContentPartPr/>
              <p14:nvPr/>
            </p14:nvContentPartPr>
            <p14:xfrm>
              <a:off x="5480339" y="5930315"/>
              <a:ext cx="175320" cy="1321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D108078E-C70C-421E-A885-C7B81043CF7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471339" y="5921675"/>
                <a:ext cx="19296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697DC3CD-E509-4398-92AC-3AD15D7D4214}"/>
                  </a:ext>
                </a:extLst>
              </p14:cNvPr>
              <p14:cNvContentPartPr/>
              <p14:nvPr/>
            </p14:nvContentPartPr>
            <p14:xfrm>
              <a:off x="586859" y="4374035"/>
              <a:ext cx="260640" cy="23436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697DC3CD-E509-4398-92AC-3AD15D7D421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77859" y="4365035"/>
                <a:ext cx="2782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4F61D476-CBA1-407F-816B-D2D9206D4C83}"/>
                  </a:ext>
                </a:extLst>
              </p14:cNvPr>
              <p14:cNvContentPartPr/>
              <p14:nvPr/>
            </p14:nvContentPartPr>
            <p14:xfrm>
              <a:off x="538619" y="4698755"/>
              <a:ext cx="453240" cy="3096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4F61D476-CBA1-407F-816B-D2D9206D4C8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29619" y="4689755"/>
                <a:ext cx="4708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00F873FF-8495-413F-AFBD-BE59D912F725}"/>
                  </a:ext>
                </a:extLst>
              </p14:cNvPr>
              <p14:cNvContentPartPr/>
              <p14:nvPr/>
            </p14:nvContentPartPr>
            <p14:xfrm>
              <a:off x="1129019" y="4734395"/>
              <a:ext cx="42120" cy="1440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00F873FF-8495-413F-AFBD-BE59D912F72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20379" y="4725755"/>
                <a:ext cx="597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8BFBFB33-0978-4233-95E0-3C70B3DE6D74}"/>
                  </a:ext>
                </a:extLst>
              </p14:cNvPr>
              <p14:cNvContentPartPr/>
              <p14:nvPr/>
            </p14:nvContentPartPr>
            <p14:xfrm>
              <a:off x="949739" y="4449995"/>
              <a:ext cx="271080" cy="1864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8BFBFB33-0978-4233-95E0-3C70B3DE6D7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41099" y="4440995"/>
                <a:ext cx="2887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E6356412-9A93-420E-A7E5-236E89963E48}"/>
                  </a:ext>
                </a:extLst>
              </p14:cNvPr>
              <p14:cNvContentPartPr/>
              <p14:nvPr/>
            </p14:nvContentPartPr>
            <p14:xfrm>
              <a:off x="6287459" y="5812595"/>
              <a:ext cx="1870920" cy="6987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E6356412-9A93-420E-A7E5-236E89963E4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278817" y="5803595"/>
                <a:ext cx="1888563" cy="71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83396E54-E1A3-4A10-A87C-C6DF4604B9A4}"/>
                  </a:ext>
                </a:extLst>
              </p14:cNvPr>
              <p14:cNvContentPartPr/>
              <p14:nvPr/>
            </p14:nvContentPartPr>
            <p14:xfrm>
              <a:off x="5896859" y="5909435"/>
              <a:ext cx="228960" cy="8028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83396E54-E1A3-4A10-A87C-C6DF4604B9A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887873" y="5900435"/>
                <a:ext cx="246572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2B708AD0-9236-422E-BB9D-664121C153EE}"/>
                  </a:ext>
                </a:extLst>
              </p14:cNvPr>
              <p14:cNvContentPartPr/>
              <p14:nvPr/>
            </p14:nvContentPartPr>
            <p14:xfrm>
              <a:off x="4491419" y="5832395"/>
              <a:ext cx="893880" cy="3096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2B708AD0-9236-422E-BB9D-664121C153E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482423" y="5823405"/>
                <a:ext cx="911513" cy="3272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58D09076-C4D3-4463-96D7-EA2FE77AD80B}"/>
                  </a:ext>
                </a:extLst>
              </p14:cNvPr>
              <p14:cNvContentPartPr/>
              <p14:nvPr/>
            </p14:nvContentPartPr>
            <p14:xfrm>
              <a:off x="305339" y="5045435"/>
              <a:ext cx="33840" cy="75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58D09076-C4D3-4463-96D7-EA2FE77AD80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96699" y="5036795"/>
                <a:ext cx="514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C040CD78-0DF7-4188-B219-E5DE553BD18B}"/>
                  </a:ext>
                </a:extLst>
              </p14:cNvPr>
              <p14:cNvContentPartPr/>
              <p14:nvPr/>
            </p14:nvContentPartPr>
            <p14:xfrm>
              <a:off x="1612139" y="4922315"/>
              <a:ext cx="569520" cy="29520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C040CD78-0DF7-4188-B219-E5DE553BD18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603145" y="4913664"/>
                <a:ext cx="587149" cy="312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4912D952-2358-4293-AB3D-E5198C129515}"/>
                  </a:ext>
                </a:extLst>
              </p14:cNvPr>
              <p14:cNvContentPartPr/>
              <p14:nvPr/>
            </p14:nvContentPartPr>
            <p14:xfrm>
              <a:off x="447179" y="4955795"/>
              <a:ext cx="907200" cy="26424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4912D952-2358-4293-AB3D-E5198C12951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38179" y="4946795"/>
                <a:ext cx="92484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4938E0A7-2381-4BFB-A4F7-8E8629585E56}"/>
                  </a:ext>
                </a:extLst>
              </p14:cNvPr>
              <p14:cNvContentPartPr/>
              <p14:nvPr/>
            </p14:nvContentPartPr>
            <p14:xfrm>
              <a:off x="146939" y="5425235"/>
              <a:ext cx="204120" cy="1407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4938E0A7-2381-4BFB-A4F7-8E8629585E5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37939" y="5416235"/>
                <a:ext cx="22176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F1D62374-A70E-4FFE-90A1-458D71BDE2AA}"/>
                  </a:ext>
                </a:extLst>
              </p14:cNvPr>
              <p14:cNvContentPartPr/>
              <p14:nvPr/>
            </p14:nvContentPartPr>
            <p14:xfrm>
              <a:off x="421979" y="5427035"/>
              <a:ext cx="17280" cy="17568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F1D62374-A70E-4FFE-90A1-458D71BDE2A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12979" y="5418395"/>
                <a:ext cx="3492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F0D8FCA1-C9CC-40E8-BA34-94F7539B221A}"/>
                  </a:ext>
                </a:extLst>
              </p14:cNvPr>
              <p14:cNvContentPartPr/>
              <p14:nvPr/>
            </p14:nvContentPartPr>
            <p14:xfrm>
              <a:off x="1960979" y="5591195"/>
              <a:ext cx="360" cy="208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F0D8FCA1-C9CC-40E8-BA34-94F7539B221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952339" y="5582195"/>
                <a:ext cx="180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C66C9EC5-107E-4C9E-B698-E7B3040EECAF}"/>
                  </a:ext>
                </a:extLst>
              </p14:cNvPr>
              <p14:cNvContentPartPr/>
              <p14:nvPr/>
            </p14:nvContentPartPr>
            <p14:xfrm>
              <a:off x="1108499" y="5442155"/>
              <a:ext cx="711000" cy="27828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C66C9EC5-107E-4C9E-B698-E7B3040EECA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99859" y="5433504"/>
                <a:ext cx="728640" cy="2959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EED3D5FC-D069-4AE6-B0DB-54E6CEB34EAA}"/>
                  </a:ext>
                </a:extLst>
              </p14:cNvPr>
              <p14:cNvContentPartPr/>
              <p14:nvPr/>
            </p14:nvContentPartPr>
            <p14:xfrm>
              <a:off x="526019" y="5403995"/>
              <a:ext cx="242280" cy="20196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EED3D5FC-D069-4AE6-B0DB-54E6CEB34EAA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17019" y="5394995"/>
                <a:ext cx="25992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AD2BAC66-03A6-48A3-8FBB-A2D0FFD85303}"/>
                  </a:ext>
                </a:extLst>
              </p14:cNvPr>
              <p14:cNvContentPartPr/>
              <p14:nvPr/>
            </p14:nvContentPartPr>
            <p14:xfrm>
              <a:off x="2451659" y="4867595"/>
              <a:ext cx="974520" cy="21168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AD2BAC66-03A6-48A3-8FBB-A2D0FFD8530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443016" y="4858940"/>
                <a:ext cx="992167" cy="229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BAF6646A-8007-48D4-AC9F-DC8349C46EA7}"/>
                  </a:ext>
                </a:extLst>
              </p14:cNvPr>
              <p14:cNvContentPartPr/>
              <p14:nvPr/>
            </p14:nvContentPartPr>
            <p14:xfrm>
              <a:off x="454739" y="6075395"/>
              <a:ext cx="50760" cy="6624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BAF6646A-8007-48D4-AC9F-DC8349C46EA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45739" y="6066395"/>
                <a:ext cx="684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17F84A87-F168-443A-A929-BB4EDD81DF8E}"/>
                  </a:ext>
                </a:extLst>
              </p14:cNvPr>
              <p14:cNvContentPartPr/>
              <p14:nvPr/>
            </p14:nvContentPartPr>
            <p14:xfrm>
              <a:off x="600539" y="6063515"/>
              <a:ext cx="92880" cy="13428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17F84A87-F168-443A-A929-BB4EDD81DF8E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91899" y="6054515"/>
                <a:ext cx="11052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624FCEA9-6AC0-49AE-B764-32A1EEEBEE8C}"/>
                  </a:ext>
                </a:extLst>
              </p14:cNvPr>
              <p14:cNvContentPartPr/>
              <p14:nvPr/>
            </p14:nvContentPartPr>
            <p14:xfrm>
              <a:off x="2085539" y="6098795"/>
              <a:ext cx="288000" cy="14328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624FCEA9-6AC0-49AE-B764-32A1EEEBEE8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076888" y="6089795"/>
                <a:ext cx="305662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961400E1-DAF8-4D6A-8C17-A4FACB29DC99}"/>
                  </a:ext>
                </a:extLst>
              </p14:cNvPr>
              <p14:cNvContentPartPr/>
              <p14:nvPr/>
            </p14:nvContentPartPr>
            <p14:xfrm>
              <a:off x="1594859" y="6086195"/>
              <a:ext cx="412560" cy="27324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961400E1-DAF8-4D6A-8C17-A4FACB29DC9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585867" y="6077195"/>
                <a:ext cx="430185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4655C4A1-3843-4871-8F93-CAB3CBAEE482}"/>
                  </a:ext>
                </a:extLst>
              </p14:cNvPr>
              <p14:cNvContentPartPr/>
              <p14:nvPr/>
            </p14:nvContentPartPr>
            <p14:xfrm>
              <a:off x="762899" y="5949035"/>
              <a:ext cx="491760" cy="25632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4655C4A1-3843-4871-8F93-CAB3CBAEE48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54253" y="5940395"/>
                <a:ext cx="509413" cy="27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6551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" y="152399"/>
            <a:ext cx="5867400" cy="58477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F00"/>
                </a:solidFill>
              </a:rPr>
              <a:t>Electronic structures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400" y="1066800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electrons move in the shells or orbits or energy level.</a:t>
            </a:r>
          </a:p>
          <a:p>
            <a:r>
              <a:rPr lang="en-US" dirty="0"/>
              <a:t>The maximum number of electrons in each shell =  2n2</a:t>
            </a:r>
          </a:p>
          <a:p>
            <a:r>
              <a:rPr lang="en-US" dirty="0"/>
              <a:t>Shells can be divided into subshell.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05000"/>
            <a:ext cx="5153024" cy="4538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4" y="1905000"/>
            <a:ext cx="3819526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7715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8421</TotalTime>
  <Words>2211</Words>
  <Application>Microsoft Office PowerPoint</Application>
  <PresentationFormat>On-screen Show (4:3)</PresentationFormat>
  <Paragraphs>326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Isotopes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Atoms to 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Structure and bounding</vt:lpstr>
      <vt:lpstr>Ionic bonding(electrovalent bond) </vt:lpstr>
      <vt:lpstr>PowerPoint Presentation</vt:lpstr>
      <vt:lpstr>Some ionic compound diagrams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Lets draw some ionic compound </vt:lpstr>
      <vt:lpstr>PowerPoint Presentation</vt:lpstr>
      <vt:lpstr>PowerPoint Presentation</vt:lpstr>
      <vt:lpstr>Covalent compound</vt:lpstr>
      <vt:lpstr>Covalent structure drawing</vt:lpstr>
      <vt:lpstr>Dots and crosses diagram  (using valency electron only)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Intermolecular forces and intramolecular forces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140</cp:revision>
  <dcterms:created xsi:type="dcterms:W3CDTF">2021-09-15T14:56:11Z</dcterms:created>
  <dcterms:modified xsi:type="dcterms:W3CDTF">2022-10-04T13:12:03Z</dcterms:modified>
</cp:coreProperties>
</file>